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ags/tag2.xml" ContentType="application/vnd.openxmlformats-officedocument.presentationml.tags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2.xml" ContentType="application/vnd.openxmlformats-officedocument.theme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theme/theme3.xml" ContentType="application/vnd.openxmlformats-officedocument.theme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theme/theme4.xml" ContentType="application/vnd.openxmlformats-officedocument.theme+xml"/>
  <Override PartName="/ppt/tags/tag3.xml" ContentType="application/vnd.openxmlformats-officedocument.presentationml.tags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theme/theme5.xml" ContentType="application/vnd.openxmlformats-officedocument.theme+xml"/>
  <Override PartName="/ppt/tags/tag4.xml" ContentType="application/vnd.openxmlformats-officedocument.presentationml.tags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theme/theme6.xml" ContentType="application/vnd.openxmlformats-officedocument.theme+xml"/>
  <Override PartName="/ppt/tags/tag5.xml" ContentType="application/vnd.openxmlformats-officedocument.presentationml.tags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theme/theme7.xml" ContentType="application/vnd.openxmlformats-officedocument.them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778" r:id="rId1"/>
    <p:sldMasterId id="2147483807" r:id="rId2"/>
    <p:sldMasterId id="2147483873" r:id="rId3"/>
    <p:sldMasterId id="2147483902" r:id="rId4"/>
    <p:sldMasterId id="2147483930" r:id="rId5"/>
    <p:sldMasterId id="2147483959" r:id="rId6"/>
    <p:sldMasterId id="2147484020" r:id="rId7"/>
  </p:sldMasterIdLst>
  <p:notesMasterIdLst>
    <p:notesMasterId r:id="rId23"/>
  </p:notesMasterIdLst>
  <p:handoutMasterIdLst>
    <p:handoutMasterId r:id="rId24"/>
  </p:handoutMasterIdLst>
  <p:sldIdLst>
    <p:sldId id="718" r:id="rId8"/>
    <p:sldId id="706" r:id="rId9"/>
    <p:sldId id="725" r:id="rId10"/>
    <p:sldId id="727" r:id="rId11"/>
    <p:sldId id="726" r:id="rId12"/>
    <p:sldId id="728" r:id="rId13"/>
    <p:sldId id="729" r:id="rId14"/>
    <p:sldId id="719" r:id="rId15"/>
    <p:sldId id="720" r:id="rId16"/>
    <p:sldId id="723" r:id="rId17"/>
    <p:sldId id="721" r:id="rId18"/>
    <p:sldId id="722" r:id="rId19"/>
    <p:sldId id="724" r:id="rId20"/>
    <p:sldId id="730" r:id="rId21"/>
    <p:sldId id="716" r:id="rId22"/>
  </p:sldIdLst>
  <p:sldSz cx="9144000" cy="6858000" type="screen4x3"/>
  <p:notesSz cx="6794500" cy="9931400"/>
  <p:custDataLst>
    <p:tags r:id="rId25"/>
  </p:custDataLst>
  <p:defaultTextStyle>
    <a:defPPr>
      <a:defRPr lang="en-GB"/>
    </a:defPPr>
    <a:lvl1pPr algn="l" rtl="0" fontAlgn="base">
      <a:spcBef>
        <a:spcPct val="0"/>
      </a:spcBef>
      <a:spcAft>
        <a:spcPct val="0"/>
      </a:spcAft>
      <a:defRPr sz="2000" b="1" kern="1200">
        <a:solidFill>
          <a:schemeClr val="tx2"/>
        </a:solidFill>
        <a:latin typeface="Univers 45 Light" charset="0"/>
        <a:ea typeface="Arial" charset="0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sz="2000" b="1" kern="1200">
        <a:solidFill>
          <a:schemeClr val="tx2"/>
        </a:solidFill>
        <a:latin typeface="Univers 45 Light" charset="0"/>
        <a:ea typeface="Arial" charset="0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sz="2000" b="1" kern="1200">
        <a:solidFill>
          <a:schemeClr val="tx2"/>
        </a:solidFill>
        <a:latin typeface="Univers 45 Light" charset="0"/>
        <a:ea typeface="Arial" charset="0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sz="2000" b="1" kern="1200">
        <a:solidFill>
          <a:schemeClr val="tx2"/>
        </a:solidFill>
        <a:latin typeface="Univers 45 Light" charset="0"/>
        <a:ea typeface="Arial" charset="0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sz="2000" b="1" kern="1200">
        <a:solidFill>
          <a:schemeClr val="tx2"/>
        </a:solidFill>
        <a:latin typeface="Univers 45 Light" charset="0"/>
        <a:ea typeface="Arial" charset="0"/>
        <a:cs typeface="Arial" charset="0"/>
      </a:defRPr>
    </a:lvl5pPr>
    <a:lvl6pPr marL="2286000" algn="l" defTabSz="914400" rtl="0" eaLnBrk="1" latinLnBrk="0" hangingPunct="1">
      <a:defRPr sz="2000" b="1" kern="1200">
        <a:solidFill>
          <a:schemeClr val="tx2"/>
        </a:solidFill>
        <a:latin typeface="Univers 45 Light" charset="0"/>
        <a:ea typeface="Arial" charset="0"/>
        <a:cs typeface="Arial" charset="0"/>
      </a:defRPr>
    </a:lvl6pPr>
    <a:lvl7pPr marL="2743200" algn="l" defTabSz="914400" rtl="0" eaLnBrk="1" latinLnBrk="0" hangingPunct="1">
      <a:defRPr sz="2000" b="1" kern="1200">
        <a:solidFill>
          <a:schemeClr val="tx2"/>
        </a:solidFill>
        <a:latin typeface="Univers 45 Light" charset="0"/>
        <a:ea typeface="Arial" charset="0"/>
        <a:cs typeface="Arial" charset="0"/>
      </a:defRPr>
    </a:lvl7pPr>
    <a:lvl8pPr marL="3200400" algn="l" defTabSz="914400" rtl="0" eaLnBrk="1" latinLnBrk="0" hangingPunct="1">
      <a:defRPr sz="2000" b="1" kern="1200">
        <a:solidFill>
          <a:schemeClr val="tx2"/>
        </a:solidFill>
        <a:latin typeface="Univers 45 Light" charset="0"/>
        <a:ea typeface="Arial" charset="0"/>
        <a:cs typeface="Arial" charset="0"/>
      </a:defRPr>
    </a:lvl8pPr>
    <a:lvl9pPr marL="3657600" algn="l" defTabSz="914400" rtl="0" eaLnBrk="1" latinLnBrk="0" hangingPunct="1">
      <a:defRPr sz="2000" b="1" kern="1200">
        <a:solidFill>
          <a:schemeClr val="tx2"/>
        </a:solidFill>
        <a:latin typeface="Univers 45 Light" charset="0"/>
        <a:ea typeface="Arial" charset="0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799">
          <p15:clr>
            <a:srgbClr val="A4A3A4"/>
          </p15:clr>
        </p15:guide>
        <p15:guide id="2" orient="horz" pos="3974">
          <p15:clr>
            <a:srgbClr val="A4A3A4"/>
          </p15:clr>
        </p15:guide>
        <p15:guide id="3" pos="159">
          <p15:clr>
            <a:srgbClr val="A4A3A4"/>
          </p15:clr>
        </p15:guide>
        <p15:guide id="4" pos="5601">
          <p15:clr>
            <a:srgbClr val="A4A3A4"/>
          </p15:clr>
        </p15:guide>
        <p15:guide id="5" pos="2838">
          <p15:clr>
            <a:srgbClr val="A4A3A4"/>
          </p15:clr>
        </p15:guide>
        <p15:guide id="6" pos="292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8">
          <p15:clr>
            <a:srgbClr val="A4A3A4"/>
          </p15:clr>
        </p15:guide>
        <p15:guide id="2" pos="214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CACAC"/>
    <a:srgbClr val="B21107"/>
    <a:srgbClr val="D7DFB4"/>
    <a:srgbClr val="68820B"/>
    <a:srgbClr val="F38E31"/>
    <a:srgbClr val="F06A00"/>
    <a:srgbClr val="9FB6D9"/>
    <a:srgbClr val="041C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549" autoAdjust="0"/>
    <p:restoredTop sz="90764" autoAdjust="0"/>
  </p:normalViewPr>
  <p:slideViewPr>
    <p:cSldViewPr>
      <p:cViewPr>
        <p:scale>
          <a:sx n="82" d="100"/>
          <a:sy n="82" d="100"/>
        </p:scale>
        <p:origin x="1992" y="272"/>
      </p:cViewPr>
      <p:guideLst>
        <p:guide orient="horz" pos="799"/>
        <p:guide orient="horz" pos="3974"/>
        <p:guide pos="159"/>
        <p:guide pos="5601"/>
        <p:guide pos="2838"/>
        <p:guide pos="2922"/>
      </p:guideLst>
    </p:cSldViewPr>
  </p:slideViewPr>
  <p:outlineViewPr>
    <p:cViewPr>
      <p:scale>
        <a:sx n="33" d="100"/>
        <a:sy n="33" d="100"/>
      </p:scale>
      <p:origin x="48" y="3300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74" d="100"/>
          <a:sy n="74" d="100"/>
        </p:scale>
        <p:origin x="-2202" y="-96"/>
      </p:cViewPr>
      <p:guideLst>
        <p:guide orient="horz" pos="3128"/>
        <p:guide pos="214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notesMaster" Target="notesMasters/notesMaster1.xml"/><Relationship Id="rId24" Type="http://schemas.openxmlformats.org/officeDocument/2006/relationships/handoutMaster" Target="handoutMasters/handoutMaster1.xml"/><Relationship Id="rId25" Type="http://schemas.openxmlformats.org/officeDocument/2006/relationships/tags" Target="tags/tag1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6" Type="http://schemas.openxmlformats.org/officeDocument/2006/relationships/slideMaster" Target="slideMasters/slideMaster6.xml"/><Relationship Id="rId7" Type="http://schemas.openxmlformats.org/officeDocument/2006/relationships/slideMaster" Target="slideMasters/slideMaster7.xml"/><Relationship Id="rId8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4813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144" tIns="46072" rIns="92144" bIns="46072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buClrTx/>
              <a:buSzTx/>
              <a:buFontTx/>
              <a:buNone/>
              <a:defRPr sz="1200" b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26419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8100" y="0"/>
            <a:ext cx="2944813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144" tIns="46072" rIns="92144" bIns="46072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ClrTx/>
              <a:buSzTx/>
              <a:buFontTx/>
              <a:buNone/>
              <a:defRPr sz="1200" b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26419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32925"/>
            <a:ext cx="2944813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144" tIns="46072" rIns="92144" bIns="46072" numCol="1" anchor="b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buClrTx/>
              <a:buSzTx/>
              <a:buFontTx/>
              <a:buNone/>
              <a:defRPr sz="1200" b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26419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8100" y="9432925"/>
            <a:ext cx="2944813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144" tIns="46072" rIns="92144" bIns="46072" numCol="1" anchor="b" anchorCtr="0" compatLnSpc="1">
            <a:prstTxWarp prst="textNoShape">
              <a:avLst/>
            </a:prstTxWarp>
          </a:bodyPr>
          <a:lstStyle>
            <a:lvl1pPr algn="r">
              <a:defRPr sz="1200" b="0">
                <a:solidFill>
                  <a:schemeClr val="tx1"/>
                </a:solidFill>
                <a:latin typeface="Arial" charset="0"/>
              </a:defRPr>
            </a:lvl1pPr>
          </a:lstStyle>
          <a:p>
            <a:fld id="{7EDCB0F4-C4A8-174C-BED4-BFB5BD97A381}" type="slidenum">
              <a:rPr lang="en-GB" altLang="x-none"/>
              <a:pPr/>
              <a:t>‹#›</a:t>
            </a:fld>
            <a:endParaRPr lang="en-GB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4813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144" tIns="46072" rIns="92144" bIns="46072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buClrTx/>
              <a:buSzTx/>
              <a:buFontTx/>
              <a:buNone/>
              <a:defRPr sz="1200" b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789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48100" y="0"/>
            <a:ext cx="2944813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144" tIns="46072" rIns="92144" bIns="46072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ClrTx/>
              <a:buSzTx/>
              <a:buFontTx/>
              <a:buNone/>
              <a:defRPr sz="1200" b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4131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5988" y="746125"/>
            <a:ext cx="4962525" cy="37226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789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450" y="4718050"/>
            <a:ext cx="5435600" cy="4468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144" tIns="46072" rIns="92144" bIns="4607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smtClean="0"/>
              <a:t>Click to edit Master text styles</a:t>
            </a:r>
          </a:p>
          <a:p>
            <a:pPr lvl="1"/>
            <a:r>
              <a:rPr lang="en-GB" noProof="0" smtClean="0"/>
              <a:t>Second level</a:t>
            </a:r>
          </a:p>
          <a:p>
            <a:pPr lvl="2"/>
            <a:r>
              <a:rPr lang="en-GB" noProof="0" smtClean="0"/>
              <a:t>Third level</a:t>
            </a:r>
          </a:p>
          <a:p>
            <a:pPr lvl="3"/>
            <a:r>
              <a:rPr lang="en-GB" noProof="0" smtClean="0"/>
              <a:t>Fourth level</a:t>
            </a:r>
          </a:p>
          <a:p>
            <a:pPr lvl="4"/>
            <a:r>
              <a:rPr lang="en-GB" noProof="0" smtClean="0"/>
              <a:t>Fifth level</a:t>
            </a:r>
          </a:p>
        </p:txBody>
      </p:sp>
      <p:sp>
        <p:nvSpPr>
          <p:cNvPr id="3789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32925"/>
            <a:ext cx="2944813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144" tIns="46072" rIns="92144" bIns="46072" numCol="1" anchor="b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buClrTx/>
              <a:buSzTx/>
              <a:buFontTx/>
              <a:buNone/>
              <a:defRPr sz="1200" b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789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8100" y="9432925"/>
            <a:ext cx="2944813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144" tIns="46072" rIns="92144" bIns="46072" numCol="1" anchor="b" anchorCtr="0" compatLnSpc="1">
            <a:prstTxWarp prst="textNoShape">
              <a:avLst/>
            </a:prstTxWarp>
          </a:bodyPr>
          <a:lstStyle>
            <a:lvl1pPr algn="r">
              <a:defRPr sz="1200" b="0">
                <a:solidFill>
                  <a:schemeClr val="tx1"/>
                </a:solidFill>
                <a:latin typeface="Arial" charset="0"/>
              </a:defRPr>
            </a:lvl1pPr>
          </a:lstStyle>
          <a:p>
            <a:fld id="{7093B869-3D24-1944-A8E9-33EF95D45D3C}" type="slidenum">
              <a:rPr lang="en-GB" altLang="x-none"/>
              <a:pPr/>
              <a:t>‹#›</a:t>
            </a:fld>
            <a:endParaRPr lang="en-GB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4336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x-none" altLang="x-none">
              <a:latin typeface="Arial" charset="0"/>
            </a:endParaRPr>
          </a:p>
        </p:txBody>
      </p:sp>
      <p:sp>
        <p:nvSpPr>
          <p:cNvPr id="14336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40000"/>
              </a:spcBef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1pPr>
            <a:lvl2pPr marL="742950" indent="-285750" eaLnBrk="0" hangingPunct="0">
              <a:spcBef>
                <a:spcPct val="40000"/>
              </a:spcBef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2pPr>
            <a:lvl3pPr marL="1143000" indent="-228600" eaLnBrk="0" hangingPunct="0">
              <a:spcBef>
                <a:spcPct val="40000"/>
              </a:spcBef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3pPr>
            <a:lvl4pPr marL="1600200" indent="-228600" eaLnBrk="0" hangingPunct="0">
              <a:spcBef>
                <a:spcPct val="40000"/>
              </a:spcBef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4pPr>
            <a:lvl5pPr marL="2057400" indent="-228600" eaLnBrk="0" hangingPunct="0">
              <a:spcBef>
                <a:spcPct val="40000"/>
              </a:spcBef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5pPr>
            <a:lvl6pPr marL="2514600" indent="-228600" eaLnBrk="0" fontAlgn="base" hangingPunct="0">
              <a:spcBef>
                <a:spcPct val="40000"/>
              </a:spcBef>
              <a:spcAft>
                <a:spcPct val="0"/>
              </a:spcAft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6pPr>
            <a:lvl7pPr marL="2971800" indent="-228600" eaLnBrk="0" fontAlgn="base" hangingPunct="0">
              <a:spcBef>
                <a:spcPct val="40000"/>
              </a:spcBef>
              <a:spcAft>
                <a:spcPct val="0"/>
              </a:spcAft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7pPr>
            <a:lvl8pPr marL="3429000" indent="-228600" eaLnBrk="0" fontAlgn="base" hangingPunct="0">
              <a:spcBef>
                <a:spcPct val="40000"/>
              </a:spcBef>
              <a:spcAft>
                <a:spcPct val="0"/>
              </a:spcAft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8pPr>
            <a:lvl9pPr marL="3886200" indent="-228600" eaLnBrk="0" fontAlgn="base" hangingPunct="0">
              <a:spcBef>
                <a:spcPct val="40000"/>
              </a:spcBef>
              <a:spcAft>
                <a:spcPct val="0"/>
              </a:spcAft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77D4CC6-B88A-EE4D-91BB-1EAE5336287F}" type="slidenum">
              <a:rPr lang="en-GB" altLang="x-none" sz="1200" b="0">
                <a:solidFill>
                  <a:schemeClr val="tx1"/>
                </a:solidFill>
                <a:latin typeface="Arial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</a:t>
            </a:fld>
            <a:endParaRPr lang="en-GB" altLang="x-none" sz="1200" b="0">
              <a:solidFill>
                <a:schemeClr val="tx1"/>
              </a:solidFill>
              <a:latin typeface="Arial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4336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x-none" altLang="x-none">
              <a:latin typeface="Arial" charset="0"/>
            </a:endParaRPr>
          </a:p>
        </p:txBody>
      </p:sp>
      <p:sp>
        <p:nvSpPr>
          <p:cNvPr id="14336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40000"/>
              </a:spcBef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1pPr>
            <a:lvl2pPr marL="742950" indent="-285750" eaLnBrk="0" hangingPunct="0">
              <a:spcBef>
                <a:spcPct val="40000"/>
              </a:spcBef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2pPr>
            <a:lvl3pPr marL="1143000" indent="-228600" eaLnBrk="0" hangingPunct="0">
              <a:spcBef>
                <a:spcPct val="40000"/>
              </a:spcBef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3pPr>
            <a:lvl4pPr marL="1600200" indent="-228600" eaLnBrk="0" hangingPunct="0">
              <a:spcBef>
                <a:spcPct val="40000"/>
              </a:spcBef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4pPr>
            <a:lvl5pPr marL="2057400" indent="-228600" eaLnBrk="0" hangingPunct="0">
              <a:spcBef>
                <a:spcPct val="40000"/>
              </a:spcBef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5pPr>
            <a:lvl6pPr marL="2514600" indent="-228600" eaLnBrk="0" fontAlgn="base" hangingPunct="0">
              <a:spcBef>
                <a:spcPct val="40000"/>
              </a:spcBef>
              <a:spcAft>
                <a:spcPct val="0"/>
              </a:spcAft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6pPr>
            <a:lvl7pPr marL="2971800" indent="-228600" eaLnBrk="0" fontAlgn="base" hangingPunct="0">
              <a:spcBef>
                <a:spcPct val="40000"/>
              </a:spcBef>
              <a:spcAft>
                <a:spcPct val="0"/>
              </a:spcAft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7pPr>
            <a:lvl8pPr marL="3429000" indent="-228600" eaLnBrk="0" fontAlgn="base" hangingPunct="0">
              <a:spcBef>
                <a:spcPct val="40000"/>
              </a:spcBef>
              <a:spcAft>
                <a:spcPct val="0"/>
              </a:spcAft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8pPr>
            <a:lvl9pPr marL="3886200" indent="-228600" eaLnBrk="0" fontAlgn="base" hangingPunct="0">
              <a:spcBef>
                <a:spcPct val="40000"/>
              </a:spcBef>
              <a:spcAft>
                <a:spcPct val="0"/>
              </a:spcAft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77D4CC6-B88A-EE4D-91BB-1EAE5336287F}" type="slidenum">
              <a:rPr lang="en-GB" altLang="x-none" sz="1200" b="0">
                <a:solidFill>
                  <a:schemeClr val="tx1"/>
                </a:solidFill>
                <a:latin typeface="Arial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10</a:t>
            </a:fld>
            <a:endParaRPr lang="en-GB" altLang="x-none" sz="1200" b="0">
              <a:solidFill>
                <a:schemeClr val="tx1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26401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4336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x-none" altLang="x-none">
              <a:latin typeface="Arial" charset="0"/>
            </a:endParaRPr>
          </a:p>
        </p:txBody>
      </p:sp>
      <p:sp>
        <p:nvSpPr>
          <p:cNvPr id="14336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40000"/>
              </a:spcBef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1pPr>
            <a:lvl2pPr marL="742950" indent="-285750" eaLnBrk="0" hangingPunct="0">
              <a:spcBef>
                <a:spcPct val="40000"/>
              </a:spcBef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2pPr>
            <a:lvl3pPr marL="1143000" indent="-228600" eaLnBrk="0" hangingPunct="0">
              <a:spcBef>
                <a:spcPct val="40000"/>
              </a:spcBef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3pPr>
            <a:lvl4pPr marL="1600200" indent="-228600" eaLnBrk="0" hangingPunct="0">
              <a:spcBef>
                <a:spcPct val="40000"/>
              </a:spcBef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4pPr>
            <a:lvl5pPr marL="2057400" indent="-228600" eaLnBrk="0" hangingPunct="0">
              <a:spcBef>
                <a:spcPct val="40000"/>
              </a:spcBef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5pPr>
            <a:lvl6pPr marL="2514600" indent="-228600" eaLnBrk="0" fontAlgn="base" hangingPunct="0">
              <a:spcBef>
                <a:spcPct val="40000"/>
              </a:spcBef>
              <a:spcAft>
                <a:spcPct val="0"/>
              </a:spcAft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6pPr>
            <a:lvl7pPr marL="2971800" indent="-228600" eaLnBrk="0" fontAlgn="base" hangingPunct="0">
              <a:spcBef>
                <a:spcPct val="40000"/>
              </a:spcBef>
              <a:spcAft>
                <a:spcPct val="0"/>
              </a:spcAft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7pPr>
            <a:lvl8pPr marL="3429000" indent="-228600" eaLnBrk="0" fontAlgn="base" hangingPunct="0">
              <a:spcBef>
                <a:spcPct val="40000"/>
              </a:spcBef>
              <a:spcAft>
                <a:spcPct val="0"/>
              </a:spcAft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8pPr>
            <a:lvl9pPr marL="3886200" indent="-228600" eaLnBrk="0" fontAlgn="base" hangingPunct="0">
              <a:spcBef>
                <a:spcPct val="40000"/>
              </a:spcBef>
              <a:spcAft>
                <a:spcPct val="0"/>
              </a:spcAft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77D4CC6-B88A-EE4D-91BB-1EAE5336287F}" type="slidenum">
              <a:rPr lang="en-GB" altLang="x-none" sz="1200" b="0">
                <a:solidFill>
                  <a:schemeClr val="tx1"/>
                </a:solidFill>
                <a:latin typeface="Arial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11</a:t>
            </a:fld>
            <a:endParaRPr lang="en-GB" altLang="x-none" sz="1200" b="0">
              <a:solidFill>
                <a:schemeClr val="tx1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16011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4336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x-none" altLang="x-none">
              <a:latin typeface="Arial" charset="0"/>
            </a:endParaRPr>
          </a:p>
        </p:txBody>
      </p:sp>
      <p:sp>
        <p:nvSpPr>
          <p:cNvPr id="14336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40000"/>
              </a:spcBef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1pPr>
            <a:lvl2pPr marL="742950" indent="-285750" eaLnBrk="0" hangingPunct="0">
              <a:spcBef>
                <a:spcPct val="40000"/>
              </a:spcBef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2pPr>
            <a:lvl3pPr marL="1143000" indent="-228600" eaLnBrk="0" hangingPunct="0">
              <a:spcBef>
                <a:spcPct val="40000"/>
              </a:spcBef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3pPr>
            <a:lvl4pPr marL="1600200" indent="-228600" eaLnBrk="0" hangingPunct="0">
              <a:spcBef>
                <a:spcPct val="40000"/>
              </a:spcBef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4pPr>
            <a:lvl5pPr marL="2057400" indent="-228600" eaLnBrk="0" hangingPunct="0">
              <a:spcBef>
                <a:spcPct val="40000"/>
              </a:spcBef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5pPr>
            <a:lvl6pPr marL="2514600" indent="-228600" eaLnBrk="0" fontAlgn="base" hangingPunct="0">
              <a:spcBef>
                <a:spcPct val="40000"/>
              </a:spcBef>
              <a:spcAft>
                <a:spcPct val="0"/>
              </a:spcAft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6pPr>
            <a:lvl7pPr marL="2971800" indent="-228600" eaLnBrk="0" fontAlgn="base" hangingPunct="0">
              <a:spcBef>
                <a:spcPct val="40000"/>
              </a:spcBef>
              <a:spcAft>
                <a:spcPct val="0"/>
              </a:spcAft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7pPr>
            <a:lvl8pPr marL="3429000" indent="-228600" eaLnBrk="0" fontAlgn="base" hangingPunct="0">
              <a:spcBef>
                <a:spcPct val="40000"/>
              </a:spcBef>
              <a:spcAft>
                <a:spcPct val="0"/>
              </a:spcAft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8pPr>
            <a:lvl9pPr marL="3886200" indent="-228600" eaLnBrk="0" fontAlgn="base" hangingPunct="0">
              <a:spcBef>
                <a:spcPct val="40000"/>
              </a:spcBef>
              <a:spcAft>
                <a:spcPct val="0"/>
              </a:spcAft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77D4CC6-B88A-EE4D-91BB-1EAE5336287F}" type="slidenum">
              <a:rPr lang="en-GB" altLang="x-none" sz="1200" b="0">
                <a:solidFill>
                  <a:schemeClr val="tx1"/>
                </a:solidFill>
                <a:latin typeface="Arial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12</a:t>
            </a:fld>
            <a:endParaRPr lang="en-GB" altLang="x-none" sz="1200" b="0">
              <a:solidFill>
                <a:schemeClr val="tx1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80699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4336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x-none" altLang="x-none">
              <a:latin typeface="Arial" charset="0"/>
            </a:endParaRPr>
          </a:p>
        </p:txBody>
      </p:sp>
      <p:sp>
        <p:nvSpPr>
          <p:cNvPr id="14336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40000"/>
              </a:spcBef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1pPr>
            <a:lvl2pPr marL="742950" indent="-285750" eaLnBrk="0" hangingPunct="0">
              <a:spcBef>
                <a:spcPct val="40000"/>
              </a:spcBef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2pPr>
            <a:lvl3pPr marL="1143000" indent="-228600" eaLnBrk="0" hangingPunct="0">
              <a:spcBef>
                <a:spcPct val="40000"/>
              </a:spcBef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3pPr>
            <a:lvl4pPr marL="1600200" indent="-228600" eaLnBrk="0" hangingPunct="0">
              <a:spcBef>
                <a:spcPct val="40000"/>
              </a:spcBef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4pPr>
            <a:lvl5pPr marL="2057400" indent="-228600" eaLnBrk="0" hangingPunct="0">
              <a:spcBef>
                <a:spcPct val="40000"/>
              </a:spcBef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5pPr>
            <a:lvl6pPr marL="2514600" indent="-228600" eaLnBrk="0" fontAlgn="base" hangingPunct="0">
              <a:spcBef>
                <a:spcPct val="40000"/>
              </a:spcBef>
              <a:spcAft>
                <a:spcPct val="0"/>
              </a:spcAft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6pPr>
            <a:lvl7pPr marL="2971800" indent="-228600" eaLnBrk="0" fontAlgn="base" hangingPunct="0">
              <a:spcBef>
                <a:spcPct val="40000"/>
              </a:spcBef>
              <a:spcAft>
                <a:spcPct val="0"/>
              </a:spcAft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7pPr>
            <a:lvl8pPr marL="3429000" indent="-228600" eaLnBrk="0" fontAlgn="base" hangingPunct="0">
              <a:spcBef>
                <a:spcPct val="40000"/>
              </a:spcBef>
              <a:spcAft>
                <a:spcPct val="0"/>
              </a:spcAft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8pPr>
            <a:lvl9pPr marL="3886200" indent="-228600" eaLnBrk="0" fontAlgn="base" hangingPunct="0">
              <a:spcBef>
                <a:spcPct val="40000"/>
              </a:spcBef>
              <a:spcAft>
                <a:spcPct val="0"/>
              </a:spcAft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77D4CC6-B88A-EE4D-91BB-1EAE5336287F}" type="slidenum">
              <a:rPr lang="en-GB" altLang="x-none" sz="1200" b="0">
                <a:solidFill>
                  <a:schemeClr val="tx1"/>
                </a:solidFill>
                <a:latin typeface="Arial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13</a:t>
            </a:fld>
            <a:endParaRPr lang="en-GB" altLang="x-none" sz="1200" b="0">
              <a:solidFill>
                <a:schemeClr val="tx1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7642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257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CA" altLang="x-none">
              <a:latin typeface="Arial" charset="0"/>
            </a:endParaRPr>
          </a:p>
        </p:txBody>
      </p:sp>
      <p:sp>
        <p:nvSpPr>
          <p:cNvPr id="15258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40000"/>
              </a:spcBef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1pPr>
            <a:lvl2pPr marL="742950" indent="-285750" eaLnBrk="0" hangingPunct="0">
              <a:spcBef>
                <a:spcPct val="40000"/>
              </a:spcBef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2pPr>
            <a:lvl3pPr marL="1143000" indent="-228600" eaLnBrk="0" hangingPunct="0">
              <a:spcBef>
                <a:spcPct val="40000"/>
              </a:spcBef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3pPr>
            <a:lvl4pPr marL="1600200" indent="-228600" eaLnBrk="0" hangingPunct="0">
              <a:spcBef>
                <a:spcPct val="40000"/>
              </a:spcBef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4pPr>
            <a:lvl5pPr marL="2057400" indent="-228600" eaLnBrk="0" hangingPunct="0">
              <a:spcBef>
                <a:spcPct val="40000"/>
              </a:spcBef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5pPr>
            <a:lvl6pPr marL="2514600" indent="-228600" eaLnBrk="0" fontAlgn="base" hangingPunct="0">
              <a:spcBef>
                <a:spcPct val="40000"/>
              </a:spcBef>
              <a:spcAft>
                <a:spcPct val="0"/>
              </a:spcAft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6pPr>
            <a:lvl7pPr marL="2971800" indent="-228600" eaLnBrk="0" fontAlgn="base" hangingPunct="0">
              <a:spcBef>
                <a:spcPct val="40000"/>
              </a:spcBef>
              <a:spcAft>
                <a:spcPct val="0"/>
              </a:spcAft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7pPr>
            <a:lvl8pPr marL="3429000" indent="-228600" eaLnBrk="0" fontAlgn="base" hangingPunct="0">
              <a:spcBef>
                <a:spcPct val="40000"/>
              </a:spcBef>
              <a:spcAft>
                <a:spcPct val="0"/>
              </a:spcAft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8pPr>
            <a:lvl9pPr marL="3886200" indent="-228600" eaLnBrk="0" fontAlgn="base" hangingPunct="0">
              <a:spcBef>
                <a:spcPct val="40000"/>
              </a:spcBef>
              <a:spcAft>
                <a:spcPct val="0"/>
              </a:spcAft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68D86135-211D-5541-852D-3112C781620A}" type="slidenum">
              <a:rPr lang="en-GB" altLang="x-none" sz="1200" b="0">
                <a:solidFill>
                  <a:srgbClr val="000000"/>
                </a:solidFill>
                <a:latin typeface="Arial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14</a:t>
            </a:fld>
            <a:endParaRPr lang="en-GB" altLang="x-none" sz="1200" b="0">
              <a:solidFill>
                <a:srgbClr val="000000"/>
              </a:solidFill>
              <a:latin typeface="Arial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4336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x-none" altLang="x-none">
              <a:latin typeface="Arial" charset="0"/>
            </a:endParaRPr>
          </a:p>
        </p:txBody>
      </p:sp>
      <p:sp>
        <p:nvSpPr>
          <p:cNvPr id="14336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40000"/>
              </a:spcBef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1pPr>
            <a:lvl2pPr marL="742950" indent="-285750" eaLnBrk="0" hangingPunct="0">
              <a:spcBef>
                <a:spcPct val="40000"/>
              </a:spcBef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2pPr>
            <a:lvl3pPr marL="1143000" indent="-228600" eaLnBrk="0" hangingPunct="0">
              <a:spcBef>
                <a:spcPct val="40000"/>
              </a:spcBef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3pPr>
            <a:lvl4pPr marL="1600200" indent="-228600" eaLnBrk="0" hangingPunct="0">
              <a:spcBef>
                <a:spcPct val="40000"/>
              </a:spcBef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4pPr>
            <a:lvl5pPr marL="2057400" indent="-228600" eaLnBrk="0" hangingPunct="0">
              <a:spcBef>
                <a:spcPct val="40000"/>
              </a:spcBef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5pPr>
            <a:lvl6pPr marL="2514600" indent="-228600" eaLnBrk="0" fontAlgn="base" hangingPunct="0">
              <a:spcBef>
                <a:spcPct val="40000"/>
              </a:spcBef>
              <a:spcAft>
                <a:spcPct val="0"/>
              </a:spcAft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6pPr>
            <a:lvl7pPr marL="2971800" indent="-228600" eaLnBrk="0" fontAlgn="base" hangingPunct="0">
              <a:spcBef>
                <a:spcPct val="40000"/>
              </a:spcBef>
              <a:spcAft>
                <a:spcPct val="0"/>
              </a:spcAft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7pPr>
            <a:lvl8pPr marL="3429000" indent="-228600" eaLnBrk="0" fontAlgn="base" hangingPunct="0">
              <a:spcBef>
                <a:spcPct val="40000"/>
              </a:spcBef>
              <a:spcAft>
                <a:spcPct val="0"/>
              </a:spcAft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8pPr>
            <a:lvl9pPr marL="3886200" indent="-228600" eaLnBrk="0" fontAlgn="base" hangingPunct="0">
              <a:spcBef>
                <a:spcPct val="40000"/>
              </a:spcBef>
              <a:spcAft>
                <a:spcPct val="0"/>
              </a:spcAft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77D4CC6-B88A-EE4D-91BB-1EAE5336287F}" type="slidenum">
              <a:rPr lang="en-GB" altLang="x-none" sz="1200" b="0">
                <a:solidFill>
                  <a:schemeClr val="tx1"/>
                </a:solidFill>
                <a:latin typeface="Arial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</a:t>
            </a:fld>
            <a:endParaRPr lang="en-GB" altLang="x-none" sz="1200" b="0">
              <a:solidFill>
                <a:schemeClr val="tx1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86731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4336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x-none" altLang="x-none">
              <a:latin typeface="Arial" charset="0"/>
            </a:endParaRPr>
          </a:p>
        </p:txBody>
      </p:sp>
      <p:sp>
        <p:nvSpPr>
          <p:cNvPr id="14336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40000"/>
              </a:spcBef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1pPr>
            <a:lvl2pPr marL="742950" indent="-285750" eaLnBrk="0" hangingPunct="0">
              <a:spcBef>
                <a:spcPct val="40000"/>
              </a:spcBef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2pPr>
            <a:lvl3pPr marL="1143000" indent="-228600" eaLnBrk="0" hangingPunct="0">
              <a:spcBef>
                <a:spcPct val="40000"/>
              </a:spcBef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3pPr>
            <a:lvl4pPr marL="1600200" indent="-228600" eaLnBrk="0" hangingPunct="0">
              <a:spcBef>
                <a:spcPct val="40000"/>
              </a:spcBef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4pPr>
            <a:lvl5pPr marL="2057400" indent="-228600" eaLnBrk="0" hangingPunct="0">
              <a:spcBef>
                <a:spcPct val="40000"/>
              </a:spcBef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5pPr>
            <a:lvl6pPr marL="2514600" indent="-228600" eaLnBrk="0" fontAlgn="base" hangingPunct="0">
              <a:spcBef>
                <a:spcPct val="40000"/>
              </a:spcBef>
              <a:spcAft>
                <a:spcPct val="0"/>
              </a:spcAft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6pPr>
            <a:lvl7pPr marL="2971800" indent="-228600" eaLnBrk="0" fontAlgn="base" hangingPunct="0">
              <a:spcBef>
                <a:spcPct val="40000"/>
              </a:spcBef>
              <a:spcAft>
                <a:spcPct val="0"/>
              </a:spcAft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7pPr>
            <a:lvl8pPr marL="3429000" indent="-228600" eaLnBrk="0" fontAlgn="base" hangingPunct="0">
              <a:spcBef>
                <a:spcPct val="40000"/>
              </a:spcBef>
              <a:spcAft>
                <a:spcPct val="0"/>
              </a:spcAft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8pPr>
            <a:lvl9pPr marL="3886200" indent="-228600" eaLnBrk="0" fontAlgn="base" hangingPunct="0">
              <a:spcBef>
                <a:spcPct val="40000"/>
              </a:spcBef>
              <a:spcAft>
                <a:spcPct val="0"/>
              </a:spcAft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77D4CC6-B88A-EE4D-91BB-1EAE5336287F}" type="slidenum">
              <a:rPr lang="en-GB" altLang="x-none" sz="1200" b="0">
                <a:solidFill>
                  <a:schemeClr val="tx1"/>
                </a:solidFill>
                <a:latin typeface="Arial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</a:t>
            </a:fld>
            <a:endParaRPr lang="en-GB" altLang="x-none" sz="1200" b="0">
              <a:solidFill>
                <a:schemeClr val="tx1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39776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4336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x-none" altLang="x-none">
              <a:latin typeface="Arial" charset="0"/>
            </a:endParaRPr>
          </a:p>
        </p:txBody>
      </p:sp>
      <p:sp>
        <p:nvSpPr>
          <p:cNvPr id="14336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40000"/>
              </a:spcBef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1pPr>
            <a:lvl2pPr marL="742950" indent="-285750" eaLnBrk="0" hangingPunct="0">
              <a:spcBef>
                <a:spcPct val="40000"/>
              </a:spcBef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2pPr>
            <a:lvl3pPr marL="1143000" indent="-228600" eaLnBrk="0" hangingPunct="0">
              <a:spcBef>
                <a:spcPct val="40000"/>
              </a:spcBef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3pPr>
            <a:lvl4pPr marL="1600200" indent="-228600" eaLnBrk="0" hangingPunct="0">
              <a:spcBef>
                <a:spcPct val="40000"/>
              </a:spcBef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4pPr>
            <a:lvl5pPr marL="2057400" indent="-228600" eaLnBrk="0" hangingPunct="0">
              <a:spcBef>
                <a:spcPct val="40000"/>
              </a:spcBef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5pPr>
            <a:lvl6pPr marL="2514600" indent="-228600" eaLnBrk="0" fontAlgn="base" hangingPunct="0">
              <a:spcBef>
                <a:spcPct val="40000"/>
              </a:spcBef>
              <a:spcAft>
                <a:spcPct val="0"/>
              </a:spcAft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6pPr>
            <a:lvl7pPr marL="2971800" indent="-228600" eaLnBrk="0" fontAlgn="base" hangingPunct="0">
              <a:spcBef>
                <a:spcPct val="40000"/>
              </a:spcBef>
              <a:spcAft>
                <a:spcPct val="0"/>
              </a:spcAft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7pPr>
            <a:lvl8pPr marL="3429000" indent="-228600" eaLnBrk="0" fontAlgn="base" hangingPunct="0">
              <a:spcBef>
                <a:spcPct val="40000"/>
              </a:spcBef>
              <a:spcAft>
                <a:spcPct val="0"/>
              </a:spcAft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8pPr>
            <a:lvl9pPr marL="3886200" indent="-228600" eaLnBrk="0" fontAlgn="base" hangingPunct="0">
              <a:spcBef>
                <a:spcPct val="40000"/>
              </a:spcBef>
              <a:spcAft>
                <a:spcPct val="0"/>
              </a:spcAft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77D4CC6-B88A-EE4D-91BB-1EAE5336287F}" type="slidenum">
              <a:rPr lang="en-GB" altLang="x-none" sz="1200" b="0">
                <a:solidFill>
                  <a:schemeClr val="tx1"/>
                </a:solidFill>
                <a:latin typeface="Arial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</a:t>
            </a:fld>
            <a:endParaRPr lang="en-GB" altLang="x-none" sz="1200" b="0">
              <a:solidFill>
                <a:schemeClr val="tx1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63676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4336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x-none" altLang="x-none">
              <a:latin typeface="Arial" charset="0"/>
            </a:endParaRPr>
          </a:p>
        </p:txBody>
      </p:sp>
      <p:sp>
        <p:nvSpPr>
          <p:cNvPr id="14336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40000"/>
              </a:spcBef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1pPr>
            <a:lvl2pPr marL="742950" indent="-285750" eaLnBrk="0" hangingPunct="0">
              <a:spcBef>
                <a:spcPct val="40000"/>
              </a:spcBef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2pPr>
            <a:lvl3pPr marL="1143000" indent="-228600" eaLnBrk="0" hangingPunct="0">
              <a:spcBef>
                <a:spcPct val="40000"/>
              </a:spcBef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3pPr>
            <a:lvl4pPr marL="1600200" indent="-228600" eaLnBrk="0" hangingPunct="0">
              <a:spcBef>
                <a:spcPct val="40000"/>
              </a:spcBef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4pPr>
            <a:lvl5pPr marL="2057400" indent="-228600" eaLnBrk="0" hangingPunct="0">
              <a:spcBef>
                <a:spcPct val="40000"/>
              </a:spcBef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5pPr>
            <a:lvl6pPr marL="2514600" indent="-228600" eaLnBrk="0" fontAlgn="base" hangingPunct="0">
              <a:spcBef>
                <a:spcPct val="40000"/>
              </a:spcBef>
              <a:spcAft>
                <a:spcPct val="0"/>
              </a:spcAft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6pPr>
            <a:lvl7pPr marL="2971800" indent="-228600" eaLnBrk="0" fontAlgn="base" hangingPunct="0">
              <a:spcBef>
                <a:spcPct val="40000"/>
              </a:spcBef>
              <a:spcAft>
                <a:spcPct val="0"/>
              </a:spcAft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7pPr>
            <a:lvl8pPr marL="3429000" indent="-228600" eaLnBrk="0" fontAlgn="base" hangingPunct="0">
              <a:spcBef>
                <a:spcPct val="40000"/>
              </a:spcBef>
              <a:spcAft>
                <a:spcPct val="0"/>
              </a:spcAft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8pPr>
            <a:lvl9pPr marL="3886200" indent="-228600" eaLnBrk="0" fontAlgn="base" hangingPunct="0">
              <a:spcBef>
                <a:spcPct val="40000"/>
              </a:spcBef>
              <a:spcAft>
                <a:spcPct val="0"/>
              </a:spcAft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77D4CC6-B88A-EE4D-91BB-1EAE5336287F}" type="slidenum">
              <a:rPr lang="en-GB" altLang="x-none" sz="1200" b="0">
                <a:solidFill>
                  <a:schemeClr val="tx1"/>
                </a:solidFill>
                <a:latin typeface="Arial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5</a:t>
            </a:fld>
            <a:endParaRPr lang="en-GB" altLang="x-none" sz="1200" b="0">
              <a:solidFill>
                <a:schemeClr val="tx1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61864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4336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x-none" altLang="x-none">
              <a:latin typeface="Arial" charset="0"/>
            </a:endParaRPr>
          </a:p>
        </p:txBody>
      </p:sp>
      <p:sp>
        <p:nvSpPr>
          <p:cNvPr id="14336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40000"/>
              </a:spcBef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1pPr>
            <a:lvl2pPr marL="742950" indent="-285750" eaLnBrk="0" hangingPunct="0">
              <a:spcBef>
                <a:spcPct val="40000"/>
              </a:spcBef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2pPr>
            <a:lvl3pPr marL="1143000" indent="-228600" eaLnBrk="0" hangingPunct="0">
              <a:spcBef>
                <a:spcPct val="40000"/>
              </a:spcBef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3pPr>
            <a:lvl4pPr marL="1600200" indent="-228600" eaLnBrk="0" hangingPunct="0">
              <a:spcBef>
                <a:spcPct val="40000"/>
              </a:spcBef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4pPr>
            <a:lvl5pPr marL="2057400" indent="-228600" eaLnBrk="0" hangingPunct="0">
              <a:spcBef>
                <a:spcPct val="40000"/>
              </a:spcBef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5pPr>
            <a:lvl6pPr marL="2514600" indent="-228600" eaLnBrk="0" fontAlgn="base" hangingPunct="0">
              <a:spcBef>
                <a:spcPct val="40000"/>
              </a:spcBef>
              <a:spcAft>
                <a:spcPct val="0"/>
              </a:spcAft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6pPr>
            <a:lvl7pPr marL="2971800" indent="-228600" eaLnBrk="0" fontAlgn="base" hangingPunct="0">
              <a:spcBef>
                <a:spcPct val="40000"/>
              </a:spcBef>
              <a:spcAft>
                <a:spcPct val="0"/>
              </a:spcAft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7pPr>
            <a:lvl8pPr marL="3429000" indent="-228600" eaLnBrk="0" fontAlgn="base" hangingPunct="0">
              <a:spcBef>
                <a:spcPct val="40000"/>
              </a:spcBef>
              <a:spcAft>
                <a:spcPct val="0"/>
              </a:spcAft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8pPr>
            <a:lvl9pPr marL="3886200" indent="-228600" eaLnBrk="0" fontAlgn="base" hangingPunct="0">
              <a:spcBef>
                <a:spcPct val="40000"/>
              </a:spcBef>
              <a:spcAft>
                <a:spcPct val="0"/>
              </a:spcAft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77D4CC6-B88A-EE4D-91BB-1EAE5336287F}" type="slidenum">
              <a:rPr lang="en-GB" altLang="x-none" sz="1200" b="0">
                <a:solidFill>
                  <a:schemeClr val="tx1"/>
                </a:solidFill>
                <a:latin typeface="Arial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6</a:t>
            </a:fld>
            <a:endParaRPr lang="en-GB" altLang="x-none" sz="1200" b="0">
              <a:solidFill>
                <a:schemeClr val="tx1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22945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4336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x-none" altLang="x-none">
              <a:latin typeface="Arial" charset="0"/>
            </a:endParaRPr>
          </a:p>
        </p:txBody>
      </p:sp>
      <p:sp>
        <p:nvSpPr>
          <p:cNvPr id="14336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40000"/>
              </a:spcBef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1pPr>
            <a:lvl2pPr marL="742950" indent="-285750" eaLnBrk="0" hangingPunct="0">
              <a:spcBef>
                <a:spcPct val="40000"/>
              </a:spcBef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2pPr>
            <a:lvl3pPr marL="1143000" indent="-228600" eaLnBrk="0" hangingPunct="0">
              <a:spcBef>
                <a:spcPct val="40000"/>
              </a:spcBef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3pPr>
            <a:lvl4pPr marL="1600200" indent="-228600" eaLnBrk="0" hangingPunct="0">
              <a:spcBef>
                <a:spcPct val="40000"/>
              </a:spcBef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4pPr>
            <a:lvl5pPr marL="2057400" indent="-228600" eaLnBrk="0" hangingPunct="0">
              <a:spcBef>
                <a:spcPct val="40000"/>
              </a:spcBef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5pPr>
            <a:lvl6pPr marL="2514600" indent="-228600" eaLnBrk="0" fontAlgn="base" hangingPunct="0">
              <a:spcBef>
                <a:spcPct val="40000"/>
              </a:spcBef>
              <a:spcAft>
                <a:spcPct val="0"/>
              </a:spcAft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6pPr>
            <a:lvl7pPr marL="2971800" indent="-228600" eaLnBrk="0" fontAlgn="base" hangingPunct="0">
              <a:spcBef>
                <a:spcPct val="40000"/>
              </a:spcBef>
              <a:spcAft>
                <a:spcPct val="0"/>
              </a:spcAft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7pPr>
            <a:lvl8pPr marL="3429000" indent="-228600" eaLnBrk="0" fontAlgn="base" hangingPunct="0">
              <a:spcBef>
                <a:spcPct val="40000"/>
              </a:spcBef>
              <a:spcAft>
                <a:spcPct val="0"/>
              </a:spcAft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8pPr>
            <a:lvl9pPr marL="3886200" indent="-228600" eaLnBrk="0" fontAlgn="base" hangingPunct="0">
              <a:spcBef>
                <a:spcPct val="40000"/>
              </a:spcBef>
              <a:spcAft>
                <a:spcPct val="0"/>
              </a:spcAft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77D4CC6-B88A-EE4D-91BB-1EAE5336287F}" type="slidenum">
              <a:rPr lang="en-GB" altLang="x-none" sz="1200" b="0">
                <a:solidFill>
                  <a:schemeClr val="tx1"/>
                </a:solidFill>
                <a:latin typeface="Arial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7</a:t>
            </a:fld>
            <a:endParaRPr lang="en-GB" altLang="x-none" sz="1200" b="0">
              <a:solidFill>
                <a:schemeClr val="tx1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67230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4336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x-none" altLang="x-none">
              <a:latin typeface="Arial" charset="0"/>
            </a:endParaRPr>
          </a:p>
        </p:txBody>
      </p:sp>
      <p:sp>
        <p:nvSpPr>
          <p:cNvPr id="14336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40000"/>
              </a:spcBef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1pPr>
            <a:lvl2pPr marL="742950" indent="-285750" eaLnBrk="0" hangingPunct="0">
              <a:spcBef>
                <a:spcPct val="40000"/>
              </a:spcBef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2pPr>
            <a:lvl3pPr marL="1143000" indent="-228600" eaLnBrk="0" hangingPunct="0">
              <a:spcBef>
                <a:spcPct val="40000"/>
              </a:spcBef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3pPr>
            <a:lvl4pPr marL="1600200" indent="-228600" eaLnBrk="0" hangingPunct="0">
              <a:spcBef>
                <a:spcPct val="40000"/>
              </a:spcBef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4pPr>
            <a:lvl5pPr marL="2057400" indent="-228600" eaLnBrk="0" hangingPunct="0">
              <a:spcBef>
                <a:spcPct val="40000"/>
              </a:spcBef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5pPr>
            <a:lvl6pPr marL="2514600" indent="-228600" eaLnBrk="0" fontAlgn="base" hangingPunct="0">
              <a:spcBef>
                <a:spcPct val="40000"/>
              </a:spcBef>
              <a:spcAft>
                <a:spcPct val="0"/>
              </a:spcAft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6pPr>
            <a:lvl7pPr marL="2971800" indent="-228600" eaLnBrk="0" fontAlgn="base" hangingPunct="0">
              <a:spcBef>
                <a:spcPct val="40000"/>
              </a:spcBef>
              <a:spcAft>
                <a:spcPct val="0"/>
              </a:spcAft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7pPr>
            <a:lvl8pPr marL="3429000" indent="-228600" eaLnBrk="0" fontAlgn="base" hangingPunct="0">
              <a:spcBef>
                <a:spcPct val="40000"/>
              </a:spcBef>
              <a:spcAft>
                <a:spcPct val="0"/>
              </a:spcAft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8pPr>
            <a:lvl9pPr marL="3886200" indent="-228600" eaLnBrk="0" fontAlgn="base" hangingPunct="0">
              <a:spcBef>
                <a:spcPct val="40000"/>
              </a:spcBef>
              <a:spcAft>
                <a:spcPct val="0"/>
              </a:spcAft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77D4CC6-B88A-EE4D-91BB-1EAE5336287F}" type="slidenum">
              <a:rPr lang="en-GB" altLang="x-none" sz="1200" b="0">
                <a:solidFill>
                  <a:schemeClr val="tx1"/>
                </a:solidFill>
                <a:latin typeface="Arial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8</a:t>
            </a:fld>
            <a:endParaRPr lang="en-GB" altLang="x-none" sz="1200" b="0">
              <a:solidFill>
                <a:schemeClr val="tx1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55083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4336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x-none" altLang="x-none">
              <a:latin typeface="Arial" charset="0"/>
            </a:endParaRPr>
          </a:p>
        </p:txBody>
      </p:sp>
      <p:sp>
        <p:nvSpPr>
          <p:cNvPr id="14336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40000"/>
              </a:spcBef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1pPr>
            <a:lvl2pPr marL="742950" indent="-285750" eaLnBrk="0" hangingPunct="0">
              <a:spcBef>
                <a:spcPct val="40000"/>
              </a:spcBef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2pPr>
            <a:lvl3pPr marL="1143000" indent="-228600" eaLnBrk="0" hangingPunct="0">
              <a:spcBef>
                <a:spcPct val="40000"/>
              </a:spcBef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3pPr>
            <a:lvl4pPr marL="1600200" indent="-228600" eaLnBrk="0" hangingPunct="0">
              <a:spcBef>
                <a:spcPct val="40000"/>
              </a:spcBef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4pPr>
            <a:lvl5pPr marL="2057400" indent="-228600" eaLnBrk="0" hangingPunct="0">
              <a:spcBef>
                <a:spcPct val="40000"/>
              </a:spcBef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5pPr>
            <a:lvl6pPr marL="2514600" indent="-228600" eaLnBrk="0" fontAlgn="base" hangingPunct="0">
              <a:spcBef>
                <a:spcPct val="40000"/>
              </a:spcBef>
              <a:spcAft>
                <a:spcPct val="0"/>
              </a:spcAft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6pPr>
            <a:lvl7pPr marL="2971800" indent="-228600" eaLnBrk="0" fontAlgn="base" hangingPunct="0">
              <a:spcBef>
                <a:spcPct val="40000"/>
              </a:spcBef>
              <a:spcAft>
                <a:spcPct val="0"/>
              </a:spcAft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7pPr>
            <a:lvl8pPr marL="3429000" indent="-228600" eaLnBrk="0" fontAlgn="base" hangingPunct="0">
              <a:spcBef>
                <a:spcPct val="40000"/>
              </a:spcBef>
              <a:spcAft>
                <a:spcPct val="0"/>
              </a:spcAft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8pPr>
            <a:lvl9pPr marL="3886200" indent="-228600" eaLnBrk="0" fontAlgn="base" hangingPunct="0">
              <a:spcBef>
                <a:spcPct val="40000"/>
              </a:spcBef>
              <a:spcAft>
                <a:spcPct val="0"/>
              </a:spcAft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77D4CC6-B88A-EE4D-91BB-1EAE5336287F}" type="slidenum">
              <a:rPr lang="en-GB" altLang="x-none" sz="1200" b="0">
                <a:solidFill>
                  <a:schemeClr val="tx1"/>
                </a:solidFill>
                <a:latin typeface="Arial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9</a:t>
            </a:fld>
            <a:endParaRPr lang="en-GB" altLang="x-none" sz="1200" b="0">
              <a:solidFill>
                <a:schemeClr val="tx1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71588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jpeg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.jpeg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.jpeg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.jpeg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3.jpeg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.jpeg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2.jpe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3.jpeg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9.png"/><Relationship Id="rId3" Type="http://schemas.openxmlformats.org/officeDocument/2006/relationships/image" Target="../media/image10.emf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11.png"/><Relationship Id="rId3" Type="http://schemas.openxmlformats.org/officeDocument/2006/relationships/image" Target="../media/image10.emf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12.png"/><Relationship Id="rId3" Type="http://schemas.openxmlformats.org/officeDocument/2006/relationships/image" Target="../media/image10.emf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12.png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13.png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14.png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14.png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14.png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14.png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15.jpeg"/><Relationship Id="rId3" Type="http://schemas.openxmlformats.org/officeDocument/2006/relationships/image" Target="../media/image16.png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15.jpeg"/><Relationship Id="rId3" Type="http://schemas.openxmlformats.org/officeDocument/2006/relationships/image" Target="../media/image16.png"/></Relationships>
</file>

<file path=ppt/slideLayouts/_rels/slideLayout17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7.xml"/><Relationship Id="rId4" Type="http://schemas.openxmlformats.org/officeDocument/2006/relationships/image" Target="../media/image15.jpe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18.jpeg"/><Relationship Id="rId8" Type="http://schemas.openxmlformats.org/officeDocument/2006/relationships/image" Target="../media/image19.jpeg"/><Relationship Id="rId9" Type="http://schemas.openxmlformats.org/officeDocument/2006/relationships/image" Target="../media/image20.png"/><Relationship Id="rId1" Type="http://schemas.openxmlformats.org/officeDocument/2006/relationships/tags" Target="../tags/tag6.xml"/><Relationship Id="rId2" Type="http://schemas.openxmlformats.org/officeDocument/2006/relationships/tags" Target="../tags/tag7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21.jpeg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22.jpeg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7.jpeg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8.jpeg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4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e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jpeg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jpeg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jpeg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jpeg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jpeg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4" Type="http://schemas.openxmlformats.org/officeDocument/2006/relationships/image" Target="../media/image6.png"/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jpeg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8" descr="OFFICE LADY compressed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gray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Freeform 12"/>
          <p:cNvSpPr>
            <a:spLocks noChangeAspect="1"/>
          </p:cNvSpPr>
          <p:nvPr userDrawn="1"/>
        </p:nvSpPr>
        <p:spPr bwMode="gray">
          <a:xfrm>
            <a:off x="0" y="0"/>
            <a:ext cx="4835525" cy="5395913"/>
          </a:xfrm>
          <a:custGeom>
            <a:avLst/>
            <a:gdLst>
              <a:gd name="T0" fmla="*/ 24671 w 24671"/>
              <a:gd name="T1" fmla="*/ 0 h 27539"/>
              <a:gd name="T2" fmla="*/ 0 w 24671"/>
              <a:gd name="T3" fmla="*/ 0 h 27539"/>
              <a:gd name="T4" fmla="*/ 0 w 24671"/>
              <a:gd name="T5" fmla="*/ 27539 h 27539"/>
              <a:gd name="T6" fmla="*/ 16529 w 24671"/>
              <a:gd name="T7" fmla="*/ 27539 h 27539"/>
              <a:gd name="T8" fmla="*/ 24671 w 24671"/>
              <a:gd name="T9" fmla="*/ 0 h 2753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4671" h="27539">
                <a:moveTo>
                  <a:pt x="24671" y="0"/>
                </a:moveTo>
                <a:lnTo>
                  <a:pt x="0" y="0"/>
                </a:lnTo>
                <a:lnTo>
                  <a:pt x="0" y="27539"/>
                </a:lnTo>
                <a:lnTo>
                  <a:pt x="16529" y="27539"/>
                </a:lnTo>
                <a:lnTo>
                  <a:pt x="24671" y="0"/>
                </a:lnTo>
                <a:close/>
              </a:path>
            </a:pathLst>
          </a:custGeom>
          <a:gradFill rotWithShape="1">
            <a:gsLst>
              <a:gs pos="0">
                <a:srgbClr val="00257A">
                  <a:alpha val="89999"/>
                </a:srgbClr>
              </a:gs>
              <a:gs pos="35001">
                <a:srgbClr val="00338D">
                  <a:alpha val="89999"/>
                </a:srgbClr>
              </a:gs>
              <a:gs pos="100000">
                <a:srgbClr val="009FDA">
                  <a:alpha val="89999"/>
                </a:srgbClr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6" name="Group 19"/>
          <p:cNvGrpSpPr>
            <a:grpSpLocks/>
          </p:cNvGrpSpPr>
          <p:nvPr userDrawn="1"/>
        </p:nvGrpSpPr>
        <p:grpSpPr bwMode="auto">
          <a:xfrm>
            <a:off x="128588" y="0"/>
            <a:ext cx="2735262" cy="1530350"/>
            <a:chOff x="68" y="0"/>
            <a:chExt cx="1723" cy="964"/>
          </a:xfrm>
        </p:grpSpPr>
        <p:sp>
          <p:nvSpPr>
            <p:cNvPr id="7" name="Freeform 8"/>
            <p:cNvSpPr>
              <a:spLocks noEditPoints="1"/>
            </p:cNvSpPr>
            <p:nvPr userDrawn="1"/>
          </p:nvSpPr>
          <p:spPr bwMode="gray">
            <a:xfrm>
              <a:off x="199" y="248"/>
              <a:ext cx="1423" cy="489"/>
            </a:xfrm>
            <a:custGeom>
              <a:avLst/>
              <a:gdLst>
                <a:gd name="T0" fmla="*/ 685 w 4103"/>
                <a:gd name="T1" fmla="*/ 168 h 1409"/>
                <a:gd name="T2" fmla="*/ 786 w 4103"/>
                <a:gd name="T3" fmla="*/ 242 h 1409"/>
                <a:gd name="T4" fmla="*/ 574 w 4103"/>
                <a:gd name="T5" fmla="*/ 228 h 1409"/>
                <a:gd name="T6" fmla="*/ 596 w 4103"/>
                <a:gd name="T7" fmla="*/ 147 h 1409"/>
                <a:gd name="T8" fmla="*/ 336 w 4103"/>
                <a:gd name="T9" fmla="*/ 242 h 1409"/>
                <a:gd name="T10" fmla="*/ 405 w 4103"/>
                <a:gd name="T11" fmla="*/ 144 h 1409"/>
                <a:gd name="T12" fmla="*/ 249 w 4103"/>
                <a:gd name="T13" fmla="*/ 219 h 1409"/>
                <a:gd name="T14" fmla="*/ 260 w 4103"/>
                <a:gd name="T15" fmla="*/ 219 h 1409"/>
                <a:gd name="T16" fmla="*/ 70 w 4103"/>
                <a:gd name="T17" fmla="*/ 214 h 1409"/>
                <a:gd name="T18" fmla="*/ 62 w 4103"/>
                <a:gd name="T19" fmla="*/ 242 h 1409"/>
                <a:gd name="T20" fmla="*/ 412 w 4103"/>
                <a:gd name="T21" fmla="*/ 144 h 1409"/>
                <a:gd name="T22" fmla="*/ 40 w 4103"/>
                <a:gd name="T23" fmla="*/ 314 h 1409"/>
                <a:gd name="T24" fmla="*/ 229 w 4103"/>
                <a:gd name="T25" fmla="*/ 248 h 1409"/>
                <a:gd name="T26" fmla="*/ 397 w 4103"/>
                <a:gd name="T27" fmla="*/ 248 h 1409"/>
                <a:gd name="T28" fmla="*/ 589 w 4103"/>
                <a:gd name="T29" fmla="*/ 300 h 1409"/>
                <a:gd name="T30" fmla="*/ 70 w 4103"/>
                <a:gd name="T31" fmla="*/ 446 h 1409"/>
                <a:gd name="T32" fmla="*/ 87 w 4103"/>
                <a:gd name="T33" fmla="*/ 461 h 1409"/>
                <a:gd name="T34" fmla="*/ 193 w 4103"/>
                <a:gd name="T35" fmla="*/ 415 h 1409"/>
                <a:gd name="T36" fmla="*/ 118 w 4103"/>
                <a:gd name="T37" fmla="*/ 415 h 1409"/>
                <a:gd name="T38" fmla="*/ 142 w 4103"/>
                <a:gd name="T39" fmla="*/ 425 h 1409"/>
                <a:gd name="T40" fmla="*/ 178 w 4103"/>
                <a:gd name="T41" fmla="*/ 425 h 1409"/>
                <a:gd name="T42" fmla="*/ 219 w 4103"/>
                <a:gd name="T43" fmla="*/ 405 h 1409"/>
                <a:gd name="T44" fmla="*/ 275 w 4103"/>
                <a:gd name="T45" fmla="*/ 423 h 1409"/>
                <a:gd name="T46" fmla="*/ 233 w 4103"/>
                <a:gd name="T47" fmla="*/ 468 h 1409"/>
                <a:gd name="T48" fmla="*/ 294 w 4103"/>
                <a:gd name="T49" fmla="*/ 472 h 1409"/>
                <a:gd name="T50" fmla="*/ 327 w 4103"/>
                <a:gd name="T51" fmla="*/ 415 h 1409"/>
                <a:gd name="T52" fmla="*/ 392 w 4103"/>
                <a:gd name="T53" fmla="*/ 469 h 1409"/>
                <a:gd name="T54" fmla="*/ 415 w 4103"/>
                <a:gd name="T55" fmla="*/ 415 h 1409"/>
                <a:gd name="T56" fmla="*/ 444 w 4103"/>
                <a:gd name="T57" fmla="*/ 392 h 1409"/>
                <a:gd name="T58" fmla="*/ 435 w 4103"/>
                <a:gd name="T59" fmla="*/ 435 h 1409"/>
                <a:gd name="T60" fmla="*/ 516 w 4103"/>
                <a:gd name="T61" fmla="*/ 414 h 1409"/>
                <a:gd name="T62" fmla="*/ 536 w 4103"/>
                <a:gd name="T63" fmla="*/ 470 h 1409"/>
                <a:gd name="T64" fmla="*/ 594 w 4103"/>
                <a:gd name="T65" fmla="*/ 446 h 1409"/>
                <a:gd name="T66" fmla="*/ 611 w 4103"/>
                <a:gd name="T67" fmla="*/ 461 h 1409"/>
                <a:gd name="T68" fmla="*/ 685 w 4103"/>
                <a:gd name="T69" fmla="*/ 467 h 1409"/>
                <a:gd name="T70" fmla="*/ 639 w 4103"/>
                <a:gd name="T71" fmla="*/ 441 h 1409"/>
                <a:gd name="T72" fmla="*/ 654 w 4103"/>
                <a:gd name="T73" fmla="*/ 441 h 1409"/>
                <a:gd name="T74" fmla="*/ 732 w 4103"/>
                <a:gd name="T75" fmla="*/ 468 h 1409"/>
                <a:gd name="T76" fmla="*/ 30 w 4103"/>
                <a:gd name="T77" fmla="*/ 424 h 1409"/>
                <a:gd name="T78" fmla="*/ 2 w 4103"/>
                <a:gd name="T79" fmla="*/ 441 h 1409"/>
                <a:gd name="T80" fmla="*/ 813 w 4103"/>
                <a:gd name="T81" fmla="*/ 459 h 1409"/>
                <a:gd name="T82" fmla="*/ 825 w 4103"/>
                <a:gd name="T83" fmla="*/ 433 h 1409"/>
                <a:gd name="T84" fmla="*/ 877 w 4103"/>
                <a:gd name="T85" fmla="*/ 424 h 1409"/>
                <a:gd name="T86" fmla="*/ 982 w 4103"/>
                <a:gd name="T87" fmla="*/ 414 h 1409"/>
                <a:gd name="T88" fmla="*/ 940 w 4103"/>
                <a:gd name="T89" fmla="*/ 468 h 1409"/>
                <a:gd name="T90" fmla="*/ 1028 w 4103"/>
                <a:gd name="T91" fmla="*/ 422 h 1409"/>
                <a:gd name="T92" fmla="*/ 1029 w 4103"/>
                <a:gd name="T93" fmla="*/ 415 h 1409"/>
                <a:gd name="T94" fmla="*/ 1065 w 4103"/>
                <a:gd name="T95" fmla="*/ 468 h 1409"/>
                <a:gd name="T96" fmla="*/ 1099 w 4103"/>
                <a:gd name="T97" fmla="*/ 463 h 1409"/>
                <a:gd name="T98" fmla="*/ 1126 w 4103"/>
                <a:gd name="T99" fmla="*/ 423 h 1409"/>
                <a:gd name="T100" fmla="*/ 1199 w 4103"/>
                <a:gd name="T101" fmla="*/ 468 h 1409"/>
                <a:gd name="T102" fmla="*/ 1217 w 4103"/>
                <a:gd name="T103" fmla="*/ 414 h 1409"/>
                <a:gd name="T104" fmla="*/ 1218 w 4103"/>
                <a:gd name="T105" fmla="*/ 405 h 1409"/>
                <a:gd name="T106" fmla="*/ 1249 w 4103"/>
                <a:gd name="T107" fmla="*/ 415 h 1409"/>
                <a:gd name="T108" fmla="*/ 1268 w 4103"/>
                <a:gd name="T109" fmla="*/ 457 h 1409"/>
                <a:gd name="T110" fmla="*/ 1279 w 4103"/>
                <a:gd name="T111" fmla="*/ 488 h 1409"/>
                <a:gd name="T112" fmla="*/ 1383 w 4103"/>
                <a:gd name="T113" fmla="*/ 397 h 1409"/>
                <a:gd name="T114" fmla="*/ 1412 w 4103"/>
                <a:gd name="T115" fmla="*/ 392 h 1409"/>
                <a:gd name="T116" fmla="*/ 1380 w 4103"/>
                <a:gd name="T117" fmla="*/ 425 h 1409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4103"/>
                <a:gd name="T178" fmla="*/ 0 h 1409"/>
                <a:gd name="T179" fmla="*/ 4103 w 4103"/>
                <a:gd name="T180" fmla="*/ 1409 h 1409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4103" h="1409">
                  <a:moveTo>
                    <a:pt x="2267" y="697"/>
                  </a:moveTo>
                  <a:cubicBezTo>
                    <a:pt x="2149" y="697"/>
                    <a:pt x="2149" y="697"/>
                    <a:pt x="2149" y="697"/>
                  </a:cubicBezTo>
                  <a:cubicBezTo>
                    <a:pt x="2168" y="619"/>
                    <a:pt x="2168" y="619"/>
                    <a:pt x="2168" y="619"/>
                  </a:cubicBezTo>
                  <a:cubicBezTo>
                    <a:pt x="1930" y="619"/>
                    <a:pt x="1930" y="619"/>
                    <a:pt x="1930" y="619"/>
                  </a:cubicBezTo>
                  <a:cubicBezTo>
                    <a:pt x="1911" y="697"/>
                    <a:pt x="1911" y="697"/>
                    <a:pt x="1911" y="697"/>
                  </a:cubicBezTo>
                  <a:cubicBezTo>
                    <a:pt x="1796" y="697"/>
                    <a:pt x="1796" y="697"/>
                    <a:pt x="1796" y="697"/>
                  </a:cubicBezTo>
                  <a:cubicBezTo>
                    <a:pt x="1796" y="681"/>
                    <a:pt x="1796" y="681"/>
                    <a:pt x="1796" y="681"/>
                  </a:cubicBezTo>
                  <a:cubicBezTo>
                    <a:pt x="1798" y="672"/>
                    <a:pt x="1799" y="663"/>
                    <a:pt x="1802" y="653"/>
                  </a:cubicBezTo>
                  <a:cubicBezTo>
                    <a:pt x="1823" y="569"/>
                    <a:pt x="1878" y="485"/>
                    <a:pt x="1974" y="485"/>
                  </a:cubicBezTo>
                  <a:cubicBezTo>
                    <a:pt x="2012" y="485"/>
                    <a:pt x="2050" y="499"/>
                    <a:pt x="2045" y="552"/>
                  </a:cubicBezTo>
                  <a:cubicBezTo>
                    <a:pt x="2186" y="552"/>
                    <a:pt x="2186" y="552"/>
                    <a:pt x="2186" y="552"/>
                  </a:cubicBezTo>
                  <a:cubicBezTo>
                    <a:pt x="2192" y="527"/>
                    <a:pt x="2201" y="486"/>
                    <a:pt x="2174" y="447"/>
                  </a:cubicBezTo>
                  <a:cubicBezTo>
                    <a:pt x="2145" y="406"/>
                    <a:pt x="2084" y="389"/>
                    <a:pt x="2005" y="389"/>
                  </a:cubicBezTo>
                  <a:cubicBezTo>
                    <a:pt x="1949" y="389"/>
                    <a:pt x="1867" y="398"/>
                    <a:pt x="1796" y="444"/>
                  </a:cubicBezTo>
                  <a:cubicBezTo>
                    <a:pt x="1796" y="18"/>
                    <a:pt x="1796" y="18"/>
                    <a:pt x="1796" y="18"/>
                  </a:cubicBezTo>
                  <a:cubicBezTo>
                    <a:pt x="2267" y="18"/>
                    <a:pt x="2267" y="18"/>
                    <a:pt x="2267" y="18"/>
                  </a:cubicBezTo>
                  <a:cubicBezTo>
                    <a:pt x="2267" y="697"/>
                    <a:pt x="2267" y="697"/>
                    <a:pt x="2267" y="697"/>
                  </a:cubicBezTo>
                  <a:cubicBezTo>
                    <a:pt x="2267" y="697"/>
                    <a:pt x="2267" y="697"/>
                    <a:pt x="2267" y="697"/>
                  </a:cubicBezTo>
                  <a:close/>
                  <a:moveTo>
                    <a:pt x="1989" y="812"/>
                  </a:moveTo>
                  <a:cubicBezTo>
                    <a:pt x="1962" y="817"/>
                    <a:pt x="1936" y="820"/>
                    <a:pt x="1910" y="820"/>
                  </a:cubicBezTo>
                  <a:cubicBezTo>
                    <a:pt x="1842" y="820"/>
                    <a:pt x="1795" y="788"/>
                    <a:pt x="1794" y="715"/>
                  </a:cubicBezTo>
                  <a:cubicBezTo>
                    <a:pt x="2014" y="715"/>
                    <a:pt x="2014" y="715"/>
                    <a:pt x="2014" y="715"/>
                  </a:cubicBezTo>
                  <a:cubicBezTo>
                    <a:pt x="1989" y="812"/>
                    <a:pt x="1989" y="812"/>
                    <a:pt x="1989" y="812"/>
                  </a:cubicBezTo>
                  <a:cubicBezTo>
                    <a:pt x="1989" y="812"/>
                    <a:pt x="1989" y="812"/>
                    <a:pt x="1989" y="812"/>
                  </a:cubicBezTo>
                  <a:close/>
                  <a:moveTo>
                    <a:pt x="1718" y="424"/>
                  </a:moveTo>
                  <a:cubicBezTo>
                    <a:pt x="1718" y="521"/>
                    <a:pt x="1718" y="521"/>
                    <a:pt x="1718" y="521"/>
                  </a:cubicBezTo>
                  <a:cubicBezTo>
                    <a:pt x="1685" y="567"/>
                    <a:pt x="1665" y="616"/>
                    <a:pt x="1655" y="656"/>
                  </a:cubicBezTo>
                  <a:cubicBezTo>
                    <a:pt x="1651" y="670"/>
                    <a:pt x="1649" y="684"/>
                    <a:pt x="1648" y="697"/>
                  </a:cubicBezTo>
                  <a:cubicBezTo>
                    <a:pt x="1578" y="697"/>
                    <a:pt x="1578" y="697"/>
                    <a:pt x="1578" y="697"/>
                  </a:cubicBezTo>
                  <a:cubicBezTo>
                    <a:pt x="1637" y="417"/>
                    <a:pt x="1637" y="417"/>
                    <a:pt x="1637" y="417"/>
                  </a:cubicBezTo>
                  <a:cubicBezTo>
                    <a:pt x="1438" y="416"/>
                    <a:pt x="1438" y="416"/>
                    <a:pt x="1438" y="416"/>
                  </a:cubicBezTo>
                  <a:cubicBezTo>
                    <a:pt x="1260" y="697"/>
                    <a:pt x="1260" y="697"/>
                    <a:pt x="1260" y="697"/>
                  </a:cubicBezTo>
                  <a:cubicBezTo>
                    <a:pt x="1247" y="697"/>
                    <a:pt x="1247" y="697"/>
                    <a:pt x="1247" y="697"/>
                  </a:cubicBezTo>
                  <a:cubicBezTo>
                    <a:pt x="1247" y="18"/>
                    <a:pt x="1247" y="18"/>
                    <a:pt x="1247" y="18"/>
                  </a:cubicBezTo>
                  <a:cubicBezTo>
                    <a:pt x="1718" y="18"/>
                    <a:pt x="1718" y="18"/>
                    <a:pt x="1718" y="18"/>
                  </a:cubicBezTo>
                  <a:cubicBezTo>
                    <a:pt x="1718" y="424"/>
                    <a:pt x="1718" y="424"/>
                    <a:pt x="1718" y="424"/>
                  </a:cubicBezTo>
                  <a:cubicBezTo>
                    <a:pt x="1718" y="424"/>
                    <a:pt x="1718" y="424"/>
                    <a:pt x="1718" y="424"/>
                  </a:cubicBezTo>
                  <a:close/>
                  <a:moveTo>
                    <a:pt x="1455" y="697"/>
                  </a:moveTo>
                  <a:cubicBezTo>
                    <a:pt x="1384" y="697"/>
                    <a:pt x="1384" y="697"/>
                    <a:pt x="1384" y="697"/>
                  </a:cubicBezTo>
                  <a:cubicBezTo>
                    <a:pt x="1491" y="529"/>
                    <a:pt x="1491" y="529"/>
                    <a:pt x="1491" y="529"/>
                  </a:cubicBezTo>
                  <a:cubicBezTo>
                    <a:pt x="1455" y="697"/>
                    <a:pt x="1455" y="697"/>
                    <a:pt x="1455" y="697"/>
                  </a:cubicBezTo>
                  <a:cubicBezTo>
                    <a:pt x="1455" y="697"/>
                    <a:pt x="1455" y="697"/>
                    <a:pt x="1455" y="697"/>
                  </a:cubicBezTo>
                  <a:close/>
                  <a:moveTo>
                    <a:pt x="1169" y="416"/>
                  </a:moveTo>
                  <a:cubicBezTo>
                    <a:pt x="1051" y="416"/>
                    <a:pt x="1051" y="416"/>
                    <a:pt x="1051" y="416"/>
                  </a:cubicBezTo>
                  <a:cubicBezTo>
                    <a:pt x="970" y="697"/>
                    <a:pt x="970" y="697"/>
                    <a:pt x="970" y="697"/>
                  </a:cubicBezTo>
                  <a:cubicBezTo>
                    <a:pt x="845" y="697"/>
                    <a:pt x="845" y="697"/>
                    <a:pt x="845" y="697"/>
                  </a:cubicBezTo>
                  <a:cubicBezTo>
                    <a:pt x="909" y="674"/>
                    <a:pt x="948" y="629"/>
                    <a:pt x="960" y="562"/>
                  </a:cubicBezTo>
                  <a:cubicBezTo>
                    <a:pt x="970" y="510"/>
                    <a:pt x="965" y="476"/>
                    <a:pt x="944" y="451"/>
                  </a:cubicBezTo>
                  <a:cubicBezTo>
                    <a:pt x="912" y="413"/>
                    <a:pt x="848" y="416"/>
                    <a:pt x="792" y="416"/>
                  </a:cubicBezTo>
                  <a:cubicBezTo>
                    <a:pt x="782" y="416"/>
                    <a:pt x="698" y="416"/>
                    <a:pt x="698" y="416"/>
                  </a:cubicBezTo>
                  <a:cubicBezTo>
                    <a:pt x="698" y="18"/>
                    <a:pt x="698" y="18"/>
                    <a:pt x="698" y="18"/>
                  </a:cubicBezTo>
                  <a:cubicBezTo>
                    <a:pt x="1169" y="18"/>
                    <a:pt x="1169" y="18"/>
                    <a:pt x="1169" y="18"/>
                  </a:cubicBezTo>
                  <a:cubicBezTo>
                    <a:pt x="1169" y="416"/>
                    <a:pt x="1169" y="416"/>
                    <a:pt x="1169" y="416"/>
                  </a:cubicBezTo>
                  <a:cubicBezTo>
                    <a:pt x="1169" y="416"/>
                    <a:pt x="1169" y="416"/>
                    <a:pt x="1169" y="416"/>
                  </a:cubicBezTo>
                  <a:close/>
                  <a:moveTo>
                    <a:pt x="1094" y="697"/>
                  </a:moveTo>
                  <a:cubicBezTo>
                    <a:pt x="1143" y="521"/>
                    <a:pt x="1143" y="521"/>
                    <a:pt x="1143" y="521"/>
                  </a:cubicBezTo>
                  <a:cubicBezTo>
                    <a:pt x="1145" y="697"/>
                    <a:pt x="1145" y="697"/>
                    <a:pt x="1145" y="697"/>
                  </a:cubicBezTo>
                  <a:cubicBezTo>
                    <a:pt x="1094" y="697"/>
                    <a:pt x="1094" y="697"/>
                    <a:pt x="1094" y="697"/>
                  </a:cubicBezTo>
                  <a:cubicBezTo>
                    <a:pt x="1094" y="697"/>
                    <a:pt x="1094" y="697"/>
                    <a:pt x="1094" y="697"/>
                  </a:cubicBezTo>
                  <a:close/>
                  <a:moveTo>
                    <a:pt x="751" y="630"/>
                  </a:moveTo>
                  <a:cubicBezTo>
                    <a:pt x="751" y="630"/>
                    <a:pt x="751" y="630"/>
                    <a:pt x="751" y="630"/>
                  </a:cubicBezTo>
                  <a:cubicBezTo>
                    <a:pt x="746" y="630"/>
                    <a:pt x="741" y="631"/>
                    <a:pt x="736" y="631"/>
                  </a:cubicBezTo>
                  <a:cubicBezTo>
                    <a:pt x="729" y="631"/>
                    <a:pt x="724" y="631"/>
                    <a:pt x="719" y="631"/>
                  </a:cubicBezTo>
                  <a:cubicBezTo>
                    <a:pt x="689" y="631"/>
                    <a:pt x="689" y="631"/>
                    <a:pt x="689" y="631"/>
                  </a:cubicBezTo>
                  <a:cubicBezTo>
                    <a:pt x="703" y="579"/>
                    <a:pt x="703" y="579"/>
                    <a:pt x="703" y="579"/>
                  </a:cubicBezTo>
                  <a:cubicBezTo>
                    <a:pt x="709" y="554"/>
                    <a:pt x="709" y="554"/>
                    <a:pt x="709" y="554"/>
                  </a:cubicBezTo>
                  <a:cubicBezTo>
                    <a:pt x="725" y="494"/>
                    <a:pt x="725" y="494"/>
                    <a:pt x="725" y="494"/>
                  </a:cubicBezTo>
                  <a:cubicBezTo>
                    <a:pt x="732" y="494"/>
                    <a:pt x="739" y="494"/>
                    <a:pt x="746" y="494"/>
                  </a:cubicBezTo>
                  <a:cubicBezTo>
                    <a:pt x="769" y="494"/>
                    <a:pt x="769" y="494"/>
                    <a:pt x="769" y="494"/>
                  </a:cubicBezTo>
                  <a:cubicBezTo>
                    <a:pt x="809" y="494"/>
                    <a:pt x="834" y="496"/>
                    <a:pt x="843" y="509"/>
                  </a:cubicBezTo>
                  <a:cubicBezTo>
                    <a:pt x="850" y="518"/>
                    <a:pt x="849" y="535"/>
                    <a:pt x="841" y="560"/>
                  </a:cubicBezTo>
                  <a:cubicBezTo>
                    <a:pt x="827" y="603"/>
                    <a:pt x="809" y="626"/>
                    <a:pt x="751" y="630"/>
                  </a:cubicBezTo>
                  <a:moveTo>
                    <a:pt x="620" y="441"/>
                  </a:moveTo>
                  <a:cubicBezTo>
                    <a:pt x="613" y="465"/>
                    <a:pt x="613" y="465"/>
                    <a:pt x="613" y="465"/>
                  </a:cubicBezTo>
                  <a:cubicBezTo>
                    <a:pt x="545" y="689"/>
                    <a:pt x="545" y="689"/>
                    <a:pt x="545" y="689"/>
                  </a:cubicBezTo>
                  <a:cubicBezTo>
                    <a:pt x="542" y="697"/>
                    <a:pt x="542" y="697"/>
                    <a:pt x="542" y="697"/>
                  </a:cubicBezTo>
                  <a:cubicBezTo>
                    <a:pt x="321" y="697"/>
                    <a:pt x="321" y="697"/>
                    <a:pt x="321" y="697"/>
                  </a:cubicBezTo>
                  <a:cubicBezTo>
                    <a:pt x="303" y="661"/>
                    <a:pt x="303" y="661"/>
                    <a:pt x="303" y="661"/>
                  </a:cubicBezTo>
                  <a:cubicBezTo>
                    <a:pt x="542" y="417"/>
                    <a:pt x="542" y="417"/>
                    <a:pt x="542" y="417"/>
                  </a:cubicBezTo>
                  <a:cubicBezTo>
                    <a:pt x="389" y="417"/>
                    <a:pt x="389" y="417"/>
                    <a:pt x="389" y="417"/>
                  </a:cubicBezTo>
                  <a:cubicBezTo>
                    <a:pt x="202" y="618"/>
                    <a:pt x="202" y="618"/>
                    <a:pt x="202" y="618"/>
                  </a:cubicBezTo>
                  <a:cubicBezTo>
                    <a:pt x="262" y="417"/>
                    <a:pt x="262" y="417"/>
                    <a:pt x="262" y="417"/>
                  </a:cubicBezTo>
                  <a:cubicBezTo>
                    <a:pt x="149" y="417"/>
                    <a:pt x="149" y="417"/>
                    <a:pt x="149" y="417"/>
                  </a:cubicBezTo>
                  <a:cubicBezTo>
                    <a:pt x="149" y="18"/>
                    <a:pt x="149" y="18"/>
                    <a:pt x="149" y="18"/>
                  </a:cubicBezTo>
                  <a:cubicBezTo>
                    <a:pt x="620" y="18"/>
                    <a:pt x="620" y="18"/>
                    <a:pt x="620" y="18"/>
                  </a:cubicBezTo>
                  <a:cubicBezTo>
                    <a:pt x="620" y="441"/>
                    <a:pt x="620" y="441"/>
                    <a:pt x="620" y="441"/>
                  </a:cubicBezTo>
                  <a:cubicBezTo>
                    <a:pt x="620" y="441"/>
                    <a:pt x="620" y="441"/>
                    <a:pt x="620" y="441"/>
                  </a:cubicBezTo>
                  <a:close/>
                  <a:moveTo>
                    <a:pt x="178" y="697"/>
                  </a:moveTo>
                  <a:cubicBezTo>
                    <a:pt x="179" y="695"/>
                    <a:pt x="179" y="695"/>
                    <a:pt x="179" y="695"/>
                  </a:cubicBezTo>
                  <a:cubicBezTo>
                    <a:pt x="180" y="697"/>
                    <a:pt x="180" y="697"/>
                    <a:pt x="180" y="697"/>
                  </a:cubicBezTo>
                  <a:cubicBezTo>
                    <a:pt x="178" y="697"/>
                    <a:pt x="178" y="697"/>
                    <a:pt x="178" y="697"/>
                  </a:cubicBezTo>
                  <a:cubicBezTo>
                    <a:pt x="178" y="697"/>
                    <a:pt x="178" y="697"/>
                    <a:pt x="178" y="697"/>
                  </a:cubicBezTo>
                  <a:close/>
                  <a:moveTo>
                    <a:pt x="1778" y="0"/>
                  </a:moveTo>
                  <a:cubicBezTo>
                    <a:pt x="1778" y="457"/>
                    <a:pt x="1778" y="457"/>
                    <a:pt x="1778" y="457"/>
                  </a:cubicBezTo>
                  <a:cubicBezTo>
                    <a:pt x="1763" y="469"/>
                    <a:pt x="1749" y="483"/>
                    <a:pt x="1736" y="498"/>
                  </a:cubicBezTo>
                  <a:cubicBezTo>
                    <a:pt x="1736" y="0"/>
                    <a:pt x="1736" y="0"/>
                    <a:pt x="1736" y="0"/>
                  </a:cubicBezTo>
                  <a:cubicBezTo>
                    <a:pt x="1229" y="0"/>
                    <a:pt x="1229" y="0"/>
                    <a:pt x="1229" y="0"/>
                  </a:cubicBezTo>
                  <a:cubicBezTo>
                    <a:pt x="1229" y="416"/>
                    <a:pt x="1229" y="416"/>
                    <a:pt x="1229" y="416"/>
                  </a:cubicBezTo>
                  <a:cubicBezTo>
                    <a:pt x="1187" y="416"/>
                    <a:pt x="1187" y="416"/>
                    <a:pt x="1187" y="416"/>
                  </a:cubicBezTo>
                  <a:cubicBezTo>
                    <a:pt x="1187" y="0"/>
                    <a:pt x="1187" y="0"/>
                    <a:pt x="1187" y="0"/>
                  </a:cubicBezTo>
                  <a:cubicBezTo>
                    <a:pt x="680" y="0"/>
                    <a:pt x="680" y="0"/>
                    <a:pt x="680" y="0"/>
                  </a:cubicBezTo>
                  <a:cubicBezTo>
                    <a:pt x="680" y="417"/>
                    <a:pt x="680" y="417"/>
                    <a:pt x="680" y="417"/>
                  </a:cubicBezTo>
                  <a:cubicBezTo>
                    <a:pt x="638" y="417"/>
                    <a:pt x="638" y="417"/>
                    <a:pt x="638" y="417"/>
                  </a:cubicBezTo>
                  <a:cubicBezTo>
                    <a:pt x="638" y="0"/>
                    <a:pt x="638" y="0"/>
                    <a:pt x="638" y="0"/>
                  </a:cubicBezTo>
                  <a:cubicBezTo>
                    <a:pt x="131" y="0"/>
                    <a:pt x="131" y="0"/>
                    <a:pt x="131" y="0"/>
                  </a:cubicBezTo>
                  <a:cubicBezTo>
                    <a:pt x="131" y="475"/>
                    <a:pt x="131" y="475"/>
                    <a:pt x="131" y="475"/>
                  </a:cubicBezTo>
                  <a:cubicBezTo>
                    <a:pt x="2" y="906"/>
                    <a:pt x="2" y="906"/>
                    <a:pt x="2" y="906"/>
                  </a:cubicBezTo>
                  <a:cubicBezTo>
                    <a:pt x="115" y="906"/>
                    <a:pt x="115" y="906"/>
                    <a:pt x="115" y="906"/>
                  </a:cubicBezTo>
                  <a:cubicBezTo>
                    <a:pt x="173" y="715"/>
                    <a:pt x="173" y="715"/>
                    <a:pt x="173" y="715"/>
                  </a:cubicBezTo>
                  <a:cubicBezTo>
                    <a:pt x="189" y="715"/>
                    <a:pt x="189" y="715"/>
                    <a:pt x="189" y="715"/>
                  </a:cubicBezTo>
                  <a:cubicBezTo>
                    <a:pt x="283" y="906"/>
                    <a:pt x="283" y="906"/>
                    <a:pt x="283" y="906"/>
                  </a:cubicBezTo>
                  <a:cubicBezTo>
                    <a:pt x="421" y="906"/>
                    <a:pt x="421" y="906"/>
                    <a:pt x="421" y="906"/>
                  </a:cubicBezTo>
                  <a:cubicBezTo>
                    <a:pt x="329" y="715"/>
                    <a:pt x="329" y="715"/>
                    <a:pt x="329" y="715"/>
                  </a:cubicBezTo>
                  <a:cubicBezTo>
                    <a:pt x="537" y="715"/>
                    <a:pt x="537" y="715"/>
                    <a:pt x="537" y="715"/>
                  </a:cubicBezTo>
                  <a:cubicBezTo>
                    <a:pt x="479" y="906"/>
                    <a:pt x="479" y="906"/>
                    <a:pt x="479" y="906"/>
                  </a:cubicBezTo>
                  <a:cubicBezTo>
                    <a:pt x="604" y="906"/>
                    <a:pt x="604" y="906"/>
                    <a:pt x="604" y="906"/>
                  </a:cubicBezTo>
                  <a:cubicBezTo>
                    <a:pt x="661" y="715"/>
                    <a:pt x="661" y="715"/>
                    <a:pt x="661" y="715"/>
                  </a:cubicBezTo>
                  <a:cubicBezTo>
                    <a:pt x="688" y="715"/>
                    <a:pt x="688" y="715"/>
                    <a:pt x="688" y="715"/>
                  </a:cubicBezTo>
                  <a:cubicBezTo>
                    <a:pt x="688" y="715"/>
                    <a:pt x="688" y="715"/>
                    <a:pt x="688" y="715"/>
                  </a:cubicBezTo>
                  <a:cubicBezTo>
                    <a:pt x="727" y="715"/>
                    <a:pt x="727" y="715"/>
                    <a:pt x="727" y="715"/>
                  </a:cubicBezTo>
                  <a:cubicBezTo>
                    <a:pt x="730" y="715"/>
                    <a:pt x="730" y="715"/>
                    <a:pt x="730" y="715"/>
                  </a:cubicBezTo>
                  <a:cubicBezTo>
                    <a:pt x="965" y="715"/>
                    <a:pt x="965" y="715"/>
                    <a:pt x="965" y="715"/>
                  </a:cubicBezTo>
                  <a:cubicBezTo>
                    <a:pt x="910" y="905"/>
                    <a:pt x="910" y="905"/>
                    <a:pt x="910" y="905"/>
                  </a:cubicBezTo>
                  <a:cubicBezTo>
                    <a:pt x="1035" y="905"/>
                    <a:pt x="1035" y="905"/>
                    <a:pt x="1035" y="905"/>
                  </a:cubicBezTo>
                  <a:cubicBezTo>
                    <a:pt x="1088" y="715"/>
                    <a:pt x="1088" y="715"/>
                    <a:pt x="1088" y="715"/>
                  </a:cubicBezTo>
                  <a:cubicBezTo>
                    <a:pt x="1145" y="715"/>
                    <a:pt x="1145" y="715"/>
                    <a:pt x="1145" y="715"/>
                  </a:cubicBezTo>
                  <a:cubicBezTo>
                    <a:pt x="1146" y="905"/>
                    <a:pt x="1146" y="905"/>
                    <a:pt x="1146" y="905"/>
                  </a:cubicBezTo>
                  <a:cubicBezTo>
                    <a:pt x="1252" y="905"/>
                    <a:pt x="1252" y="905"/>
                    <a:pt x="1252" y="905"/>
                  </a:cubicBezTo>
                  <a:cubicBezTo>
                    <a:pt x="1372" y="715"/>
                    <a:pt x="1372" y="715"/>
                    <a:pt x="1372" y="715"/>
                  </a:cubicBezTo>
                  <a:cubicBezTo>
                    <a:pt x="1451" y="715"/>
                    <a:pt x="1451" y="715"/>
                    <a:pt x="1451" y="715"/>
                  </a:cubicBezTo>
                  <a:cubicBezTo>
                    <a:pt x="1410" y="905"/>
                    <a:pt x="1410" y="905"/>
                    <a:pt x="1410" y="905"/>
                  </a:cubicBezTo>
                  <a:cubicBezTo>
                    <a:pt x="1534" y="905"/>
                    <a:pt x="1534" y="905"/>
                    <a:pt x="1534" y="905"/>
                  </a:cubicBezTo>
                  <a:cubicBezTo>
                    <a:pt x="1574" y="715"/>
                    <a:pt x="1574" y="715"/>
                    <a:pt x="1574" y="715"/>
                  </a:cubicBezTo>
                  <a:cubicBezTo>
                    <a:pt x="1645" y="715"/>
                    <a:pt x="1645" y="715"/>
                    <a:pt x="1645" y="715"/>
                  </a:cubicBezTo>
                  <a:cubicBezTo>
                    <a:pt x="1643" y="774"/>
                    <a:pt x="1658" y="827"/>
                    <a:pt x="1697" y="863"/>
                  </a:cubicBezTo>
                  <a:cubicBezTo>
                    <a:pt x="1745" y="907"/>
                    <a:pt x="1818" y="916"/>
                    <a:pt x="1872" y="916"/>
                  </a:cubicBezTo>
                  <a:cubicBezTo>
                    <a:pt x="1947" y="916"/>
                    <a:pt x="2024" y="905"/>
                    <a:pt x="2102" y="888"/>
                  </a:cubicBezTo>
                  <a:cubicBezTo>
                    <a:pt x="2145" y="715"/>
                    <a:pt x="2145" y="715"/>
                    <a:pt x="2145" y="715"/>
                  </a:cubicBezTo>
                  <a:cubicBezTo>
                    <a:pt x="2285" y="715"/>
                    <a:pt x="2285" y="715"/>
                    <a:pt x="2285" y="715"/>
                  </a:cubicBezTo>
                  <a:cubicBezTo>
                    <a:pt x="2285" y="0"/>
                    <a:pt x="2285" y="0"/>
                    <a:pt x="2285" y="0"/>
                  </a:cubicBezTo>
                  <a:cubicBezTo>
                    <a:pt x="1778" y="0"/>
                    <a:pt x="1778" y="0"/>
                    <a:pt x="1778" y="0"/>
                  </a:cubicBezTo>
                  <a:cubicBezTo>
                    <a:pt x="1778" y="0"/>
                    <a:pt x="1778" y="0"/>
                    <a:pt x="1778" y="0"/>
                  </a:cubicBezTo>
                  <a:close/>
                  <a:moveTo>
                    <a:pt x="222" y="1195"/>
                  </a:moveTo>
                  <a:cubicBezTo>
                    <a:pt x="203" y="1286"/>
                    <a:pt x="203" y="1286"/>
                    <a:pt x="203" y="1286"/>
                  </a:cubicBezTo>
                  <a:cubicBezTo>
                    <a:pt x="200" y="1299"/>
                    <a:pt x="196" y="1320"/>
                    <a:pt x="220" y="1320"/>
                  </a:cubicBezTo>
                  <a:cubicBezTo>
                    <a:pt x="249" y="1320"/>
                    <a:pt x="253" y="1298"/>
                    <a:pt x="259" y="1272"/>
                  </a:cubicBezTo>
                  <a:cubicBezTo>
                    <a:pt x="275" y="1195"/>
                    <a:pt x="275" y="1195"/>
                    <a:pt x="275" y="1195"/>
                  </a:cubicBezTo>
                  <a:cubicBezTo>
                    <a:pt x="321" y="1195"/>
                    <a:pt x="321" y="1195"/>
                    <a:pt x="321" y="1195"/>
                  </a:cubicBezTo>
                  <a:cubicBezTo>
                    <a:pt x="300" y="1296"/>
                    <a:pt x="300" y="1296"/>
                    <a:pt x="300" y="1296"/>
                  </a:cubicBezTo>
                  <a:cubicBezTo>
                    <a:pt x="294" y="1329"/>
                    <a:pt x="293" y="1333"/>
                    <a:pt x="292" y="1337"/>
                  </a:cubicBezTo>
                  <a:cubicBezTo>
                    <a:pt x="292" y="1341"/>
                    <a:pt x="291" y="1344"/>
                    <a:pt x="291" y="1348"/>
                  </a:cubicBezTo>
                  <a:cubicBezTo>
                    <a:pt x="247" y="1348"/>
                    <a:pt x="247" y="1348"/>
                    <a:pt x="247" y="1348"/>
                  </a:cubicBezTo>
                  <a:cubicBezTo>
                    <a:pt x="250" y="1328"/>
                    <a:pt x="250" y="1328"/>
                    <a:pt x="250" y="1328"/>
                  </a:cubicBezTo>
                  <a:cubicBezTo>
                    <a:pt x="244" y="1334"/>
                    <a:pt x="229" y="1352"/>
                    <a:pt x="200" y="1352"/>
                  </a:cubicBezTo>
                  <a:cubicBezTo>
                    <a:pt x="179" y="1352"/>
                    <a:pt x="164" y="1343"/>
                    <a:pt x="158" y="1331"/>
                  </a:cubicBezTo>
                  <a:cubicBezTo>
                    <a:pt x="151" y="1319"/>
                    <a:pt x="155" y="1297"/>
                    <a:pt x="157" y="1290"/>
                  </a:cubicBezTo>
                  <a:cubicBezTo>
                    <a:pt x="177" y="1195"/>
                    <a:pt x="177" y="1195"/>
                    <a:pt x="177" y="1195"/>
                  </a:cubicBezTo>
                  <a:cubicBezTo>
                    <a:pt x="222" y="1195"/>
                    <a:pt x="222" y="1195"/>
                    <a:pt x="222" y="1195"/>
                  </a:cubicBezTo>
                  <a:cubicBezTo>
                    <a:pt x="222" y="1195"/>
                    <a:pt x="222" y="1195"/>
                    <a:pt x="222" y="1195"/>
                  </a:cubicBezTo>
                  <a:close/>
                  <a:moveTo>
                    <a:pt x="514" y="1225"/>
                  </a:moveTo>
                  <a:cubicBezTo>
                    <a:pt x="550" y="1225"/>
                    <a:pt x="550" y="1225"/>
                    <a:pt x="550" y="1225"/>
                  </a:cubicBezTo>
                  <a:cubicBezTo>
                    <a:pt x="556" y="1196"/>
                    <a:pt x="556" y="1196"/>
                    <a:pt x="556" y="1196"/>
                  </a:cubicBezTo>
                  <a:cubicBezTo>
                    <a:pt x="520" y="1196"/>
                    <a:pt x="520" y="1196"/>
                    <a:pt x="520" y="1196"/>
                  </a:cubicBezTo>
                  <a:cubicBezTo>
                    <a:pt x="530" y="1149"/>
                    <a:pt x="530" y="1149"/>
                    <a:pt x="530" y="1149"/>
                  </a:cubicBezTo>
                  <a:cubicBezTo>
                    <a:pt x="482" y="1166"/>
                    <a:pt x="482" y="1166"/>
                    <a:pt x="482" y="1166"/>
                  </a:cubicBezTo>
                  <a:cubicBezTo>
                    <a:pt x="475" y="1196"/>
                    <a:pt x="475" y="1196"/>
                    <a:pt x="475" y="1196"/>
                  </a:cubicBezTo>
                  <a:cubicBezTo>
                    <a:pt x="414" y="1196"/>
                    <a:pt x="414" y="1196"/>
                    <a:pt x="414" y="1196"/>
                  </a:cubicBezTo>
                  <a:cubicBezTo>
                    <a:pt x="424" y="1149"/>
                    <a:pt x="424" y="1149"/>
                    <a:pt x="424" y="1149"/>
                  </a:cubicBezTo>
                  <a:cubicBezTo>
                    <a:pt x="376" y="1166"/>
                    <a:pt x="376" y="1166"/>
                    <a:pt x="376" y="1166"/>
                  </a:cubicBezTo>
                  <a:cubicBezTo>
                    <a:pt x="369" y="1196"/>
                    <a:pt x="369" y="1196"/>
                    <a:pt x="369" y="1196"/>
                  </a:cubicBezTo>
                  <a:cubicBezTo>
                    <a:pt x="340" y="1196"/>
                    <a:pt x="340" y="1196"/>
                    <a:pt x="340" y="1196"/>
                  </a:cubicBezTo>
                  <a:cubicBezTo>
                    <a:pt x="333" y="1225"/>
                    <a:pt x="333" y="1225"/>
                    <a:pt x="333" y="1225"/>
                  </a:cubicBezTo>
                  <a:cubicBezTo>
                    <a:pt x="363" y="1225"/>
                    <a:pt x="363" y="1225"/>
                    <a:pt x="363" y="1225"/>
                  </a:cubicBezTo>
                  <a:cubicBezTo>
                    <a:pt x="345" y="1310"/>
                    <a:pt x="345" y="1310"/>
                    <a:pt x="345" y="1310"/>
                  </a:cubicBezTo>
                  <a:cubicBezTo>
                    <a:pt x="342" y="1322"/>
                    <a:pt x="336" y="1351"/>
                    <a:pt x="382" y="1351"/>
                  </a:cubicBezTo>
                  <a:cubicBezTo>
                    <a:pt x="389" y="1351"/>
                    <a:pt x="402" y="1350"/>
                    <a:pt x="417" y="1346"/>
                  </a:cubicBezTo>
                  <a:cubicBezTo>
                    <a:pt x="424" y="1317"/>
                    <a:pt x="424" y="1317"/>
                    <a:pt x="424" y="1317"/>
                  </a:cubicBezTo>
                  <a:cubicBezTo>
                    <a:pt x="418" y="1317"/>
                    <a:pt x="415" y="1317"/>
                    <a:pt x="408" y="1317"/>
                  </a:cubicBezTo>
                  <a:cubicBezTo>
                    <a:pt x="388" y="1317"/>
                    <a:pt x="391" y="1309"/>
                    <a:pt x="393" y="1295"/>
                  </a:cubicBezTo>
                  <a:cubicBezTo>
                    <a:pt x="408" y="1225"/>
                    <a:pt x="408" y="1225"/>
                    <a:pt x="408" y="1225"/>
                  </a:cubicBezTo>
                  <a:cubicBezTo>
                    <a:pt x="469" y="1225"/>
                    <a:pt x="469" y="1225"/>
                    <a:pt x="469" y="1225"/>
                  </a:cubicBezTo>
                  <a:cubicBezTo>
                    <a:pt x="451" y="1310"/>
                    <a:pt x="451" y="1310"/>
                    <a:pt x="451" y="1310"/>
                  </a:cubicBezTo>
                  <a:cubicBezTo>
                    <a:pt x="448" y="1322"/>
                    <a:pt x="442" y="1351"/>
                    <a:pt x="488" y="1351"/>
                  </a:cubicBezTo>
                  <a:cubicBezTo>
                    <a:pt x="495" y="1351"/>
                    <a:pt x="508" y="1350"/>
                    <a:pt x="523" y="1346"/>
                  </a:cubicBezTo>
                  <a:cubicBezTo>
                    <a:pt x="530" y="1317"/>
                    <a:pt x="530" y="1317"/>
                    <a:pt x="530" y="1317"/>
                  </a:cubicBezTo>
                  <a:cubicBezTo>
                    <a:pt x="524" y="1317"/>
                    <a:pt x="521" y="1317"/>
                    <a:pt x="514" y="1317"/>
                  </a:cubicBezTo>
                  <a:cubicBezTo>
                    <a:pt x="494" y="1317"/>
                    <a:pt x="496" y="1309"/>
                    <a:pt x="499" y="1295"/>
                  </a:cubicBezTo>
                  <a:cubicBezTo>
                    <a:pt x="514" y="1225"/>
                    <a:pt x="514" y="1225"/>
                    <a:pt x="514" y="1225"/>
                  </a:cubicBezTo>
                  <a:cubicBezTo>
                    <a:pt x="514" y="1225"/>
                    <a:pt x="514" y="1225"/>
                    <a:pt x="514" y="1225"/>
                  </a:cubicBezTo>
                  <a:close/>
                  <a:moveTo>
                    <a:pt x="579" y="1194"/>
                  </a:moveTo>
                  <a:cubicBezTo>
                    <a:pt x="624" y="1194"/>
                    <a:pt x="624" y="1194"/>
                    <a:pt x="624" y="1194"/>
                  </a:cubicBezTo>
                  <a:cubicBezTo>
                    <a:pt x="591" y="1348"/>
                    <a:pt x="591" y="1348"/>
                    <a:pt x="591" y="1348"/>
                  </a:cubicBezTo>
                  <a:cubicBezTo>
                    <a:pt x="546" y="1348"/>
                    <a:pt x="546" y="1348"/>
                    <a:pt x="546" y="1348"/>
                  </a:cubicBezTo>
                  <a:cubicBezTo>
                    <a:pt x="579" y="1194"/>
                    <a:pt x="579" y="1194"/>
                    <a:pt x="579" y="1194"/>
                  </a:cubicBezTo>
                  <a:cubicBezTo>
                    <a:pt x="579" y="1194"/>
                    <a:pt x="579" y="1194"/>
                    <a:pt x="579" y="1194"/>
                  </a:cubicBezTo>
                  <a:close/>
                  <a:moveTo>
                    <a:pt x="591" y="1129"/>
                  </a:moveTo>
                  <a:cubicBezTo>
                    <a:pt x="640" y="1129"/>
                    <a:pt x="640" y="1129"/>
                    <a:pt x="640" y="1129"/>
                  </a:cubicBezTo>
                  <a:cubicBezTo>
                    <a:pt x="631" y="1168"/>
                    <a:pt x="631" y="1168"/>
                    <a:pt x="631" y="1168"/>
                  </a:cubicBezTo>
                  <a:cubicBezTo>
                    <a:pt x="583" y="1168"/>
                    <a:pt x="583" y="1168"/>
                    <a:pt x="583" y="1168"/>
                  </a:cubicBezTo>
                  <a:cubicBezTo>
                    <a:pt x="591" y="1129"/>
                    <a:pt x="591" y="1129"/>
                    <a:pt x="591" y="1129"/>
                  </a:cubicBezTo>
                  <a:cubicBezTo>
                    <a:pt x="591" y="1129"/>
                    <a:pt x="591" y="1129"/>
                    <a:pt x="591" y="1129"/>
                  </a:cubicBezTo>
                  <a:close/>
                  <a:moveTo>
                    <a:pt x="653" y="1222"/>
                  </a:moveTo>
                  <a:cubicBezTo>
                    <a:pt x="654" y="1221"/>
                    <a:pt x="657" y="1205"/>
                    <a:pt x="659" y="1194"/>
                  </a:cubicBezTo>
                  <a:cubicBezTo>
                    <a:pt x="702" y="1194"/>
                    <a:pt x="702" y="1194"/>
                    <a:pt x="702" y="1194"/>
                  </a:cubicBezTo>
                  <a:cubicBezTo>
                    <a:pt x="698" y="1217"/>
                    <a:pt x="698" y="1217"/>
                    <a:pt x="698" y="1217"/>
                  </a:cubicBezTo>
                  <a:cubicBezTo>
                    <a:pt x="704" y="1210"/>
                    <a:pt x="720" y="1191"/>
                    <a:pt x="753" y="1191"/>
                  </a:cubicBezTo>
                  <a:cubicBezTo>
                    <a:pt x="784" y="1191"/>
                    <a:pt x="793" y="1209"/>
                    <a:pt x="794" y="1220"/>
                  </a:cubicBezTo>
                  <a:cubicBezTo>
                    <a:pt x="796" y="1229"/>
                    <a:pt x="795" y="1236"/>
                    <a:pt x="789" y="1265"/>
                  </a:cubicBezTo>
                  <a:cubicBezTo>
                    <a:pt x="771" y="1348"/>
                    <a:pt x="771" y="1348"/>
                    <a:pt x="771" y="1348"/>
                  </a:cubicBezTo>
                  <a:cubicBezTo>
                    <a:pt x="725" y="1348"/>
                    <a:pt x="725" y="1348"/>
                    <a:pt x="725" y="1348"/>
                  </a:cubicBezTo>
                  <a:cubicBezTo>
                    <a:pt x="746" y="1253"/>
                    <a:pt x="746" y="1253"/>
                    <a:pt x="746" y="1253"/>
                  </a:cubicBezTo>
                  <a:cubicBezTo>
                    <a:pt x="747" y="1246"/>
                    <a:pt x="748" y="1241"/>
                    <a:pt x="746" y="1236"/>
                  </a:cubicBezTo>
                  <a:cubicBezTo>
                    <a:pt x="745" y="1230"/>
                    <a:pt x="739" y="1223"/>
                    <a:pt x="728" y="1223"/>
                  </a:cubicBezTo>
                  <a:cubicBezTo>
                    <a:pt x="718" y="1223"/>
                    <a:pt x="708" y="1227"/>
                    <a:pt x="702" y="1235"/>
                  </a:cubicBezTo>
                  <a:cubicBezTo>
                    <a:pt x="698" y="1239"/>
                    <a:pt x="694" y="1246"/>
                    <a:pt x="691" y="1258"/>
                  </a:cubicBezTo>
                  <a:cubicBezTo>
                    <a:pt x="672" y="1348"/>
                    <a:pt x="672" y="1348"/>
                    <a:pt x="672" y="1348"/>
                  </a:cubicBezTo>
                  <a:cubicBezTo>
                    <a:pt x="627" y="1348"/>
                    <a:pt x="627" y="1348"/>
                    <a:pt x="627" y="1348"/>
                  </a:cubicBezTo>
                  <a:cubicBezTo>
                    <a:pt x="653" y="1222"/>
                    <a:pt x="653" y="1222"/>
                    <a:pt x="653" y="1222"/>
                  </a:cubicBezTo>
                  <a:cubicBezTo>
                    <a:pt x="653" y="1222"/>
                    <a:pt x="653" y="1222"/>
                    <a:pt x="653" y="1222"/>
                  </a:cubicBezTo>
                  <a:close/>
                  <a:moveTo>
                    <a:pt x="985" y="1196"/>
                  </a:moveTo>
                  <a:cubicBezTo>
                    <a:pt x="981" y="1207"/>
                    <a:pt x="978" y="1218"/>
                    <a:pt x="975" y="1233"/>
                  </a:cubicBezTo>
                  <a:cubicBezTo>
                    <a:pt x="951" y="1346"/>
                    <a:pt x="951" y="1346"/>
                    <a:pt x="951" y="1346"/>
                  </a:cubicBezTo>
                  <a:cubicBezTo>
                    <a:pt x="939" y="1403"/>
                    <a:pt x="891" y="1409"/>
                    <a:pt x="861" y="1409"/>
                  </a:cubicBezTo>
                  <a:cubicBezTo>
                    <a:pt x="839" y="1409"/>
                    <a:pt x="797" y="1406"/>
                    <a:pt x="804" y="1359"/>
                  </a:cubicBezTo>
                  <a:cubicBezTo>
                    <a:pt x="847" y="1359"/>
                    <a:pt x="847" y="1359"/>
                    <a:pt x="847" y="1359"/>
                  </a:cubicBezTo>
                  <a:cubicBezTo>
                    <a:pt x="847" y="1362"/>
                    <a:pt x="847" y="1367"/>
                    <a:pt x="850" y="1372"/>
                  </a:cubicBezTo>
                  <a:cubicBezTo>
                    <a:pt x="852" y="1376"/>
                    <a:pt x="858" y="1380"/>
                    <a:pt x="869" y="1380"/>
                  </a:cubicBezTo>
                  <a:cubicBezTo>
                    <a:pt x="883" y="1380"/>
                    <a:pt x="896" y="1374"/>
                    <a:pt x="902" y="1360"/>
                  </a:cubicBezTo>
                  <a:cubicBezTo>
                    <a:pt x="905" y="1353"/>
                    <a:pt x="906" y="1347"/>
                    <a:pt x="912" y="1324"/>
                  </a:cubicBezTo>
                  <a:cubicBezTo>
                    <a:pt x="893" y="1343"/>
                    <a:pt x="877" y="1345"/>
                    <a:pt x="866" y="1345"/>
                  </a:cubicBezTo>
                  <a:cubicBezTo>
                    <a:pt x="822" y="1345"/>
                    <a:pt x="809" y="1307"/>
                    <a:pt x="817" y="1270"/>
                  </a:cubicBezTo>
                  <a:cubicBezTo>
                    <a:pt x="825" y="1231"/>
                    <a:pt x="855" y="1194"/>
                    <a:pt x="899" y="1194"/>
                  </a:cubicBezTo>
                  <a:cubicBezTo>
                    <a:pt x="927" y="1194"/>
                    <a:pt x="934" y="1209"/>
                    <a:pt x="937" y="1216"/>
                  </a:cubicBezTo>
                  <a:cubicBezTo>
                    <a:pt x="943" y="1196"/>
                    <a:pt x="943" y="1196"/>
                    <a:pt x="943" y="1196"/>
                  </a:cubicBezTo>
                  <a:cubicBezTo>
                    <a:pt x="985" y="1196"/>
                    <a:pt x="985" y="1196"/>
                    <a:pt x="985" y="1196"/>
                  </a:cubicBezTo>
                  <a:cubicBezTo>
                    <a:pt x="985" y="1196"/>
                    <a:pt x="985" y="1196"/>
                    <a:pt x="985" y="1196"/>
                  </a:cubicBezTo>
                  <a:close/>
                  <a:moveTo>
                    <a:pt x="883" y="1315"/>
                  </a:moveTo>
                  <a:cubicBezTo>
                    <a:pt x="914" y="1315"/>
                    <a:pt x="922" y="1277"/>
                    <a:pt x="924" y="1271"/>
                  </a:cubicBezTo>
                  <a:cubicBezTo>
                    <a:pt x="927" y="1253"/>
                    <a:pt x="930" y="1224"/>
                    <a:pt x="903" y="1224"/>
                  </a:cubicBezTo>
                  <a:cubicBezTo>
                    <a:pt x="886" y="1224"/>
                    <a:pt x="869" y="1237"/>
                    <a:pt x="862" y="1270"/>
                  </a:cubicBezTo>
                  <a:cubicBezTo>
                    <a:pt x="861" y="1277"/>
                    <a:pt x="853" y="1315"/>
                    <a:pt x="883" y="1315"/>
                  </a:cubicBezTo>
                  <a:moveTo>
                    <a:pt x="1164" y="1346"/>
                  </a:moveTo>
                  <a:cubicBezTo>
                    <a:pt x="1149" y="1350"/>
                    <a:pt x="1136" y="1351"/>
                    <a:pt x="1129" y="1351"/>
                  </a:cubicBezTo>
                  <a:cubicBezTo>
                    <a:pt x="1083" y="1351"/>
                    <a:pt x="1089" y="1322"/>
                    <a:pt x="1092" y="1310"/>
                  </a:cubicBezTo>
                  <a:cubicBezTo>
                    <a:pt x="1110" y="1225"/>
                    <a:pt x="1110" y="1225"/>
                    <a:pt x="1110" y="1225"/>
                  </a:cubicBezTo>
                  <a:cubicBezTo>
                    <a:pt x="1080" y="1225"/>
                    <a:pt x="1080" y="1225"/>
                    <a:pt x="1080" y="1225"/>
                  </a:cubicBezTo>
                  <a:cubicBezTo>
                    <a:pt x="1087" y="1196"/>
                    <a:pt x="1087" y="1196"/>
                    <a:pt x="1087" y="1196"/>
                  </a:cubicBezTo>
                  <a:cubicBezTo>
                    <a:pt x="1116" y="1196"/>
                    <a:pt x="1116" y="1196"/>
                    <a:pt x="1116" y="1196"/>
                  </a:cubicBezTo>
                  <a:cubicBezTo>
                    <a:pt x="1123" y="1166"/>
                    <a:pt x="1123" y="1166"/>
                    <a:pt x="1123" y="1166"/>
                  </a:cubicBezTo>
                  <a:cubicBezTo>
                    <a:pt x="1171" y="1149"/>
                    <a:pt x="1171" y="1149"/>
                    <a:pt x="1171" y="1149"/>
                  </a:cubicBezTo>
                  <a:cubicBezTo>
                    <a:pt x="1161" y="1196"/>
                    <a:pt x="1161" y="1196"/>
                    <a:pt x="1161" y="1196"/>
                  </a:cubicBezTo>
                  <a:cubicBezTo>
                    <a:pt x="1198" y="1196"/>
                    <a:pt x="1198" y="1196"/>
                    <a:pt x="1198" y="1196"/>
                  </a:cubicBezTo>
                  <a:cubicBezTo>
                    <a:pt x="1191" y="1225"/>
                    <a:pt x="1191" y="1225"/>
                    <a:pt x="1191" y="1225"/>
                  </a:cubicBezTo>
                  <a:cubicBezTo>
                    <a:pt x="1155" y="1225"/>
                    <a:pt x="1155" y="1225"/>
                    <a:pt x="1155" y="1225"/>
                  </a:cubicBezTo>
                  <a:cubicBezTo>
                    <a:pt x="1140" y="1295"/>
                    <a:pt x="1140" y="1295"/>
                    <a:pt x="1140" y="1295"/>
                  </a:cubicBezTo>
                  <a:cubicBezTo>
                    <a:pt x="1137" y="1309"/>
                    <a:pt x="1135" y="1317"/>
                    <a:pt x="1155" y="1317"/>
                  </a:cubicBezTo>
                  <a:cubicBezTo>
                    <a:pt x="1162" y="1317"/>
                    <a:pt x="1165" y="1317"/>
                    <a:pt x="1171" y="1317"/>
                  </a:cubicBezTo>
                  <a:cubicBezTo>
                    <a:pt x="1164" y="1346"/>
                    <a:pt x="1164" y="1346"/>
                    <a:pt x="1164" y="1346"/>
                  </a:cubicBezTo>
                  <a:cubicBezTo>
                    <a:pt x="1164" y="1346"/>
                    <a:pt x="1164" y="1346"/>
                    <a:pt x="1164" y="1346"/>
                  </a:cubicBezTo>
                  <a:close/>
                  <a:moveTo>
                    <a:pt x="1235" y="1129"/>
                  </a:moveTo>
                  <a:cubicBezTo>
                    <a:pt x="1280" y="1129"/>
                    <a:pt x="1280" y="1129"/>
                    <a:pt x="1280" y="1129"/>
                  </a:cubicBezTo>
                  <a:cubicBezTo>
                    <a:pt x="1261" y="1216"/>
                    <a:pt x="1261" y="1216"/>
                    <a:pt x="1261" y="1216"/>
                  </a:cubicBezTo>
                  <a:cubicBezTo>
                    <a:pt x="1268" y="1208"/>
                    <a:pt x="1283" y="1193"/>
                    <a:pt x="1311" y="1193"/>
                  </a:cubicBezTo>
                  <a:cubicBezTo>
                    <a:pt x="1334" y="1193"/>
                    <a:pt x="1346" y="1204"/>
                    <a:pt x="1351" y="1214"/>
                  </a:cubicBezTo>
                  <a:cubicBezTo>
                    <a:pt x="1355" y="1221"/>
                    <a:pt x="1356" y="1235"/>
                    <a:pt x="1352" y="1255"/>
                  </a:cubicBezTo>
                  <a:cubicBezTo>
                    <a:pt x="1332" y="1348"/>
                    <a:pt x="1332" y="1348"/>
                    <a:pt x="1332" y="1348"/>
                  </a:cubicBezTo>
                  <a:cubicBezTo>
                    <a:pt x="1288" y="1348"/>
                    <a:pt x="1288" y="1348"/>
                    <a:pt x="1288" y="1348"/>
                  </a:cubicBezTo>
                  <a:cubicBezTo>
                    <a:pt x="1307" y="1256"/>
                    <a:pt x="1307" y="1256"/>
                    <a:pt x="1307" y="1256"/>
                  </a:cubicBezTo>
                  <a:cubicBezTo>
                    <a:pt x="1309" y="1248"/>
                    <a:pt x="1314" y="1223"/>
                    <a:pt x="1289" y="1223"/>
                  </a:cubicBezTo>
                  <a:cubicBezTo>
                    <a:pt x="1276" y="1223"/>
                    <a:pt x="1259" y="1230"/>
                    <a:pt x="1253" y="1254"/>
                  </a:cubicBezTo>
                  <a:cubicBezTo>
                    <a:pt x="1234" y="1348"/>
                    <a:pt x="1234" y="1348"/>
                    <a:pt x="1234" y="1348"/>
                  </a:cubicBezTo>
                  <a:cubicBezTo>
                    <a:pt x="1189" y="1348"/>
                    <a:pt x="1189" y="1348"/>
                    <a:pt x="1189" y="1348"/>
                  </a:cubicBezTo>
                  <a:cubicBezTo>
                    <a:pt x="1235" y="1129"/>
                    <a:pt x="1235" y="1129"/>
                    <a:pt x="1235" y="1129"/>
                  </a:cubicBezTo>
                  <a:cubicBezTo>
                    <a:pt x="1235" y="1129"/>
                    <a:pt x="1235" y="1129"/>
                    <a:pt x="1235" y="1129"/>
                  </a:cubicBezTo>
                  <a:close/>
                  <a:moveTo>
                    <a:pt x="1387" y="1232"/>
                  </a:moveTo>
                  <a:cubicBezTo>
                    <a:pt x="1389" y="1225"/>
                    <a:pt x="1392" y="1203"/>
                    <a:pt x="1393" y="1194"/>
                  </a:cubicBezTo>
                  <a:cubicBezTo>
                    <a:pt x="1435" y="1194"/>
                    <a:pt x="1435" y="1194"/>
                    <a:pt x="1435" y="1194"/>
                  </a:cubicBezTo>
                  <a:cubicBezTo>
                    <a:pt x="1430" y="1223"/>
                    <a:pt x="1430" y="1223"/>
                    <a:pt x="1430" y="1223"/>
                  </a:cubicBezTo>
                  <a:cubicBezTo>
                    <a:pt x="1438" y="1211"/>
                    <a:pt x="1452" y="1192"/>
                    <a:pt x="1489" y="1194"/>
                  </a:cubicBezTo>
                  <a:cubicBezTo>
                    <a:pt x="1480" y="1234"/>
                    <a:pt x="1480" y="1234"/>
                    <a:pt x="1480" y="1234"/>
                  </a:cubicBezTo>
                  <a:cubicBezTo>
                    <a:pt x="1435" y="1230"/>
                    <a:pt x="1428" y="1253"/>
                    <a:pt x="1424" y="1273"/>
                  </a:cubicBezTo>
                  <a:cubicBezTo>
                    <a:pt x="1408" y="1348"/>
                    <a:pt x="1408" y="1348"/>
                    <a:pt x="1408" y="1348"/>
                  </a:cubicBezTo>
                  <a:cubicBezTo>
                    <a:pt x="1363" y="1348"/>
                    <a:pt x="1363" y="1348"/>
                    <a:pt x="1363" y="1348"/>
                  </a:cubicBezTo>
                  <a:cubicBezTo>
                    <a:pt x="1387" y="1232"/>
                    <a:pt x="1387" y="1232"/>
                    <a:pt x="1387" y="1232"/>
                  </a:cubicBezTo>
                  <a:cubicBezTo>
                    <a:pt x="1387" y="1232"/>
                    <a:pt x="1387" y="1232"/>
                    <a:pt x="1387" y="1232"/>
                  </a:cubicBezTo>
                  <a:close/>
                  <a:moveTo>
                    <a:pt x="1582" y="1191"/>
                  </a:moveTo>
                  <a:cubicBezTo>
                    <a:pt x="1637" y="1191"/>
                    <a:pt x="1654" y="1229"/>
                    <a:pt x="1644" y="1271"/>
                  </a:cubicBezTo>
                  <a:cubicBezTo>
                    <a:pt x="1635" y="1315"/>
                    <a:pt x="1602" y="1353"/>
                    <a:pt x="1546" y="1353"/>
                  </a:cubicBezTo>
                  <a:cubicBezTo>
                    <a:pt x="1503" y="1353"/>
                    <a:pt x="1474" y="1326"/>
                    <a:pt x="1485" y="1273"/>
                  </a:cubicBezTo>
                  <a:cubicBezTo>
                    <a:pt x="1493" y="1236"/>
                    <a:pt x="1521" y="1191"/>
                    <a:pt x="1582" y="1191"/>
                  </a:cubicBezTo>
                  <a:moveTo>
                    <a:pt x="1555" y="1322"/>
                  </a:moveTo>
                  <a:cubicBezTo>
                    <a:pt x="1574" y="1322"/>
                    <a:pt x="1590" y="1310"/>
                    <a:pt x="1599" y="1270"/>
                  </a:cubicBezTo>
                  <a:cubicBezTo>
                    <a:pt x="1603" y="1250"/>
                    <a:pt x="1605" y="1221"/>
                    <a:pt x="1575" y="1221"/>
                  </a:cubicBezTo>
                  <a:cubicBezTo>
                    <a:pt x="1543" y="1221"/>
                    <a:pt x="1534" y="1259"/>
                    <a:pt x="1531" y="1273"/>
                  </a:cubicBezTo>
                  <a:cubicBezTo>
                    <a:pt x="1524" y="1307"/>
                    <a:pt x="1532" y="1322"/>
                    <a:pt x="1555" y="1322"/>
                  </a:cubicBezTo>
                  <a:moveTo>
                    <a:pt x="1734" y="1195"/>
                  </a:moveTo>
                  <a:cubicBezTo>
                    <a:pt x="1714" y="1286"/>
                    <a:pt x="1714" y="1286"/>
                    <a:pt x="1714" y="1286"/>
                  </a:cubicBezTo>
                  <a:cubicBezTo>
                    <a:pt x="1711" y="1299"/>
                    <a:pt x="1707" y="1320"/>
                    <a:pt x="1731" y="1320"/>
                  </a:cubicBezTo>
                  <a:cubicBezTo>
                    <a:pt x="1760" y="1320"/>
                    <a:pt x="1765" y="1298"/>
                    <a:pt x="1770" y="1272"/>
                  </a:cubicBezTo>
                  <a:cubicBezTo>
                    <a:pt x="1786" y="1195"/>
                    <a:pt x="1786" y="1195"/>
                    <a:pt x="1786" y="1195"/>
                  </a:cubicBezTo>
                  <a:cubicBezTo>
                    <a:pt x="1833" y="1195"/>
                    <a:pt x="1833" y="1195"/>
                    <a:pt x="1833" y="1195"/>
                  </a:cubicBezTo>
                  <a:cubicBezTo>
                    <a:pt x="1811" y="1296"/>
                    <a:pt x="1811" y="1296"/>
                    <a:pt x="1811" y="1296"/>
                  </a:cubicBezTo>
                  <a:cubicBezTo>
                    <a:pt x="1805" y="1329"/>
                    <a:pt x="1804" y="1333"/>
                    <a:pt x="1804" y="1337"/>
                  </a:cubicBezTo>
                  <a:cubicBezTo>
                    <a:pt x="1803" y="1341"/>
                    <a:pt x="1802" y="1344"/>
                    <a:pt x="1802" y="1348"/>
                  </a:cubicBezTo>
                  <a:cubicBezTo>
                    <a:pt x="1758" y="1348"/>
                    <a:pt x="1758" y="1348"/>
                    <a:pt x="1758" y="1348"/>
                  </a:cubicBezTo>
                  <a:cubicBezTo>
                    <a:pt x="1761" y="1328"/>
                    <a:pt x="1761" y="1328"/>
                    <a:pt x="1761" y="1328"/>
                  </a:cubicBezTo>
                  <a:cubicBezTo>
                    <a:pt x="1756" y="1334"/>
                    <a:pt x="1740" y="1352"/>
                    <a:pt x="1711" y="1352"/>
                  </a:cubicBezTo>
                  <a:cubicBezTo>
                    <a:pt x="1690" y="1352"/>
                    <a:pt x="1675" y="1343"/>
                    <a:pt x="1669" y="1331"/>
                  </a:cubicBezTo>
                  <a:cubicBezTo>
                    <a:pt x="1662" y="1319"/>
                    <a:pt x="1666" y="1297"/>
                    <a:pt x="1668" y="1290"/>
                  </a:cubicBezTo>
                  <a:cubicBezTo>
                    <a:pt x="1688" y="1195"/>
                    <a:pt x="1688" y="1195"/>
                    <a:pt x="1688" y="1195"/>
                  </a:cubicBezTo>
                  <a:cubicBezTo>
                    <a:pt x="1734" y="1195"/>
                    <a:pt x="1734" y="1195"/>
                    <a:pt x="1734" y="1195"/>
                  </a:cubicBezTo>
                  <a:cubicBezTo>
                    <a:pt x="1734" y="1195"/>
                    <a:pt x="1734" y="1195"/>
                    <a:pt x="1734" y="1195"/>
                  </a:cubicBezTo>
                  <a:close/>
                  <a:moveTo>
                    <a:pt x="2010" y="1196"/>
                  </a:moveTo>
                  <a:cubicBezTo>
                    <a:pt x="2006" y="1207"/>
                    <a:pt x="2003" y="1218"/>
                    <a:pt x="2000" y="1233"/>
                  </a:cubicBezTo>
                  <a:cubicBezTo>
                    <a:pt x="1976" y="1346"/>
                    <a:pt x="1976" y="1346"/>
                    <a:pt x="1976" y="1346"/>
                  </a:cubicBezTo>
                  <a:cubicBezTo>
                    <a:pt x="1964" y="1403"/>
                    <a:pt x="1915" y="1409"/>
                    <a:pt x="1886" y="1409"/>
                  </a:cubicBezTo>
                  <a:cubicBezTo>
                    <a:pt x="1864" y="1409"/>
                    <a:pt x="1822" y="1406"/>
                    <a:pt x="1829" y="1359"/>
                  </a:cubicBezTo>
                  <a:cubicBezTo>
                    <a:pt x="1872" y="1359"/>
                    <a:pt x="1872" y="1359"/>
                    <a:pt x="1872" y="1359"/>
                  </a:cubicBezTo>
                  <a:cubicBezTo>
                    <a:pt x="1872" y="1362"/>
                    <a:pt x="1871" y="1367"/>
                    <a:pt x="1874" y="1372"/>
                  </a:cubicBezTo>
                  <a:cubicBezTo>
                    <a:pt x="1877" y="1376"/>
                    <a:pt x="1883" y="1380"/>
                    <a:pt x="1894" y="1380"/>
                  </a:cubicBezTo>
                  <a:cubicBezTo>
                    <a:pt x="1908" y="1380"/>
                    <a:pt x="1921" y="1374"/>
                    <a:pt x="1926" y="1360"/>
                  </a:cubicBezTo>
                  <a:cubicBezTo>
                    <a:pt x="1930" y="1353"/>
                    <a:pt x="1931" y="1347"/>
                    <a:pt x="1937" y="1324"/>
                  </a:cubicBezTo>
                  <a:cubicBezTo>
                    <a:pt x="1918" y="1343"/>
                    <a:pt x="1901" y="1345"/>
                    <a:pt x="1891" y="1345"/>
                  </a:cubicBezTo>
                  <a:cubicBezTo>
                    <a:pt x="1847" y="1345"/>
                    <a:pt x="1834" y="1307"/>
                    <a:pt x="1842" y="1270"/>
                  </a:cubicBezTo>
                  <a:cubicBezTo>
                    <a:pt x="1850" y="1231"/>
                    <a:pt x="1880" y="1194"/>
                    <a:pt x="1924" y="1194"/>
                  </a:cubicBezTo>
                  <a:cubicBezTo>
                    <a:pt x="1952" y="1194"/>
                    <a:pt x="1959" y="1209"/>
                    <a:pt x="1962" y="1216"/>
                  </a:cubicBezTo>
                  <a:cubicBezTo>
                    <a:pt x="1968" y="1196"/>
                    <a:pt x="1968" y="1196"/>
                    <a:pt x="1968" y="1196"/>
                  </a:cubicBezTo>
                  <a:cubicBezTo>
                    <a:pt x="2010" y="1196"/>
                    <a:pt x="2010" y="1196"/>
                    <a:pt x="2010" y="1196"/>
                  </a:cubicBezTo>
                  <a:cubicBezTo>
                    <a:pt x="2010" y="1196"/>
                    <a:pt x="2010" y="1196"/>
                    <a:pt x="2010" y="1196"/>
                  </a:cubicBezTo>
                  <a:close/>
                  <a:moveTo>
                    <a:pt x="1908" y="1315"/>
                  </a:moveTo>
                  <a:cubicBezTo>
                    <a:pt x="1939" y="1315"/>
                    <a:pt x="1947" y="1277"/>
                    <a:pt x="1948" y="1271"/>
                  </a:cubicBezTo>
                  <a:cubicBezTo>
                    <a:pt x="1952" y="1253"/>
                    <a:pt x="1955" y="1224"/>
                    <a:pt x="1928" y="1224"/>
                  </a:cubicBezTo>
                  <a:cubicBezTo>
                    <a:pt x="1911" y="1224"/>
                    <a:pt x="1894" y="1237"/>
                    <a:pt x="1887" y="1270"/>
                  </a:cubicBezTo>
                  <a:cubicBezTo>
                    <a:pt x="1885" y="1277"/>
                    <a:pt x="1878" y="1315"/>
                    <a:pt x="1908" y="1315"/>
                  </a:cubicBezTo>
                  <a:moveTo>
                    <a:pt x="2058" y="1129"/>
                  </a:moveTo>
                  <a:cubicBezTo>
                    <a:pt x="2102" y="1129"/>
                    <a:pt x="2102" y="1129"/>
                    <a:pt x="2102" y="1129"/>
                  </a:cubicBezTo>
                  <a:cubicBezTo>
                    <a:pt x="2084" y="1216"/>
                    <a:pt x="2084" y="1216"/>
                    <a:pt x="2084" y="1216"/>
                  </a:cubicBezTo>
                  <a:cubicBezTo>
                    <a:pt x="2091" y="1208"/>
                    <a:pt x="2105" y="1193"/>
                    <a:pt x="2133" y="1193"/>
                  </a:cubicBezTo>
                  <a:cubicBezTo>
                    <a:pt x="2156" y="1193"/>
                    <a:pt x="2168" y="1204"/>
                    <a:pt x="2174" y="1214"/>
                  </a:cubicBezTo>
                  <a:cubicBezTo>
                    <a:pt x="2177" y="1221"/>
                    <a:pt x="2179" y="1235"/>
                    <a:pt x="2175" y="1255"/>
                  </a:cubicBezTo>
                  <a:cubicBezTo>
                    <a:pt x="2155" y="1348"/>
                    <a:pt x="2155" y="1348"/>
                    <a:pt x="2155" y="1348"/>
                  </a:cubicBezTo>
                  <a:cubicBezTo>
                    <a:pt x="2110" y="1348"/>
                    <a:pt x="2110" y="1348"/>
                    <a:pt x="2110" y="1348"/>
                  </a:cubicBezTo>
                  <a:cubicBezTo>
                    <a:pt x="2130" y="1256"/>
                    <a:pt x="2130" y="1256"/>
                    <a:pt x="2130" y="1256"/>
                  </a:cubicBezTo>
                  <a:cubicBezTo>
                    <a:pt x="2131" y="1248"/>
                    <a:pt x="2137" y="1223"/>
                    <a:pt x="2112" y="1223"/>
                  </a:cubicBezTo>
                  <a:cubicBezTo>
                    <a:pt x="2099" y="1223"/>
                    <a:pt x="2081" y="1230"/>
                    <a:pt x="2076" y="1254"/>
                  </a:cubicBezTo>
                  <a:cubicBezTo>
                    <a:pt x="2057" y="1348"/>
                    <a:pt x="2057" y="1348"/>
                    <a:pt x="2057" y="1348"/>
                  </a:cubicBezTo>
                  <a:cubicBezTo>
                    <a:pt x="2012" y="1348"/>
                    <a:pt x="2012" y="1348"/>
                    <a:pt x="2012" y="1348"/>
                  </a:cubicBezTo>
                  <a:cubicBezTo>
                    <a:pt x="2058" y="1129"/>
                    <a:pt x="2058" y="1129"/>
                    <a:pt x="2058" y="1129"/>
                  </a:cubicBezTo>
                  <a:cubicBezTo>
                    <a:pt x="2058" y="1129"/>
                    <a:pt x="2058" y="1129"/>
                    <a:pt x="2058" y="1129"/>
                  </a:cubicBezTo>
                  <a:close/>
                  <a:moveTo>
                    <a:pt x="100" y="1249"/>
                  </a:moveTo>
                  <a:cubicBezTo>
                    <a:pt x="101" y="1244"/>
                    <a:pt x="104" y="1221"/>
                    <a:pt x="87" y="1221"/>
                  </a:cubicBezTo>
                  <a:cubicBezTo>
                    <a:pt x="66" y="1221"/>
                    <a:pt x="56" y="1253"/>
                    <a:pt x="53" y="1270"/>
                  </a:cubicBezTo>
                  <a:cubicBezTo>
                    <a:pt x="51" y="1278"/>
                    <a:pt x="46" y="1306"/>
                    <a:pt x="54" y="1317"/>
                  </a:cubicBezTo>
                  <a:cubicBezTo>
                    <a:pt x="57" y="1321"/>
                    <a:pt x="61" y="1322"/>
                    <a:pt x="65" y="1322"/>
                  </a:cubicBezTo>
                  <a:cubicBezTo>
                    <a:pt x="70" y="1322"/>
                    <a:pt x="84" y="1320"/>
                    <a:pt x="92" y="1292"/>
                  </a:cubicBezTo>
                  <a:cubicBezTo>
                    <a:pt x="136" y="1292"/>
                    <a:pt x="136" y="1292"/>
                    <a:pt x="136" y="1292"/>
                  </a:cubicBezTo>
                  <a:cubicBezTo>
                    <a:pt x="133" y="1304"/>
                    <a:pt x="128" y="1323"/>
                    <a:pt x="107" y="1337"/>
                  </a:cubicBezTo>
                  <a:cubicBezTo>
                    <a:pt x="94" y="1347"/>
                    <a:pt x="79" y="1352"/>
                    <a:pt x="60" y="1352"/>
                  </a:cubicBezTo>
                  <a:cubicBezTo>
                    <a:pt x="40" y="1352"/>
                    <a:pt x="23" y="1347"/>
                    <a:pt x="12" y="1331"/>
                  </a:cubicBezTo>
                  <a:cubicBezTo>
                    <a:pt x="2" y="1316"/>
                    <a:pt x="0" y="1296"/>
                    <a:pt x="5" y="1271"/>
                  </a:cubicBezTo>
                  <a:cubicBezTo>
                    <a:pt x="20" y="1201"/>
                    <a:pt x="74" y="1192"/>
                    <a:pt x="94" y="1192"/>
                  </a:cubicBezTo>
                  <a:cubicBezTo>
                    <a:pt x="122" y="1192"/>
                    <a:pt x="153" y="1207"/>
                    <a:pt x="144" y="1249"/>
                  </a:cubicBezTo>
                  <a:cubicBezTo>
                    <a:pt x="100" y="1249"/>
                    <a:pt x="100" y="1249"/>
                    <a:pt x="100" y="1249"/>
                  </a:cubicBezTo>
                  <a:cubicBezTo>
                    <a:pt x="100" y="1249"/>
                    <a:pt x="100" y="1249"/>
                    <a:pt x="100" y="1249"/>
                  </a:cubicBezTo>
                  <a:close/>
                  <a:moveTo>
                    <a:pt x="2378" y="1249"/>
                  </a:moveTo>
                  <a:cubicBezTo>
                    <a:pt x="2379" y="1244"/>
                    <a:pt x="2382" y="1221"/>
                    <a:pt x="2365" y="1221"/>
                  </a:cubicBezTo>
                  <a:cubicBezTo>
                    <a:pt x="2344" y="1221"/>
                    <a:pt x="2335" y="1253"/>
                    <a:pt x="2331" y="1270"/>
                  </a:cubicBezTo>
                  <a:cubicBezTo>
                    <a:pt x="2329" y="1278"/>
                    <a:pt x="2324" y="1306"/>
                    <a:pt x="2332" y="1317"/>
                  </a:cubicBezTo>
                  <a:cubicBezTo>
                    <a:pt x="2335" y="1321"/>
                    <a:pt x="2340" y="1322"/>
                    <a:pt x="2343" y="1322"/>
                  </a:cubicBezTo>
                  <a:cubicBezTo>
                    <a:pt x="2348" y="1322"/>
                    <a:pt x="2362" y="1320"/>
                    <a:pt x="2370" y="1292"/>
                  </a:cubicBezTo>
                  <a:cubicBezTo>
                    <a:pt x="2414" y="1292"/>
                    <a:pt x="2414" y="1292"/>
                    <a:pt x="2414" y="1292"/>
                  </a:cubicBezTo>
                  <a:cubicBezTo>
                    <a:pt x="2411" y="1304"/>
                    <a:pt x="2406" y="1323"/>
                    <a:pt x="2385" y="1337"/>
                  </a:cubicBezTo>
                  <a:cubicBezTo>
                    <a:pt x="2372" y="1347"/>
                    <a:pt x="2357" y="1352"/>
                    <a:pt x="2338" y="1352"/>
                  </a:cubicBezTo>
                  <a:cubicBezTo>
                    <a:pt x="2318" y="1352"/>
                    <a:pt x="2301" y="1347"/>
                    <a:pt x="2290" y="1331"/>
                  </a:cubicBezTo>
                  <a:cubicBezTo>
                    <a:pt x="2280" y="1316"/>
                    <a:pt x="2278" y="1296"/>
                    <a:pt x="2284" y="1271"/>
                  </a:cubicBezTo>
                  <a:cubicBezTo>
                    <a:pt x="2299" y="1201"/>
                    <a:pt x="2352" y="1192"/>
                    <a:pt x="2372" y="1192"/>
                  </a:cubicBezTo>
                  <a:cubicBezTo>
                    <a:pt x="2401" y="1192"/>
                    <a:pt x="2431" y="1207"/>
                    <a:pt x="2423" y="1249"/>
                  </a:cubicBezTo>
                  <a:cubicBezTo>
                    <a:pt x="2378" y="1249"/>
                    <a:pt x="2378" y="1249"/>
                    <a:pt x="2378" y="1249"/>
                  </a:cubicBezTo>
                  <a:cubicBezTo>
                    <a:pt x="2378" y="1249"/>
                    <a:pt x="2378" y="1249"/>
                    <a:pt x="2378" y="1249"/>
                  </a:cubicBezTo>
                  <a:close/>
                  <a:moveTo>
                    <a:pt x="2534" y="1191"/>
                  </a:moveTo>
                  <a:cubicBezTo>
                    <a:pt x="2589" y="1191"/>
                    <a:pt x="2606" y="1229"/>
                    <a:pt x="2597" y="1271"/>
                  </a:cubicBezTo>
                  <a:cubicBezTo>
                    <a:pt x="2587" y="1315"/>
                    <a:pt x="2554" y="1353"/>
                    <a:pt x="2498" y="1353"/>
                  </a:cubicBezTo>
                  <a:cubicBezTo>
                    <a:pt x="2454" y="1353"/>
                    <a:pt x="2426" y="1326"/>
                    <a:pt x="2437" y="1273"/>
                  </a:cubicBezTo>
                  <a:cubicBezTo>
                    <a:pt x="2445" y="1236"/>
                    <a:pt x="2474" y="1191"/>
                    <a:pt x="2534" y="1191"/>
                  </a:cubicBezTo>
                  <a:moveTo>
                    <a:pt x="2507" y="1322"/>
                  </a:moveTo>
                  <a:cubicBezTo>
                    <a:pt x="2527" y="1322"/>
                    <a:pt x="2542" y="1310"/>
                    <a:pt x="2551" y="1270"/>
                  </a:cubicBezTo>
                  <a:cubicBezTo>
                    <a:pt x="2555" y="1250"/>
                    <a:pt x="2557" y="1221"/>
                    <a:pt x="2528" y="1221"/>
                  </a:cubicBezTo>
                  <a:cubicBezTo>
                    <a:pt x="2495" y="1221"/>
                    <a:pt x="2486" y="1259"/>
                    <a:pt x="2484" y="1273"/>
                  </a:cubicBezTo>
                  <a:cubicBezTo>
                    <a:pt x="2476" y="1307"/>
                    <a:pt x="2484" y="1322"/>
                    <a:pt x="2507" y="1322"/>
                  </a:cubicBezTo>
                  <a:moveTo>
                    <a:pt x="2637" y="1223"/>
                  </a:moveTo>
                  <a:cubicBezTo>
                    <a:pt x="2639" y="1214"/>
                    <a:pt x="2640" y="1205"/>
                    <a:pt x="2641" y="1195"/>
                  </a:cubicBezTo>
                  <a:cubicBezTo>
                    <a:pt x="2685" y="1195"/>
                    <a:pt x="2685" y="1195"/>
                    <a:pt x="2685" y="1195"/>
                  </a:cubicBezTo>
                  <a:cubicBezTo>
                    <a:pt x="2682" y="1214"/>
                    <a:pt x="2682" y="1214"/>
                    <a:pt x="2682" y="1214"/>
                  </a:cubicBezTo>
                  <a:cubicBezTo>
                    <a:pt x="2688" y="1208"/>
                    <a:pt x="2704" y="1192"/>
                    <a:pt x="2734" y="1192"/>
                  </a:cubicBezTo>
                  <a:cubicBezTo>
                    <a:pt x="2769" y="1192"/>
                    <a:pt x="2775" y="1213"/>
                    <a:pt x="2776" y="1220"/>
                  </a:cubicBezTo>
                  <a:cubicBezTo>
                    <a:pt x="2795" y="1196"/>
                    <a:pt x="2816" y="1192"/>
                    <a:pt x="2832" y="1192"/>
                  </a:cubicBezTo>
                  <a:cubicBezTo>
                    <a:pt x="2862" y="1192"/>
                    <a:pt x="2871" y="1210"/>
                    <a:pt x="2873" y="1216"/>
                  </a:cubicBezTo>
                  <a:cubicBezTo>
                    <a:pt x="2878" y="1230"/>
                    <a:pt x="2874" y="1248"/>
                    <a:pt x="2871" y="1261"/>
                  </a:cubicBezTo>
                  <a:cubicBezTo>
                    <a:pt x="2853" y="1348"/>
                    <a:pt x="2853" y="1348"/>
                    <a:pt x="2853" y="1348"/>
                  </a:cubicBezTo>
                  <a:cubicBezTo>
                    <a:pt x="2807" y="1348"/>
                    <a:pt x="2807" y="1348"/>
                    <a:pt x="2807" y="1348"/>
                  </a:cubicBezTo>
                  <a:cubicBezTo>
                    <a:pt x="2827" y="1258"/>
                    <a:pt x="2827" y="1258"/>
                    <a:pt x="2827" y="1258"/>
                  </a:cubicBezTo>
                  <a:cubicBezTo>
                    <a:pt x="2830" y="1242"/>
                    <a:pt x="2832" y="1223"/>
                    <a:pt x="2808" y="1223"/>
                  </a:cubicBezTo>
                  <a:cubicBezTo>
                    <a:pt x="2781" y="1223"/>
                    <a:pt x="2775" y="1249"/>
                    <a:pt x="2771" y="1271"/>
                  </a:cubicBezTo>
                  <a:cubicBezTo>
                    <a:pt x="2754" y="1348"/>
                    <a:pt x="2754" y="1348"/>
                    <a:pt x="2754" y="1348"/>
                  </a:cubicBezTo>
                  <a:cubicBezTo>
                    <a:pt x="2709" y="1348"/>
                    <a:pt x="2709" y="1348"/>
                    <a:pt x="2709" y="1348"/>
                  </a:cubicBezTo>
                  <a:cubicBezTo>
                    <a:pt x="2728" y="1257"/>
                    <a:pt x="2728" y="1257"/>
                    <a:pt x="2728" y="1257"/>
                  </a:cubicBezTo>
                  <a:cubicBezTo>
                    <a:pt x="2731" y="1245"/>
                    <a:pt x="2735" y="1223"/>
                    <a:pt x="2710" y="1223"/>
                  </a:cubicBezTo>
                  <a:cubicBezTo>
                    <a:pt x="2682" y="1223"/>
                    <a:pt x="2677" y="1248"/>
                    <a:pt x="2674" y="1258"/>
                  </a:cubicBezTo>
                  <a:cubicBezTo>
                    <a:pt x="2655" y="1348"/>
                    <a:pt x="2655" y="1348"/>
                    <a:pt x="2655" y="1348"/>
                  </a:cubicBezTo>
                  <a:cubicBezTo>
                    <a:pt x="2610" y="1348"/>
                    <a:pt x="2610" y="1348"/>
                    <a:pt x="2610" y="1348"/>
                  </a:cubicBezTo>
                  <a:cubicBezTo>
                    <a:pt x="2637" y="1223"/>
                    <a:pt x="2637" y="1223"/>
                    <a:pt x="2637" y="1223"/>
                  </a:cubicBezTo>
                  <a:cubicBezTo>
                    <a:pt x="2637" y="1223"/>
                    <a:pt x="2637" y="1223"/>
                    <a:pt x="2637" y="1223"/>
                  </a:cubicBezTo>
                  <a:close/>
                  <a:moveTo>
                    <a:pt x="2966" y="1195"/>
                  </a:moveTo>
                  <a:cubicBezTo>
                    <a:pt x="2963" y="1216"/>
                    <a:pt x="2963" y="1216"/>
                    <a:pt x="2963" y="1216"/>
                  </a:cubicBezTo>
                  <a:cubicBezTo>
                    <a:pt x="2982" y="1192"/>
                    <a:pt x="3008" y="1192"/>
                    <a:pt x="3015" y="1192"/>
                  </a:cubicBezTo>
                  <a:cubicBezTo>
                    <a:pt x="3054" y="1192"/>
                    <a:pt x="3072" y="1221"/>
                    <a:pt x="3062" y="1268"/>
                  </a:cubicBezTo>
                  <a:cubicBezTo>
                    <a:pt x="3053" y="1312"/>
                    <a:pt x="3022" y="1350"/>
                    <a:pt x="2978" y="1350"/>
                  </a:cubicBezTo>
                  <a:cubicBezTo>
                    <a:pt x="2950" y="1350"/>
                    <a:pt x="2942" y="1335"/>
                    <a:pt x="2939" y="1330"/>
                  </a:cubicBezTo>
                  <a:cubicBezTo>
                    <a:pt x="2923" y="1407"/>
                    <a:pt x="2923" y="1407"/>
                    <a:pt x="2923" y="1407"/>
                  </a:cubicBezTo>
                  <a:cubicBezTo>
                    <a:pt x="2877" y="1407"/>
                    <a:pt x="2877" y="1407"/>
                    <a:pt x="2877" y="1407"/>
                  </a:cubicBezTo>
                  <a:cubicBezTo>
                    <a:pt x="2922" y="1195"/>
                    <a:pt x="2922" y="1195"/>
                    <a:pt x="2922" y="1195"/>
                  </a:cubicBezTo>
                  <a:cubicBezTo>
                    <a:pt x="2966" y="1195"/>
                    <a:pt x="2966" y="1195"/>
                    <a:pt x="2966" y="1195"/>
                  </a:cubicBezTo>
                  <a:cubicBezTo>
                    <a:pt x="2966" y="1195"/>
                    <a:pt x="2966" y="1195"/>
                    <a:pt x="2966" y="1195"/>
                  </a:cubicBezTo>
                  <a:close/>
                  <a:moveTo>
                    <a:pt x="3017" y="1270"/>
                  </a:moveTo>
                  <a:cubicBezTo>
                    <a:pt x="3020" y="1252"/>
                    <a:pt x="3022" y="1221"/>
                    <a:pt x="2996" y="1221"/>
                  </a:cubicBezTo>
                  <a:cubicBezTo>
                    <a:pt x="2981" y="1221"/>
                    <a:pt x="2959" y="1232"/>
                    <a:pt x="2950" y="1273"/>
                  </a:cubicBezTo>
                  <a:cubicBezTo>
                    <a:pt x="2947" y="1282"/>
                    <a:pt x="2940" y="1321"/>
                    <a:pt x="2973" y="1321"/>
                  </a:cubicBezTo>
                  <a:cubicBezTo>
                    <a:pt x="2994" y="1321"/>
                    <a:pt x="3010" y="1300"/>
                    <a:pt x="3017" y="1270"/>
                  </a:cubicBezTo>
                  <a:moveTo>
                    <a:pt x="3119" y="1129"/>
                  </a:moveTo>
                  <a:cubicBezTo>
                    <a:pt x="3164" y="1129"/>
                    <a:pt x="3164" y="1129"/>
                    <a:pt x="3164" y="1129"/>
                  </a:cubicBezTo>
                  <a:cubicBezTo>
                    <a:pt x="3117" y="1348"/>
                    <a:pt x="3117" y="1348"/>
                    <a:pt x="3117" y="1348"/>
                  </a:cubicBezTo>
                  <a:cubicBezTo>
                    <a:pt x="3072" y="1348"/>
                    <a:pt x="3072" y="1348"/>
                    <a:pt x="3072" y="1348"/>
                  </a:cubicBezTo>
                  <a:cubicBezTo>
                    <a:pt x="3119" y="1129"/>
                    <a:pt x="3119" y="1129"/>
                    <a:pt x="3119" y="1129"/>
                  </a:cubicBezTo>
                  <a:cubicBezTo>
                    <a:pt x="3119" y="1129"/>
                    <a:pt x="3119" y="1129"/>
                    <a:pt x="3119" y="1129"/>
                  </a:cubicBezTo>
                  <a:close/>
                  <a:moveTo>
                    <a:pt x="3202" y="1283"/>
                  </a:moveTo>
                  <a:cubicBezTo>
                    <a:pt x="3200" y="1293"/>
                    <a:pt x="3193" y="1324"/>
                    <a:pt x="3225" y="1324"/>
                  </a:cubicBezTo>
                  <a:cubicBezTo>
                    <a:pt x="3236" y="1324"/>
                    <a:pt x="3248" y="1319"/>
                    <a:pt x="3256" y="1303"/>
                  </a:cubicBezTo>
                  <a:cubicBezTo>
                    <a:pt x="3297" y="1303"/>
                    <a:pt x="3297" y="1303"/>
                    <a:pt x="3297" y="1303"/>
                  </a:cubicBezTo>
                  <a:cubicBezTo>
                    <a:pt x="3295" y="1310"/>
                    <a:pt x="3291" y="1323"/>
                    <a:pt x="3275" y="1336"/>
                  </a:cubicBezTo>
                  <a:cubicBezTo>
                    <a:pt x="3261" y="1348"/>
                    <a:pt x="3240" y="1354"/>
                    <a:pt x="3218" y="1354"/>
                  </a:cubicBezTo>
                  <a:cubicBezTo>
                    <a:pt x="3205" y="1354"/>
                    <a:pt x="3180" y="1351"/>
                    <a:pt x="3168" y="1335"/>
                  </a:cubicBezTo>
                  <a:cubicBezTo>
                    <a:pt x="3157" y="1320"/>
                    <a:pt x="3155" y="1299"/>
                    <a:pt x="3161" y="1275"/>
                  </a:cubicBezTo>
                  <a:cubicBezTo>
                    <a:pt x="3166" y="1250"/>
                    <a:pt x="3178" y="1220"/>
                    <a:pt x="3208" y="1202"/>
                  </a:cubicBezTo>
                  <a:cubicBezTo>
                    <a:pt x="3222" y="1194"/>
                    <a:pt x="3237" y="1190"/>
                    <a:pt x="3254" y="1190"/>
                  </a:cubicBezTo>
                  <a:cubicBezTo>
                    <a:pt x="3276" y="1190"/>
                    <a:pt x="3300" y="1198"/>
                    <a:pt x="3308" y="1227"/>
                  </a:cubicBezTo>
                  <a:cubicBezTo>
                    <a:pt x="3314" y="1248"/>
                    <a:pt x="3309" y="1270"/>
                    <a:pt x="3305" y="1283"/>
                  </a:cubicBezTo>
                  <a:cubicBezTo>
                    <a:pt x="3202" y="1283"/>
                    <a:pt x="3202" y="1283"/>
                    <a:pt x="3202" y="1283"/>
                  </a:cubicBezTo>
                  <a:cubicBezTo>
                    <a:pt x="3202" y="1283"/>
                    <a:pt x="3202" y="1283"/>
                    <a:pt x="3202" y="1283"/>
                  </a:cubicBezTo>
                  <a:close/>
                  <a:moveTo>
                    <a:pt x="3265" y="1254"/>
                  </a:moveTo>
                  <a:cubicBezTo>
                    <a:pt x="3267" y="1248"/>
                    <a:pt x="3272" y="1220"/>
                    <a:pt x="3246" y="1220"/>
                  </a:cubicBezTo>
                  <a:cubicBezTo>
                    <a:pt x="3226" y="1220"/>
                    <a:pt x="3214" y="1236"/>
                    <a:pt x="3210" y="1254"/>
                  </a:cubicBezTo>
                  <a:cubicBezTo>
                    <a:pt x="3265" y="1254"/>
                    <a:pt x="3265" y="1254"/>
                    <a:pt x="3265" y="1254"/>
                  </a:cubicBezTo>
                  <a:cubicBezTo>
                    <a:pt x="3265" y="1254"/>
                    <a:pt x="3265" y="1254"/>
                    <a:pt x="3265" y="1254"/>
                  </a:cubicBezTo>
                  <a:close/>
                  <a:moveTo>
                    <a:pt x="3383" y="1195"/>
                  </a:moveTo>
                  <a:cubicBezTo>
                    <a:pt x="3401" y="1245"/>
                    <a:pt x="3401" y="1245"/>
                    <a:pt x="3401" y="1245"/>
                  </a:cubicBezTo>
                  <a:cubicBezTo>
                    <a:pt x="3442" y="1195"/>
                    <a:pt x="3442" y="1195"/>
                    <a:pt x="3442" y="1195"/>
                  </a:cubicBezTo>
                  <a:cubicBezTo>
                    <a:pt x="3488" y="1195"/>
                    <a:pt x="3488" y="1195"/>
                    <a:pt x="3488" y="1195"/>
                  </a:cubicBezTo>
                  <a:cubicBezTo>
                    <a:pt x="3423" y="1269"/>
                    <a:pt x="3423" y="1269"/>
                    <a:pt x="3423" y="1269"/>
                  </a:cubicBezTo>
                  <a:cubicBezTo>
                    <a:pt x="3457" y="1348"/>
                    <a:pt x="3457" y="1348"/>
                    <a:pt x="3457" y="1348"/>
                  </a:cubicBezTo>
                  <a:cubicBezTo>
                    <a:pt x="3404" y="1348"/>
                    <a:pt x="3404" y="1348"/>
                    <a:pt x="3404" y="1348"/>
                  </a:cubicBezTo>
                  <a:cubicBezTo>
                    <a:pt x="3385" y="1292"/>
                    <a:pt x="3385" y="1292"/>
                    <a:pt x="3385" y="1292"/>
                  </a:cubicBezTo>
                  <a:cubicBezTo>
                    <a:pt x="3342" y="1348"/>
                    <a:pt x="3342" y="1348"/>
                    <a:pt x="3342" y="1348"/>
                  </a:cubicBezTo>
                  <a:cubicBezTo>
                    <a:pt x="3295" y="1348"/>
                    <a:pt x="3295" y="1348"/>
                    <a:pt x="3295" y="1348"/>
                  </a:cubicBezTo>
                  <a:cubicBezTo>
                    <a:pt x="3364" y="1266"/>
                    <a:pt x="3364" y="1266"/>
                    <a:pt x="3364" y="1266"/>
                  </a:cubicBezTo>
                  <a:cubicBezTo>
                    <a:pt x="3329" y="1195"/>
                    <a:pt x="3329" y="1195"/>
                    <a:pt x="3329" y="1195"/>
                  </a:cubicBezTo>
                  <a:cubicBezTo>
                    <a:pt x="3383" y="1195"/>
                    <a:pt x="3383" y="1195"/>
                    <a:pt x="3383" y="1195"/>
                  </a:cubicBezTo>
                  <a:cubicBezTo>
                    <a:pt x="3383" y="1195"/>
                    <a:pt x="3383" y="1195"/>
                    <a:pt x="3383" y="1195"/>
                  </a:cubicBezTo>
                  <a:close/>
                  <a:moveTo>
                    <a:pt x="3509" y="1194"/>
                  </a:moveTo>
                  <a:cubicBezTo>
                    <a:pt x="3554" y="1194"/>
                    <a:pt x="3554" y="1194"/>
                    <a:pt x="3554" y="1194"/>
                  </a:cubicBezTo>
                  <a:cubicBezTo>
                    <a:pt x="3521" y="1348"/>
                    <a:pt x="3521" y="1348"/>
                    <a:pt x="3521" y="1348"/>
                  </a:cubicBezTo>
                  <a:cubicBezTo>
                    <a:pt x="3476" y="1348"/>
                    <a:pt x="3476" y="1348"/>
                    <a:pt x="3476" y="1348"/>
                  </a:cubicBezTo>
                  <a:cubicBezTo>
                    <a:pt x="3509" y="1194"/>
                    <a:pt x="3509" y="1194"/>
                    <a:pt x="3509" y="1194"/>
                  </a:cubicBezTo>
                  <a:cubicBezTo>
                    <a:pt x="3509" y="1194"/>
                    <a:pt x="3509" y="1194"/>
                    <a:pt x="3509" y="1194"/>
                  </a:cubicBezTo>
                  <a:close/>
                  <a:moveTo>
                    <a:pt x="3521" y="1129"/>
                  </a:moveTo>
                  <a:cubicBezTo>
                    <a:pt x="3569" y="1129"/>
                    <a:pt x="3569" y="1129"/>
                    <a:pt x="3569" y="1129"/>
                  </a:cubicBezTo>
                  <a:cubicBezTo>
                    <a:pt x="3561" y="1168"/>
                    <a:pt x="3561" y="1168"/>
                    <a:pt x="3561" y="1168"/>
                  </a:cubicBezTo>
                  <a:cubicBezTo>
                    <a:pt x="3513" y="1168"/>
                    <a:pt x="3513" y="1168"/>
                    <a:pt x="3513" y="1168"/>
                  </a:cubicBezTo>
                  <a:cubicBezTo>
                    <a:pt x="3521" y="1129"/>
                    <a:pt x="3521" y="1129"/>
                    <a:pt x="3521" y="1129"/>
                  </a:cubicBezTo>
                  <a:cubicBezTo>
                    <a:pt x="3521" y="1129"/>
                    <a:pt x="3521" y="1129"/>
                    <a:pt x="3521" y="1129"/>
                  </a:cubicBezTo>
                  <a:close/>
                  <a:moveTo>
                    <a:pt x="3649" y="1346"/>
                  </a:moveTo>
                  <a:cubicBezTo>
                    <a:pt x="3634" y="1350"/>
                    <a:pt x="3621" y="1351"/>
                    <a:pt x="3614" y="1351"/>
                  </a:cubicBezTo>
                  <a:cubicBezTo>
                    <a:pt x="3568" y="1351"/>
                    <a:pt x="3575" y="1322"/>
                    <a:pt x="3577" y="1310"/>
                  </a:cubicBezTo>
                  <a:cubicBezTo>
                    <a:pt x="3595" y="1225"/>
                    <a:pt x="3595" y="1225"/>
                    <a:pt x="3595" y="1225"/>
                  </a:cubicBezTo>
                  <a:cubicBezTo>
                    <a:pt x="3565" y="1225"/>
                    <a:pt x="3565" y="1225"/>
                    <a:pt x="3565" y="1225"/>
                  </a:cubicBezTo>
                  <a:cubicBezTo>
                    <a:pt x="3572" y="1196"/>
                    <a:pt x="3572" y="1196"/>
                    <a:pt x="3572" y="1196"/>
                  </a:cubicBezTo>
                  <a:cubicBezTo>
                    <a:pt x="3601" y="1196"/>
                    <a:pt x="3601" y="1196"/>
                    <a:pt x="3601" y="1196"/>
                  </a:cubicBezTo>
                  <a:cubicBezTo>
                    <a:pt x="3608" y="1166"/>
                    <a:pt x="3608" y="1166"/>
                    <a:pt x="3608" y="1166"/>
                  </a:cubicBezTo>
                  <a:cubicBezTo>
                    <a:pt x="3656" y="1149"/>
                    <a:pt x="3656" y="1149"/>
                    <a:pt x="3656" y="1149"/>
                  </a:cubicBezTo>
                  <a:cubicBezTo>
                    <a:pt x="3646" y="1196"/>
                    <a:pt x="3646" y="1196"/>
                    <a:pt x="3646" y="1196"/>
                  </a:cubicBezTo>
                  <a:cubicBezTo>
                    <a:pt x="3682" y="1196"/>
                    <a:pt x="3682" y="1196"/>
                    <a:pt x="3682" y="1196"/>
                  </a:cubicBezTo>
                  <a:cubicBezTo>
                    <a:pt x="3676" y="1225"/>
                    <a:pt x="3676" y="1225"/>
                    <a:pt x="3676" y="1225"/>
                  </a:cubicBezTo>
                  <a:cubicBezTo>
                    <a:pt x="3640" y="1225"/>
                    <a:pt x="3640" y="1225"/>
                    <a:pt x="3640" y="1225"/>
                  </a:cubicBezTo>
                  <a:cubicBezTo>
                    <a:pt x="3625" y="1295"/>
                    <a:pt x="3625" y="1295"/>
                    <a:pt x="3625" y="1295"/>
                  </a:cubicBezTo>
                  <a:cubicBezTo>
                    <a:pt x="3622" y="1309"/>
                    <a:pt x="3620" y="1317"/>
                    <a:pt x="3640" y="1317"/>
                  </a:cubicBezTo>
                  <a:cubicBezTo>
                    <a:pt x="3647" y="1317"/>
                    <a:pt x="3650" y="1317"/>
                    <a:pt x="3656" y="1317"/>
                  </a:cubicBezTo>
                  <a:cubicBezTo>
                    <a:pt x="3649" y="1346"/>
                    <a:pt x="3649" y="1346"/>
                    <a:pt x="3649" y="1346"/>
                  </a:cubicBezTo>
                  <a:cubicBezTo>
                    <a:pt x="3649" y="1346"/>
                    <a:pt x="3649" y="1346"/>
                    <a:pt x="3649" y="1346"/>
                  </a:cubicBezTo>
                  <a:close/>
                  <a:moveTo>
                    <a:pt x="3741" y="1195"/>
                  </a:moveTo>
                  <a:cubicBezTo>
                    <a:pt x="3752" y="1301"/>
                    <a:pt x="3752" y="1301"/>
                    <a:pt x="3752" y="1301"/>
                  </a:cubicBezTo>
                  <a:cubicBezTo>
                    <a:pt x="3809" y="1195"/>
                    <a:pt x="3809" y="1195"/>
                    <a:pt x="3809" y="1195"/>
                  </a:cubicBezTo>
                  <a:cubicBezTo>
                    <a:pt x="3854" y="1195"/>
                    <a:pt x="3854" y="1195"/>
                    <a:pt x="3854" y="1195"/>
                  </a:cubicBezTo>
                  <a:cubicBezTo>
                    <a:pt x="3764" y="1345"/>
                    <a:pt x="3764" y="1345"/>
                    <a:pt x="3764" y="1345"/>
                  </a:cubicBezTo>
                  <a:cubicBezTo>
                    <a:pt x="3732" y="1406"/>
                    <a:pt x="3732" y="1406"/>
                    <a:pt x="3732" y="1406"/>
                  </a:cubicBezTo>
                  <a:cubicBezTo>
                    <a:pt x="3687" y="1406"/>
                    <a:pt x="3687" y="1406"/>
                    <a:pt x="3687" y="1406"/>
                  </a:cubicBezTo>
                  <a:cubicBezTo>
                    <a:pt x="3719" y="1348"/>
                    <a:pt x="3719" y="1348"/>
                    <a:pt x="3719" y="1348"/>
                  </a:cubicBezTo>
                  <a:cubicBezTo>
                    <a:pt x="3693" y="1195"/>
                    <a:pt x="3693" y="1195"/>
                    <a:pt x="3693" y="1195"/>
                  </a:cubicBezTo>
                  <a:cubicBezTo>
                    <a:pt x="3741" y="1195"/>
                    <a:pt x="3741" y="1195"/>
                    <a:pt x="3741" y="1195"/>
                  </a:cubicBezTo>
                  <a:cubicBezTo>
                    <a:pt x="3741" y="1195"/>
                    <a:pt x="3741" y="1195"/>
                    <a:pt x="3741" y="1195"/>
                  </a:cubicBezTo>
                  <a:close/>
                  <a:moveTo>
                    <a:pt x="3933" y="1145"/>
                  </a:moveTo>
                  <a:cubicBezTo>
                    <a:pt x="3899" y="1145"/>
                    <a:pt x="3899" y="1145"/>
                    <a:pt x="3899" y="1145"/>
                  </a:cubicBezTo>
                  <a:cubicBezTo>
                    <a:pt x="3902" y="1129"/>
                    <a:pt x="3902" y="1129"/>
                    <a:pt x="3902" y="1129"/>
                  </a:cubicBezTo>
                  <a:cubicBezTo>
                    <a:pt x="3990" y="1129"/>
                    <a:pt x="3990" y="1129"/>
                    <a:pt x="3990" y="1129"/>
                  </a:cubicBezTo>
                  <a:cubicBezTo>
                    <a:pt x="3987" y="1145"/>
                    <a:pt x="3987" y="1145"/>
                    <a:pt x="3987" y="1145"/>
                  </a:cubicBezTo>
                  <a:cubicBezTo>
                    <a:pt x="3953" y="1145"/>
                    <a:pt x="3953" y="1145"/>
                    <a:pt x="3953" y="1145"/>
                  </a:cubicBezTo>
                  <a:cubicBezTo>
                    <a:pt x="3936" y="1225"/>
                    <a:pt x="3936" y="1225"/>
                    <a:pt x="3936" y="1225"/>
                  </a:cubicBezTo>
                  <a:cubicBezTo>
                    <a:pt x="3916" y="1225"/>
                    <a:pt x="3916" y="1225"/>
                    <a:pt x="3916" y="1225"/>
                  </a:cubicBezTo>
                  <a:cubicBezTo>
                    <a:pt x="3933" y="1145"/>
                    <a:pt x="3933" y="1145"/>
                    <a:pt x="3933" y="1145"/>
                  </a:cubicBezTo>
                  <a:cubicBezTo>
                    <a:pt x="3933" y="1145"/>
                    <a:pt x="3933" y="1145"/>
                    <a:pt x="3933" y="1145"/>
                  </a:cubicBezTo>
                  <a:close/>
                  <a:moveTo>
                    <a:pt x="3999" y="1129"/>
                  </a:moveTo>
                  <a:cubicBezTo>
                    <a:pt x="4031" y="1129"/>
                    <a:pt x="4031" y="1129"/>
                    <a:pt x="4031" y="1129"/>
                  </a:cubicBezTo>
                  <a:cubicBezTo>
                    <a:pt x="4036" y="1200"/>
                    <a:pt x="4036" y="1200"/>
                    <a:pt x="4036" y="1200"/>
                  </a:cubicBezTo>
                  <a:cubicBezTo>
                    <a:pt x="4072" y="1129"/>
                    <a:pt x="4072" y="1129"/>
                    <a:pt x="4072" y="1129"/>
                  </a:cubicBezTo>
                  <a:cubicBezTo>
                    <a:pt x="4103" y="1129"/>
                    <a:pt x="4103" y="1129"/>
                    <a:pt x="4103" y="1129"/>
                  </a:cubicBezTo>
                  <a:cubicBezTo>
                    <a:pt x="4083" y="1225"/>
                    <a:pt x="4083" y="1225"/>
                    <a:pt x="4083" y="1225"/>
                  </a:cubicBezTo>
                  <a:cubicBezTo>
                    <a:pt x="4063" y="1225"/>
                    <a:pt x="4063" y="1225"/>
                    <a:pt x="4063" y="1225"/>
                  </a:cubicBezTo>
                  <a:cubicBezTo>
                    <a:pt x="4080" y="1143"/>
                    <a:pt x="4080" y="1143"/>
                    <a:pt x="4080" y="1143"/>
                  </a:cubicBezTo>
                  <a:cubicBezTo>
                    <a:pt x="4038" y="1225"/>
                    <a:pt x="4038" y="1225"/>
                    <a:pt x="4038" y="1225"/>
                  </a:cubicBezTo>
                  <a:cubicBezTo>
                    <a:pt x="4021" y="1225"/>
                    <a:pt x="4021" y="1225"/>
                    <a:pt x="4021" y="1225"/>
                  </a:cubicBezTo>
                  <a:cubicBezTo>
                    <a:pt x="4014" y="1143"/>
                    <a:pt x="4014" y="1143"/>
                    <a:pt x="4014" y="1143"/>
                  </a:cubicBezTo>
                  <a:cubicBezTo>
                    <a:pt x="3997" y="1225"/>
                    <a:pt x="3997" y="1225"/>
                    <a:pt x="3997" y="1225"/>
                  </a:cubicBezTo>
                  <a:cubicBezTo>
                    <a:pt x="3978" y="1225"/>
                    <a:pt x="3978" y="1225"/>
                    <a:pt x="3978" y="1225"/>
                  </a:cubicBezTo>
                  <a:cubicBezTo>
                    <a:pt x="3999" y="1129"/>
                    <a:pt x="3999" y="1129"/>
                    <a:pt x="3999" y="1129"/>
                  </a:cubicBezTo>
                  <a:cubicBezTo>
                    <a:pt x="3999" y="1129"/>
                    <a:pt x="3999" y="1129"/>
                    <a:pt x="3999" y="112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Freeform 9"/>
            <p:cNvSpPr>
              <a:spLocks noEditPoints="1"/>
            </p:cNvSpPr>
            <p:nvPr userDrawn="1"/>
          </p:nvSpPr>
          <p:spPr bwMode="gray">
            <a:xfrm>
              <a:off x="68" y="0"/>
              <a:ext cx="1723" cy="964"/>
            </a:xfrm>
            <a:custGeom>
              <a:avLst/>
              <a:gdLst>
                <a:gd name="T0" fmla="*/ 175 w 2268"/>
                <a:gd name="T1" fmla="*/ 248 h 1269"/>
                <a:gd name="T2" fmla="*/ 0 w 2268"/>
                <a:gd name="T3" fmla="*/ 248 h 1269"/>
                <a:gd name="T4" fmla="*/ 0 w 2268"/>
                <a:gd name="T5" fmla="*/ 0 h 1269"/>
                <a:gd name="T6" fmla="*/ 175 w 2268"/>
                <a:gd name="T7" fmla="*/ 0 h 1269"/>
                <a:gd name="T8" fmla="*/ 175 w 2268"/>
                <a:gd name="T9" fmla="*/ 248 h 1269"/>
                <a:gd name="T10" fmla="*/ 1723 w 2268"/>
                <a:gd name="T11" fmla="*/ 0 h 1269"/>
                <a:gd name="T12" fmla="*/ 1547 w 2268"/>
                <a:gd name="T13" fmla="*/ 0 h 1269"/>
                <a:gd name="T14" fmla="*/ 1547 w 2268"/>
                <a:gd name="T15" fmla="*/ 248 h 1269"/>
                <a:gd name="T16" fmla="*/ 1723 w 2268"/>
                <a:gd name="T17" fmla="*/ 248 h 1269"/>
                <a:gd name="T18" fmla="*/ 1723 w 2268"/>
                <a:gd name="T19" fmla="*/ 0 h 1269"/>
                <a:gd name="T20" fmla="*/ 175 w 2268"/>
                <a:gd name="T21" fmla="*/ 716 h 1269"/>
                <a:gd name="T22" fmla="*/ 0 w 2268"/>
                <a:gd name="T23" fmla="*/ 716 h 1269"/>
                <a:gd name="T24" fmla="*/ 0 w 2268"/>
                <a:gd name="T25" fmla="*/ 964 h 1269"/>
                <a:gd name="T26" fmla="*/ 175 w 2268"/>
                <a:gd name="T27" fmla="*/ 964 h 1269"/>
                <a:gd name="T28" fmla="*/ 175 w 2268"/>
                <a:gd name="T29" fmla="*/ 716 h 1269"/>
                <a:gd name="T30" fmla="*/ 1723 w 2268"/>
                <a:gd name="T31" fmla="*/ 716 h 1269"/>
                <a:gd name="T32" fmla="*/ 1547 w 2268"/>
                <a:gd name="T33" fmla="*/ 716 h 1269"/>
                <a:gd name="T34" fmla="*/ 1547 w 2268"/>
                <a:gd name="T35" fmla="*/ 964 h 1269"/>
                <a:gd name="T36" fmla="*/ 1723 w 2268"/>
                <a:gd name="T37" fmla="*/ 964 h 1269"/>
                <a:gd name="T38" fmla="*/ 1723 w 2268"/>
                <a:gd name="T39" fmla="*/ 716 h 1269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2268"/>
                <a:gd name="T61" fmla="*/ 0 h 1269"/>
                <a:gd name="T62" fmla="*/ 2268 w 2268"/>
                <a:gd name="T63" fmla="*/ 1269 h 1269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2268" h="1269">
                  <a:moveTo>
                    <a:pt x="231" y="327"/>
                  </a:moveTo>
                  <a:lnTo>
                    <a:pt x="0" y="327"/>
                  </a:lnTo>
                  <a:lnTo>
                    <a:pt x="0" y="0"/>
                  </a:lnTo>
                  <a:lnTo>
                    <a:pt x="231" y="0"/>
                  </a:lnTo>
                  <a:lnTo>
                    <a:pt x="231" y="327"/>
                  </a:lnTo>
                  <a:close/>
                  <a:moveTo>
                    <a:pt x="2268" y="0"/>
                  </a:moveTo>
                  <a:lnTo>
                    <a:pt x="2036" y="0"/>
                  </a:lnTo>
                  <a:lnTo>
                    <a:pt x="2036" y="327"/>
                  </a:lnTo>
                  <a:lnTo>
                    <a:pt x="2268" y="327"/>
                  </a:lnTo>
                  <a:lnTo>
                    <a:pt x="2268" y="0"/>
                  </a:lnTo>
                  <a:close/>
                  <a:moveTo>
                    <a:pt x="231" y="942"/>
                  </a:moveTo>
                  <a:lnTo>
                    <a:pt x="0" y="942"/>
                  </a:lnTo>
                  <a:lnTo>
                    <a:pt x="0" y="1269"/>
                  </a:lnTo>
                  <a:lnTo>
                    <a:pt x="231" y="1269"/>
                  </a:lnTo>
                  <a:lnTo>
                    <a:pt x="231" y="942"/>
                  </a:lnTo>
                  <a:close/>
                  <a:moveTo>
                    <a:pt x="2268" y="942"/>
                  </a:moveTo>
                  <a:lnTo>
                    <a:pt x="2036" y="942"/>
                  </a:lnTo>
                  <a:lnTo>
                    <a:pt x="2036" y="1269"/>
                  </a:lnTo>
                  <a:lnTo>
                    <a:pt x="2268" y="1269"/>
                  </a:lnTo>
                  <a:lnTo>
                    <a:pt x="2268" y="942"/>
                  </a:lnTo>
                  <a:close/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 bwMode="gray">
          <a:xfrm>
            <a:off x="323528" y="1556792"/>
            <a:ext cx="3456384" cy="20162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t">
            <a:noAutofit/>
          </a:bodyPr>
          <a:lstStyle>
            <a:lvl1pPr>
              <a:defRPr lang="en-GB" sz="3000" b="1" kern="1200" noProof="0" dirty="0">
                <a:solidFill>
                  <a:schemeClr val="bg1"/>
                </a:solidFill>
                <a:latin typeface="Arial"/>
                <a:ea typeface="+mj-ea"/>
                <a:cs typeface="Arial" pitchFamily="34" charset="0"/>
              </a:defRPr>
            </a:lvl1pPr>
            <a:lvl2pPr>
              <a:defRPr lang="en-GB" sz="3000" b="1" kern="1200" noProof="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defRPr>
            </a:lvl2pPr>
            <a:lvl3pPr>
              <a:defRPr lang="en-GB" sz="3000" b="1" kern="1200" noProof="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defRPr>
            </a:lvl3pPr>
            <a:lvl4pPr>
              <a:defRPr lang="en-GB" sz="3000" b="1" kern="1200" noProof="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defRPr>
            </a:lvl4pPr>
            <a:lvl5pPr>
              <a:defRPr lang="en-GB" sz="3000" b="1" kern="1200" noProof="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defRPr>
            </a:lvl5pPr>
            <a:lvl6pPr>
              <a:defRPr lang="en-GB" sz="3000" b="1" kern="1200" noProof="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defRPr>
            </a:lvl6pPr>
            <a:lvl7pPr>
              <a:defRPr lang="en-GB" sz="3000" b="1" kern="1200" noProof="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defRPr>
            </a:lvl7pPr>
            <a:lvl8pPr>
              <a:defRPr lang="en-GB" sz="3000" b="1" kern="1200" noProof="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defRPr>
            </a:lvl8pPr>
            <a:lvl9pPr>
              <a:defRPr lang="en-GB" sz="3000" b="1" kern="1200" noProof="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defRPr>
            </a:lvl9pPr>
          </a:lstStyle>
          <a:p>
            <a:pPr lvl="0"/>
            <a:r>
              <a:rPr lang="en-US" noProof="0" dirty="0" smtClean="0"/>
              <a:t>Click to edit Master title style</a:t>
            </a:r>
            <a:endParaRPr lang="en-GB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323528" y="3789040"/>
            <a:ext cx="3024336" cy="1080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 marL="0" indent="0" algn="l">
              <a:buNone/>
              <a:defRPr lang="en-GB" sz="1200" b="0" kern="1200" noProof="0" dirty="0">
                <a:solidFill>
                  <a:schemeClr val="bg1"/>
                </a:solidFill>
                <a:latin typeface="Arial"/>
                <a:ea typeface="+mn-ea"/>
                <a:cs typeface="Arial" pitchFamily="34" charset="0"/>
              </a:defRPr>
            </a:lvl1pPr>
            <a:lvl2pPr marL="0" indent="0" algn="ctr">
              <a:buNone/>
              <a:defRPr lang="en-GB" sz="1200" b="0" kern="1200" noProof="0" dirty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371600" indent="-1371600" algn="ctr">
              <a:buNone/>
              <a:defRPr lang="en-GB" sz="1200" b="0" kern="1200" noProof="0" dirty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371600" indent="0" algn="ctr">
              <a:buNone/>
              <a:defRPr lang="en-GB" sz="1200" b="0" kern="1200" noProof="0" dirty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28800" indent="0" algn="ctr">
              <a:buNone/>
              <a:defRPr lang="en-GB" sz="1200" b="0" kern="1200" noProof="0" dirty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286000" indent="0" algn="ctr">
              <a:buNone/>
              <a:defRPr lang="en-GB" sz="1200" b="0" kern="1200" noProof="0" dirty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6pPr>
            <a:lvl7pPr marL="2743200" indent="0" algn="ctr">
              <a:buNone/>
              <a:defRPr lang="en-GB" sz="1200" b="0" kern="1200" noProof="0" dirty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7pPr>
            <a:lvl8pPr marL="3200400" indent="0" algn="ctr">
              <a:buNone/>
              <a:defRPr lang="en-GB" sz="1200" b="0" kern="1200" noProof="0" dirty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8pPr>
            <a:lvl9pPr marL="3657600" indent="0" algn="ctr">
              <a:buNone/>
              <a:defRPr lang="en-GB" sz="1200" b="0" kern="1200" noProof="0" dirty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9pPr>
          </a:lstStyle>
          <a:p>
            <a:pPr lvl="0"/>
            <a:r>
              <a:rPr lang="en-US" noProof="0" dirty="0" smtClean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356763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e Chart On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1"/>
          </p:nvPr>
        </p:nvSpPr>
        <p:spPr bwMode="gray">
          <a:xfrm>
            <a:off x="4645149" y="1124745"/>
            <a:ext cx="4248026" cy="4968552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GB" dirty="0" smtClean="0"/>
              <a:t>Sixth level</a:t>
            </a:r>
          </a:p>
        </p:txBody>
      </p:sp>
      <p:sp>
        <p:nvSpPr>
          <p:cNvPr id="6" name="Chart Placeholder 5"/>
          <p:cNvSpPr>
            <a:spLocks noGrp="1"/>
          </p:cNvSpPr>
          <p:nvPr>
            <p:ph type="chart" sz="quarter" idx="12"/>
          </p:nvPr>
        </p:nvSpPr>
        <p:spPr bwMode="gray">
          <a:xfrm>
            <a:off x="179391" y="1125538"/>
            <a:ext cx="4248150" cy="4967287"/>
          </a:xfrm>
        </p:spPr>
        <p:txBody>
          <a:bodyPr anchor="ctr"/>
          <a:lstStyle>
            <a:lvl1pPr algn="ctr">
              <a:defRPr/>
            </a:lvl1pPr>
          </a:lstStyle>
          <a:p>
            <a:pPr lvl="0"/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738846679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ands and driv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AutoShape 20"/>
          <p:cNvSpPr>
            <a:spLocks noChangeArrowheads="1"/>
          </p:cNvSpPr>
          <p:nvPr userDrawn="1"/>
        </p:nvSpPr>
        <p:spPr bwMode="gray">
          <a:xfrm rot="19080000" flipH="1">
            <a:off x="4691063" y="2387600"/>
            <a:ext cx="1498600" cy="381000"/>
          </a:xfrm>
          <a:prstGeom prst="rightArrow">
            <a:avLst>
              <a:gd name="adj1" fmla="val 63333"/>
              <a:gd name="adj2" fmla="val 49622"/>
            </a:avLst>
          </a:prstGeom>
          <a:gradFill rotWithShape="1">
            <a:gsLst>
              <a:gs pos="0">
                <a:srgbClr val="DCDDDD"/>
              </a:gs>
              <a:gs pos="100000">
                <a:srgbClr val="97989A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10800000" wrap="none" anchor="ctr"/>
          <a:lstStyle>
            <a:lvl1pPr eaLnBrk="0" hangingPunct="0">
              <a:spcBef>
                <a:spcPct val="40000"/>
              </a:spcBef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1pPr>
            <a:lvl2pPr marL="742950" indent="-285750" eaLnBrk="0" hangingPunct="0">
              <a:spcBef>
                <a:spcPct val="40000"/>
              </a:spcBef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2pPr>
            <a:lvl3pPr marL="1143000" indent="-228600" eaLnBrk="0" hangingPunct="0">
              <a:spcBef>
                <a:spcPct val="40000"/>
              </a:spcBef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3pPr>
            <a:lvl4pPr marL="1600200" indent="-228600" eaLnBrk="0" hangingPunct="0">
              <a:spcBef>
                <a:spcPct val="40000"/>
              </a:spcBef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4pPr>
            <a:lvl5pPr marL="2057400" indent="-228600" eaLnBrk="0" hangingPunct="0">
              <a:spcBef>
                <a:spcPct val="40000"/>
              </a:spcBef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5pPr>
            <a:lvl6pPr marL="2514600" indent="-228600" eaLnBrk="0" fontAlgn="base" hangingPunct="0">
              <a:spcBef>
                <a:spcPct val="40000"/>
              </a:spcBef>
              <a:spcAft>
                <a:spcPct val="0"/>
              </a:spcAft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6pPr>
            <a:lvl7pPr marL="2971800" indent="-228600" eaLnBrk="0" fontAlgn="base" hangingPunct="0">
              <a:spcBef>
                <a:spcPct val="40000"/>
              </a:spcBef>
              <a:spcAft>
                <a:spcPct val="0"/>
              </a:spcAft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7pPr>
            <a:lvl8pPr marL="3429000" indent="-228600" eaLnBrk="0" fontAlgn="base" hangingPunct="0">
              <a:spcBef>
                <a:spcPct val="40000"/>
              </a:spcBef>
              <a:spcAft>
                <a:spcPct val="0"/>
              </a:spcAft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8pPr>
            <a:lvl9pPr marL="3886200" indent="-228600" eaLnBrk="0" fontAlgn="base" hangingPunct="0">
              <a:spcBef>
                <a:spcPct val="40000"/>
              </a:spcBef>
              <a:spcAft>
                <a:spcPct val="0"/>
              </a:spcAft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9pPr>
          </a:lstStyle>
          <a:p>
            <a:pPr eaLnBrk="1" hangingPunct="1"/>
            <a:endParaRPr lang="en-CA" altLang="x-none">
              <a:solidFill>
                <a:srgbClr val="007C92"/>
              </a:solidFill>
            </a:endParaRPr>
          </a:p>
        </p:txBody>
      </p:sp>
      <p:sp>
        <p:nvSpPr>
          <p:cNvPr id="13" name="AutoShape 17"/>
          <p:cNvSpPr>
            <a:spLocks noChangeArrowheads="1"/>
          </p:cNvSpPr>
          <p:nvPr userDrawn="1"/>
        </p:nvSpPr>
        <p:spPr bwMode="gray">
          <a:xfrm rot="2520000" flipH="1">
            <a:off x="4691063" y="4432300"/>
            <a:ext cx="1498600" cy="381000"/>
          </a:xfrm>
          <a:prstGeom prst="rightArrow">
            <a:avLst>
              <a:gd name="adj1" fmla="val 63333"/>
              <a:gd name="adj2" fmla="val 49622"/>
            </a:avLst>
          </a:prstGeom>
          <a:gradFill rotWithShape="1">
            <a:gsLst>
              <a:gs pos="0">
                <a:srgbClr val="DCDDDD"/>
              </a:gs>
              <a:gs pos="100000">
                <a:srgbClr val="97989A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10800000" wrap="none" anchor="ctr"/>
          <a:lstStyle>
            <a:lvl1pPr eaLnBrk="0" hangingPunct="0">
              <a:spcBef>
                <a:spcPct val="40000"/>
              </a:spcBef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1pPr>
            <a:lvl2pPr marL="742950" indent="-285750" eaLnBrk="0" hangingPunct="0">
              <a:spcBef>
                <a:spcPct val="40000"/>
              </a:spcBef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2pPr>
            <a:lvl3pPr marL="1143000" indent="-228600" eaLnBrk="0" hangingPunct="0">
              <a:spcBef>
                <a:spcPct val="40000"/>
              </a:spcBef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3pPr>
            <a:lvl4pPr marL="1600200" indent="-228600" eaLnBrk="0" hangingPunct="0">
              <a:spcBef>
                <a:spcPct val="40000"/>
              </a:spcBef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4pPr>
            <a:lvl5pPr marL="2057400" indent="-228600" eaLnBrk="0" hangingPunct="0">
              <a:spcBef>
                <a:spcPct val="40000"/>
              </a:spcBef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5pPr>
            <a:lvl6pPr marL="2514600" indent="-228600" eaLnBrk="0" fontAlgn="base" hangingPunct="0">
              <a:spcBef>
                <a:spcPct val="40000"/>
              </a:spcBef>
              <a:spcAft>
                <a:spcPct val="0"/>
              </a:spcAft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6pPr>
            <a:lvl7pPr marL="2971800" indent="-228600" eaLnBrk="0" fontAlgn="base" hangingPunct="0">
              <a:spcBef>
                <a:spcPct val="40000"/>
              </a:spcBef>
              <a:spcAft>
                <a:spcPct val="0"/>
              </a:spcAft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7pPr>
            <a:lvl8pPr marL="3429000" indent="-228600" eaLnBrk="0" fontAlgn="base" hangingPunct="0">
              <a:spcBef>
                <a:spcPct val="40000"/>
              </a:spcBef>
              <a:spcAft>
                <a:spcPct val="0"/>
              </a:spcAft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8pPr>
            <a:lvl9pPr marL="3886200" indent="-228600" eaLnBrk="0" fontAlgn="base" hangingPunct="0">
              <a:spcBef>
                <a:spcPct val="40000"/>
              </a:spcBef>
              <a:spcAft>
                <a:spcPct val="0"/>
              </a:spcAft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9pPr>
          </a:lstStyle>
          <a:p>
            <a:pPr eaLnBrk="1" hangingPunct="1"/>
            <a:endParaRPr lang="en-CA" altLang="x-none" sz="1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4" name="AutoShape 20"/>
          <p:cNvSpPr>
            <a:spLocks noChangeArrowheads="1"/>
          </p:cNvSpPr>
          <p:nvPr userDrawn="1"/>
        </p:nvSpPr>
        <p:spPr bwMode="gray">
          <a:xfrm rot="2520000">
            <a:off x="2879725" y="2387600"/>
            <a:ext cx="1497013" cy="381000"/>
          </a:xfrm>
          <a:prstGeom prst="rightArrow">
            <a:avLst>
              <a:gd name="adj1" fmla="val 63333"/>
              <a:gd name="adj2" fmla="val 49569"/>
            </a:avLst>
          </a:prstGeom>
          <a:gradFill rotWithShape="1">
            <a:gsLst>
              <a:gs pos="0">
                <a:srgbClr val="DCDDDD"/>
              </a:gs>
              <a:gs pos="100000">
                <a:srgbClr val="97989A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10800000" wrap="none" anchor="ctr"/>
          <a:lstStyle>
            <a:lvl1pPr eaLnBrk="0" hangingPunct="0">
              <a:spcBef>
                <a:spcPct val="40000"/>
              </a:spcBef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1pPr>
            <a:lvl2pPr marL="742950" indent="-285750" eaLnBrk="0" hangingPunct="0">
              <a:spcBef>
                <a:spcPct val="40000"/>
              </a:spcBef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2pPr>
            <a:lvl3pPr marL="1143000" indent="-228600" eaLnBrk="0" hangingPunct="0">
              <a:spcBef>
                <a:spcPct val="40000"/>
              </a:spcBef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3pPr>
            <a:lvl4pPr marL="1600200" indent="-228600" eaLnBrk="0" hangingPunct="0">
              <a:spcBef>
                <a:spcPct val="40000"/>
              </a:spcBef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4pPr>
            <a:lvl5pPr marL="2057400" indent="-228600" eaLnBrk="0" hangingPunct="0">
              <a:spcBef>
                <a:spcPct val="40000"/>
              </a:spcBef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5pPr>
            <a:lvl6pPr marL="2514600" indent="-228600" eaLnBrk="0" fontAlgn="base" hangingPunct="0">
              <a:spcBef>
                <a:spcPct val="40000"/>
              </a:spcBef>
              <a:spcAft>
                <a:spcPct val="0"/>
              </a:spcAft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6pPr>
            <a:lvl7pPr marL="2971800" indent="-228600" eaLnBrk="0" fontAlgn="base" hangingPunct="0">
              <a:spcBef>
                <a:spcPct val="40000"/>
              </a:spcBef>
              <a:spcAft>
                <a:spcPct val="0"/>
              </a:spcAft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7pPr>
            <a:lvl8pPr marL="3429000" indent="-228600" eaLnBrk="0" fontAlgn="base" hangingPunct="0">
              <a:spcBef>
                <a:spcPct val="40000"/>
              </a:spcBef>
              <a:spcAft>
                <a:spcPct val="0"/>
              </a:spcAft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8pPr>
            <a:lvl9pPr marL="3886200" indent="-228600" eaLnBrk="0" fontAlgn="base" hangingPunct="0">
              <a:spcBef>
                <a:spcPct val="40000"/>
              </a:spcBef>
              <a:spcAft>
                <a:spcPct val="0"/>
              </a:spcAft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9pPr>
          </a:lstStyle>
          <a:p>
            <a:pPr eaLnBrk="1" hangingPunct="1"/>
            <a:endParaRPr lang="en-CA" altLang="x-none">
              <a:solidFill>
                <a:srgbClr val="007C92"/>
              </a:solidFill>
            </a:endParaRPr>
          </a:p>
        </p:txBody>
      </p:sp>
      <p:sp>
        <p:nvSpPr>
          <p:cNvPr id="15" name="AutoShape 17"/>
          <p:cNvSpPr>
            <a:spLocks noChangeArrowheads="1"/>
          </p:cNvSpPr>
          <p:nvPr userDrawn="1"/>
        </p:nvSpPr>
        <p:spPr bwMode="gray">
          <a:xfrm rot="19080000">
            <a:off x="2879725" y="4432300"/>
            <a:ext cx="1497013" cy="381000"/>
          </a:xfrm>
          <a:prstGeom prst="rightArrow">
            <a:avLst>
              <a:gd name="adj1" fmla="val 63333"/>
              <a:gd name="adj2" fmla="val 49569"/>
            </a:avLst>
          </a:prstGeom>
          <a:gradFill rotWithShape="1">
            <a:gsLst>
              <a:gs pos="0">
                <a:srgbClr val="DCDDDD"/>
              </a:gs>
              <a:gs pos="100000">
                <a:srgbClr val="97989A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10800000" wrap="none" anchor="ctr"/>
          <a:lstStyle>
            <a:lvl1pPr eaLnBrk="0" hangingPunct="0">
              <a:spcBef>
                <a:spcPct val="40000"/>
              </a:spcBef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1pPr>
            <a:lvl2pPr marL="742950" indent="-285750" eaLnBrk="0" hangingPunct="0">
              <a:spcBef>
                <a:spcPct val="40000"/>
              </a:spcBef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2pPr>
            <a:lvl3pPr marL="1143000" indent="-228600" eaLnBrk="0" hangingPunct="0">
              <a:spcBef>
                <a:spcPct val="40000"/>
              </a:spcBef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3pPr>
            <a:lvl4pPr marL="1600200" indent="-228600" eaLnBrk="0" hangingPunct="0">
              <a:spcBef>
                <a:spcPct val="40000"/>
              </a:spcBef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4pPr>
            <a:lvl5pPr marL="2057400" indent="-228600" eaLnBrk="0" hangingPunct="0">
              <a:spcBef>
                <a:spcPct val="40000"/>
              </a:spcBef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5pPr>
            <a:lvl6pPr marL="2514600" indent="-228600" eaLnBrk="0" fontAlgn="base" hangingPunct="0">
              <a:spcBef>
                <a:spcPct val="40000"/>
              </a:spcBef>
              <a:spcAft>
                <a:spcPct val="0"/>
              </a:spcAft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6pPr>
            <a:lvl7pPr marL="2971800" indent="-228600" eaLnBrk="0" fontAlgn="base" hangingPunct="0">
              <a:spcBef>
                <a:spcPct val="40000"/>
              </a:spcBef>
              <a:spcAft>
                <a:spcPct val="0"/>
              </a:spcAft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7pPr>
            <a:lvl8pPr marL="3429000" indent="-228600" eaLnBrk="0" fontAlgn="base" hangingPunct="0">
              <a:spcBef>
                <a:spcPct val="40000"/>
              </a:spcBef>
              <a:spcAft>
                <a:spcPct val="0"/>
              </a:spcAft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8pPr>
            <a:lvl9pPr marL="3886200" indent="-228600" eaLnBrk="0" fontAlgn="base" hangingPunct="0">
              <a:spcBef>
                <a:spcPct val="40000"/>
              </a:spcBef>
              <a:spcAft>
                <a:spcPct val="0"/>
              </a:spcAft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9pPr>
          </a:lstStyle>
          <a:p>
            <a:pPr eaLnBrk="1" hangingPunct="1"/>
            <a:endParaRPr lang="en-CA" altLang="x-none" sz="1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25" name="Text Placeholder 10"/>
          <p:cNvSpPr>
            <a:spLocks noGrp="1"/>
          </p:cNvSpPr>
          <p:nvPr>
            <p:ph type="body" sz="quarter" idx="21"/>
          </p:nvPr>
        </p:nvSpPr>
        <p:spPr bwMode="gray">
          <a:xfrm>
            <a:off x="3822700" y="3187175"/>
            <a:ext cx="1441714" cy="821280"/>
          </a:xfrm>
          <a:prstGeom prst="ellipse">
            <a:avLst/>
          </a:prstGeom>
          <a:solidFill>
            <a:srgbClr val="AA5CAA"/>
          </a:solidFill>
          <a:ln>
            <a:noFill/>
          </a:ln>
        </p:spPr>
        <p:txBody>
          <a:bodyPr lIns="54000" tIns="54000" rIns="54000" bIns="54000" anchor="ctr" anchorCtr="1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Text</a:t>
            </a:r>
            <a:endParaRPr lang="en-GB" dirty="0"/>
          </a:p>
        </p:txBody>
      </p:sp>
      <p:sp>
        <p:nvSpPr>
          <p:cNvPr id="29" name="Text Placeholder 20"/>
          <p:cNvSpPr>
            <a:spLocks noGrp="1"/>
          </p:cNvSpPr>
          <p:nvPr>
            <p:ph type="body" sz="quarter" idx="22"/>
          </p:nvPr>
        </p:nvSpPr>
        <p:spPr bwMode="gray">
          <a:xfrm>
            <a:off x="179391" y="1557337"/>
            <a:ext cx="3323022" cy="1944688"/>
          </a:xfrm>
          <a:solidFill>
            <a:schemeClr val="bg1"/>
          </a:solidFill>
          <a:ln w="12700">
            <a:solidFill>
              <a:srgbClr val="007C92"/>
            </a:solidFill>
          </a:ln>
        </p:spPr>
        <p:txBody>
          <a:bodyPr lIns="54000" tIns="54000" rIns="54000" bIns="54000"/>
          <a:lstStyle>
            <a:lvl5pPr>
              <a:defRPr/>
            </a:lvl5pPr>
            <a:lvl6pPr>
              <a:defRPr baseline="0"/>
            </a:lvl6pPr>
            <a:lvl7pPr>
              <a:defRPr baseline="0"/>
            </a:lvl7pPr>
            <a:lvl8pPr>
              <a:defRPr baseline="0"/>
            </a:lvl8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30" name="Text Placeholder 20"/>
          <p:cNvSpPr>
            <a:spLocks noGrp="1"/>
          </p:cNvSpPr>
          <p:nvPr>
            <p:ph type="body" sz="quarter" idx="23"/>
          </p:nvPr>
        </p:nvSpPr>
        <p:spPr bwMode="gray">
          <a:xfrm>
            <a:off x="179391" y="4148137"/>
            <a:ext cx="3323022" cy="1944688"/>
          </a:xfrm>
          <a:solidFill>
            <a:schemeClr val="bg1"/>
          </a:solidFill>
          <a:ln w="12700">
            <a:solidFill>
              <a:srgbClr val="007C92"/>
            </a:solidFill>
          </a:ln>
        </p:spPr>
        <p:txBody>
          <a:bodyPr lIns="54000" tIns="54000" rIns="54000" bIns="54000"/>
          <a:lstStyle>
            <a:lvl5pPr>
              <a:defRPr/>
            </a:lvl5pPr>
            <a:lvl6pPr>
              <a:defRPr baseline="0"/>
            </a:lvl6pPr>
            <a:lvl7pPr>
              <a:defRPr baseline="0"/>
            </a:lvl7pPr>
            <a:lvl8pPr>
              <a:defRPr baseline="0"/>
            </a:lvl8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31" name="Text Placeholder 20"/>
          <p:cNvSpPr>
            <a:spLocks noGrp="1"/>
          </p:cNvSpPr>
          <p:nvPr>
            <p:ph type="body" sz="quarter" idx="24"/>
          </p:nvPr>
        </p:nvSpPr>
        <p:spPr bwMode="gray">
          <a:xfrm>
            <a:off x="5570153" y="1557337"/>
            <a:ext cx="3323022" cy="1944688"/>
          </a:xfrm>
          <a:solidFill>
            <a:schemeClr val="bg1"/>
          </a:solidFill>
          <a:ln w="12700">
            <a:solidFill>
              <a:srgbClr val="007C92"/>
            </a:solidFill>
          </a:ln>
        </p:spPr>
        <p:txBody>
          <a:bodyPr lIns="54000" tIns="54000" rIns="54000" bIns="54000"/>
          <a:lstStyle>
            <a:lvl5pPr>
              <a:defRPr/>
            </a:lvl5pPr>
            <a:lvl6pPr>
              <a:defRPr baseline="0"/>
            </a:lvl6pPr>
            <a:lvl7pPr>
              <a:defRPr baseline="0"/>
            </a:lvl7pPr>
            <a:lvl8pPr>
              <a:defRPr baseline="0"/>
            </a:lvl8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32" name="Text Placeholder 20"/>
          <p:cNvSpPr>
            <a:spLocks noGrp="1"/>
          </p:cNvSpPr>
          <p:nvPr>
            <p:ph type="body" sz="quarter" idx="25"/>
          </p:nvPr>
        </p:nvSpPr>
        <p:spPr bwMode="gray">
          <a:xfrm>
            <a:off x="5570153" y="4148137"/>
            <a:ext cx="3323022" cy="1944688"/>
          </a:xfrm>
          <a:solidFill>
            <a:schemeClr val="bg1"/>
          </a:solidFill>
          <a:ln w="12700">
            <a:solidFill>
              <a:srgbClr val="007C92"/>
            </a:solidFill>
          </a:ln>
        </p:spPr>
        <p:txBody>
          <a:bodyPr lIns="54000" tIns="54000" rIns="54000" bIns="54000"/>
          <a:lstStyle>
            <a:lvl5pPr>
              <a:defRPr/>
            </a:lvl5pPr>
            <a:lvl6pPr>
              <a:defRPr baseline="0"/>
            </a:lvl6pPr>
            <a:lvl7pPr>
              <a:defRPr baseline="0"/>
            </a:lvl7pPr>
            <a:lvl8pPr>
              <a:defRPr baseline="0"/>
            </a:lvl8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35" name="Text Placeholder 20"/>
          <p:cNvSpPr>
            <a:spLocks noGrp="1"/>
          </p:cNvSpPr>
          <p:nvPr>
            <p:ph type="body" sz="quarter" idx="26"/>
          </p:nvPr>
        </p:nvSpPr>
        <p:spPr bwMode="gray">
          <a:xfrm>
            <a:off x="179391" y="1125548"/>
            <a:ext cx="3323022" cy="359817"/>
          </a:xfrm>
          <a:solidFill>
            <a:srgbClr val="409DAD"/>
          </a:solidFill>
          <a:ln w="12700">
            <a:solidFill>
              <a:srgbClr val="007C92"/>
            </a:solidFill>
          </a:ln>
        </p:spPr>
        <p:txBody>
          <a:bodyPr anchor="ctr" anchorCtr="1"/>
          <a:lstStyle>
            <a:lvl1pPr>
              <a:defRPr lang="en-US" sz="1400" b="1" kern="1200" noProof="0" dirty="0" smtClean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5pPr>
              <a:defRPr/>
            </a:lvl5pPr>
            <a:lvl6pPr>
              <a:defRPr baseline="0"/>
            </a:lvl6pPr>
            <a:lvl7pPr>
              <a:defRPr baseline="0"/>
            </a:lvl7pPr>
            <a:lvl8pPr>
              <a:defRPr baseline="0"/>
            </a:lvl8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6" name="Text Placeholder 20"/>
          <p:cNvSpPr>
            <a:spLocks noGrp="1"/>
          </p:cNvSpPr>
          <p:nvPr>
            <p:ph type="body" sz="quarter" idx="27"/>
          </p:nvPr>
        </p:nvSpPr>
        <p:spPr bwMode="gray">
          <a:xfrm>
            <a:off x="5570153" y="1125548"/>
            <a:ext cx="3323022" cy="359817"/>
          </a:xfrm>
          <a:solidFill>
            <a:srgbClr val="409DAD"/>
          </a:solidFill>
          <a:ln w="12700">
            <a:solidFill>
              <a:srgbClr val="007C92"/>
            </a:solidFill>
          </a:ln>
        </p:spPr>
        <p:txBody>
          <a:bodyPr anchor="ctr" anchorCtr="1"/>
          <a:lstStyle>
            <a:lvl1pPr>
              <a:defRPr lang="en-US" sz="1400" b="1" kern="1200" noProof="0" dirty="0" smtClean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5pPr>
              <a:defRPr/>
            </a:lvl5pPr>
            <a:lvl6pPr>
              <a:defRPr baseline="0"/>
            </a:lvl6pPr>
            <a:lvl7pPr>
              <a:defRPr baseline="0"/>
            </a:lvl7pPr>
            <a:lvl8pPr>
              <a:defRPr baseline="0"/>
            </a:lvl8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7" name="Text Placeholder 20"/>
          <p:cNvSpPr>
            <a:spLocks noGrp="1"/>
          </p:cNvSpPr>
          <p:nvPr>
            <p:ph type="body" sz="quarter" idx="28"/>
          </p:nvPr>
        </p:nvSpPr>
        <p:spPr bwMode="gray">
          <a:xfrm>
            <a:off x="179391" y="3716339"/>
            <a:ext cx="3323022" cy="359817"/>
          </a:xfrm>
          <a:solidFill>
            <a:srgbClr val="409DAD"/>
          </a:solidFill>
          <a:ln w="12700">
            <a:solidFill>
              <a:srgbClr val="007C92"/>
            </a:solidFill>
          </a:ln>
        </p:spPr>
        <p:txBody>
          <a:bodyPr anchor="ctr" anchorCtr="1"/>
          <a:lstStyle>
            <a:lvl1pPr>
              <a:defRPr lang="en-US" sz="1400" b="1" kern="1200" noProof="0" dirty="0" smtClean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5pPr>
              <a:defRPr/>
            </a:lvl5pPr>
            <a:lvl6pPr>
              <a:defRPr baseline="0"/>
            </a:lvl6pPr>
            <a:lvl7pPr>
              <a:defRPr baseline="0"/>
            </a:lvl7pPr>
            <a:lvl8pPr>
              <a:defRPr baseline="0"/>
            </a:lvl8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8" name="Text Placeholder 20"/>
          <p:cNvSpPr>
            <a:spLocks noGrp="1"/>
          </p:cNvSpPr>
          <p:nvPr>
            <p:ph type="body" sz="quarter" idx="29"/>
          </p:nvPr>
        </p:nvSpPr>
        <p:spPr bwMode="gray">
          <a:xfrm>
            <a:off x="5570153" y="3716339"/>
            <a:ext cx="3323022" cy="359817"/>
          </a:xfrm>
          <a:solidFill>
            <a:srgbClr val="409DAD"/>
          </a:solidFill>
          <a:ln w="12700">
            <a:solidFill>
              <a:srgbClr val="007C92"/>
            </a:solidFill>
          </a:ln>
        </p:spPr>
        <p:txBody>
          <a:bodyPr anchor="ctr" anchorCtr="1"/>
          <a:lstStyle>
            <a:lvl1pPr>
              <a:defRPr lang="en-US" sz="1400" b="1" kern="1200" noProof="0" dirty="0" smtClean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5pPr>
              <a:defRPr/>
            </a:lvl5pPr>
            <a:lvl6pPr>
              <a:defRPr baseline="0"/>
            </a:lvl6pPr>
            <a:lvl7pPr>
              <a:defRPr baseline="0"/>
            </a:lvl7pPr>
            <a:lvl8pPr>
              <a:defRPr baseline="0"/>
            </a:lvl8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37355450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t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21"/>
          </p:nvPr>
        </p:nvSpPr>
        <p:spPr bwMode="gray">
          <a:xfrm>
            <a:off x="173526" y="1557337"/>
            <a:ext cx="4254012" cy="4535488"/>
          </a:xfrm>
          <a:solidFill>
            <a:schemeClr val="bg1"/>
          </a:solidFill>
          <a:ln w="12700">
            <a:solidFill>
              <a:srgbClr val="007C92"/>
            </a:solidFill>
          </a:ln>
        </p:spPr>
        <p:txBody>
          <a:bodyPr lIns="54000" tIns="54000" rIns="54000" bIns="54000"/>
          <a:lstStyle>
            <a:lvl5pPr>
              <a:defRPr/>
            </a:lvl5pPr>
            <a:lvl6pPr>
              <a:defRPr baseline="0"/>
            </a:lvl6pPr>
            <a:lvl7pPr>
              <a:defRPr baseline="0"/>
            </a:lvl7pPr>
            <a:lvl8pPr>
              <a:defRPr baseline="0"/>
            </a:lvl8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</p:txBody>
      </p:sp>
      <p:sp>
        <p:nvSpPr>
          <p:cNvPr id="23" name="Text Placeholder 20"/>
          <p:cNvSpPr>
            <a:spLocks noGrp="1"/>
          </p:cNvSpPr>
          <p:nvPr>
            <p:ph type="body" sz="quarter" idx="22"/>
          </p:nvPr>
        </p:nvSpPr>
        <p:spPr bwMode="gray">
          <a:xfrm>
            <a:off x="4639164" y="1557337"/>
            <a:ext cx="4254012" cy="4535488"/>
          </a:xfrm>
          <a:solidFill>
            <a:schemeClr val="bg1"/>
          </a:solidFill>
          <a:ln w="12700">
            <a:solidFill>
              <a:srgbClr val="007C92"/>
            </a:solidFill>
          </a:ln>
        </p:spPr>
        <p:txBody>
          <a:bodyPr lIns="54000" tIns="54000" rIns="54000" bIns="54000"/>
          <a:lstStyle>
            <a:lvl5pPr>
              <a:defRPr/>
            </a:lvl5pPr>
            <a:lvl6pPr>
              <a:defRPr baseline="0"/>
            </a:lvl6pPr>
            <a:lvl7pPr>
              <a:defRPr baseline="0"/>
            </a:lvl7pPr>
            <a:lvl8pPr>
              <a:defRPr baseline="0"/>
            </a:lvl8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</p:txBody>
      </p:sp>
      <p:sp>
        <p:nvSpPr>
          <p:cNvPr id="29" name="Text Placeholder 20"/>
          <p:cNvSpPr>
            <a:spLocks noGrp="1"/>
          </p:cNvSpPr>
          <p:nvPr>
            <p:ph type="body" sz="quarter" idx="26"/>
          </p:nvPr>
        </p:nvSpPr>
        <p:spPr bwMode="gray">
          <a:xfrm>
            <a:off x="173526" y="1125548"/>
            <a:ext cx="4254012" cy="359817"/>
          </a:xfrm>
          <a:solidFill>
            <a:srgbClr val="409DAD"/>
          </a:solidFill>
          <a:ln w="12700">
            <a:solidFill>
              <a:srgbClr val="409DAD"/>
            </a:solidFill>
          </a:ln>
        </p:spPr>
        <p:txBody>
          <a:bodyPr anchor="ctr" anchorCtr="1"/>
          <a:lstStyle>
            <a:lvl1pPr>
              <a:defRPr lang="en-US" sz="1400" b="1" kern="1200" noProof="0" dirty="0" smtClean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5pPr>
              <a:defRPr/>
            </a:lvl5pPr>
            <a:lvl6pPr>
              <a:defRPr baseline="0"/>
            </a:lvl6pPr>
            <a:lvl7pPr>
              <a:defRPr baseline="0"/>
            </a:lvl7pPr>
            <a:lvl8pPr>
              <a:defRPr baseline="0"/>
            </a:lvl8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0" name="Text Placeholder 20"/>
          <p:cNvSpPr>
            <a:spLocks noGrp="1"/>
          </p:cNvSpPr>
          <p:nvPr>
            <p:ph type="body" sz="quarter" idx="27"/>
          </p:nvPr>
        </p:nvSpPr>
        <p:spPr bwMode="gray">
          <a:xfrm>
            <a:off x="4639164" y="1125548"/>
            <a:ext cx="4254012" cy="359817"/>
          </a:xfrm>
          <a:solidFill>
            <a:srgbClr val="409DAD"/>
          </a:solidFill>
          <a:ln w="12700">
            <a:solidFill>
              <a:srgbClr val="409DAD"/>
            </a:solidFill>
          </a:ln>
        </p:spPr>
        <p:txBody>
          <a:bodyPr anchor="ctr" anchorCtr="1"/>
          <a:lstStyle>
            <a:lvl1pPr>
              <a:defRPr lang="en-US" sz="1400" b="1" kern="1200" noProof="0" dirty="0" smtClean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5pPr>
              <a:defRPr/>
            </a:lvl5pPr>
            <a:lvl6pPr>
              <a:defRPr baseline="0"/>
            </a:lvl6pPr>
            <a:lvl7pPr>
              <a:defRPr baseline="0"/>
            </a:lvl7pPr>
            <a:lvl8pPr>
              <a:defRPr baseline="0"/>
            </a:lvl8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00708128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tli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21"/>
          </p:nvPr>
        </p:nvSpPr>
        <p:spPr bwMode="gray">
          <a:xfrm>
            <a:off x="173526" y="1557337"/>
            <a:ext cx="4254012" cy="1944688"/>
          </a:xfrm>
          <a:solidFill>
            <a:schemeClr val="bg1"/>
          </a:solidFill>
          <a:ln w="12700">
            <a:solidFill>
              <a:srgbClr val="007C92"/>
            </a:solidFill>
          </a:ln>
        </p:spPr>
        <p:txBody>
          <a:bodyPr lIns="54000" tIns="54000" rIns="54000" bIns="54000"/>
          <a:lstStyle>
            <a:lvl5pPr>
              <a:defRPr/>
            </a:lvl5pPr>
            <a:lvl6pPr>
              <a:defRPr baseline="0"/>
            </a:lvl6pPr>
            <a:lvl7pPr>
              <a:defRPr baseline="0"/>
            </a:lvl7pPr>
            <a:lvl8pPr>
              <a:defRPr baseline="0"/>
            </a:lvl8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23" name="Text Placeholder 20"/>
          <p:cNvSpPr>
            <a:spLocks noGrp="1"/>
          </p:cNvSpPr>
          <p:nvPr>
            <p:ph type="body" sz="quarter" idx="22"/>
          </p:nvPr>
        </p:nvSpPr>
        <p:spPr bwMode="gray">
          <a:xfrm>
            <a:off x="4639164" y="1557337"/>
            <a:ext cx="4254012" cy="1944688"/>
          </a:xfrm>
          <a:solidFill>
            <a:schemeClr val="bg1"/>
          </a:solidFill>
          <a:ln w="12700">
            <a:solidFill>
              <a:srgbClr val="007C92"/>
            </a:solidFill>
          </a:ln>
        </p:spPr>
        <p:txBody>
          <a:bodyPr lIns="54000" tIns="54000" rIns="54000" bIns="54000"/>
          <a:lstStyle>
            <a:lvl5pPr>
              <a:defRPr/>
            </a:lvl5pPr>
            <a:lvl6pPr>
              <a:defRPr baseline="0"/>
            </a:lvl6pPr>
            <a:lvl7pPr>
              <a:defRPr baseline="0"/>
            </a:lvl7pPr>
            <a:lvl8pPr>
              <a:defRPr baseline="0"/>
            </a:lvl8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25" name="Text Placeholder 20"/>
          <p:cNvSpPr>
            <a:spLocks noGrp="1"/>
          </p:cNvSpPr>
          <p:nvPr>
            <p:ph type="body" sz="quarter" idx="23"/>
          </p:nvPr>
        </p:nvSpPr>
        <p:spPr bwMode="gray">
          <a:xfrm>
            <a:off x="173526" y="4148137"/>
            <a:ext cx="4254012" cy="1944688"/>
          </a:xfrm>
          <a:solidFill>
            <a:srgbClr val="BFDEE4"/>
          </a:solidFill>
          <a:ln w="12700">
            <a:solidFill>
              <a:srgbClr val="409DAD"/>
            </a:solidFill>
          </a:ln>
        </p:spPr>
        <p:txBody>
          <a:bodyPr lIns="54000" tIns="54000" rIns="54000" bIns="54000"/>
          <a:lstStyle>
            <a:lvl5pPr>
              <a:defRPr/>
            </a:lvl5pPr>
            <a:lvl6pPr>
              <a:defRPr baseline="0"/>
            </a:lvl6pPr>
            <a:lvl7pPr>
              <a:defRPr baseline="0"/>
            </a:lvl7pPr>
            <a:lvl8pPr>
              <a:defRPr baseline="0"/>
            </a:lvl8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26" name="Text Placeholder 20"/>
          <p:cNvSpPr>
            <a:spLocks noGrp="1"/>
          </p:cNvSpPr>
          <p:nvPr>
            <p:ph type="body" sz="quarter" idx="24"/>
          </p:nvPr>
        </p:nvSpPr>
        <p:spPr bwMode="gray">
          <a:xfrm>
            <a:off x="4639164" y="4148137"/>
            <a:ext cx="4254012" cy="1944688"/>
          </a:xfrm>
          <a:solidFill>
            <a:srgbClr val="BFDEE4"/>
          </a:solidFill>
          <a:ln w="12700">
            <a:solidFill>
              <a:srgbClr val="409DAD"/>
            </a:solidFill>
          </a:ln>
        </p:spPr>
        <p:txBody>
          <a:bodyPr lIns="54000" tIns="54000" rIns="54000" bIns="54000"/>
          <a:lstStyle>
            <a:lvl5pPr>
              <a:defRPr/>
            </a:lvl5pPr>
            <a:lvl6pPr>
              <a:defRPr baseline="0"/>
            </a:lvl6pPr>
            <a:lvl7pPr>
              <a:defRPr baseline="0"/>
            </a:lvl7pPr>
            <a:lvl8pPr>
              <a:defRPr baseline="0"/>
            </a:lvl8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29" name="Text Placeholder 20"/>
          <p:cNvSpPr>
            <a:spLocks noGrp="1"/>
          </p:cNvSpPr>
          <p:nvPr>
            <p:ph type="body" sz="quarter" idx="26"/>
          </p:nvPr>
        </p:nvSpPr>
        <p:spPr bwMode="gray">
          <a:xfrm>
            <a:off x="173526" y="1125548"/>
            <a:ext cx="4254012" cy="359817"/>
          </a:xfrm>
          <a:solidFill>
            <a:srgbClr val="409DAD"/>
          </a:solidFill>
          <a:ln w="12700">
            <a:solidFill>
              <a:srgbClr val="409DAD"/>
            </a:solidFill>
          </a:ln>
        </p:spPr>
        <p:txBody>
          <a:bodyPr anchor="ctr" anchorCtr="1"/>
          <a:lstStyle>
            <a:lvl1pPr>
              <a:defRPr lang="en-US" sz="1400" b="1" kern="1200" noProof="0" dirty="0" smtClean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5pPr>
              <a:defRPr/>
            </a:lvl5pPr>
            <a:lvl6pPr>
              <a:defRPr baseline="0"/>
            </a:lvl6pPr>
            <a:lvl7pPr>
              <a:defRPr baseline="0"/>
            </a:lvl7pPr>
            <a:lvl8pPr>
              <a:defRPr baseline="0"/>
            </a:lvl8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0" name="Text Placeholder 20"/>
          <p:cNvSpPr>
            <a:spLocks noGrp="1"/>
          </p:cNvSpPr>
          <p:nvPr>
            <p:ph type="body" sz="quarter" idx="27"/>
          </p:nvPr>
        </p:nvSpPr>
        <p:spPr bwMode="gray">
          <a:xfrm>
            <a:off x="4639164" y="1125548"/>
            <a:ext cx="4254012" cy="359817"/>
          </a:xfrm>
          <a:solidFill>
            <a:srgbClr val="409DAD"/>
          </a:solidFill>
          <a:ln w="12700">
            <a:solidFill>
              <a:srgbClr val="409DAD"/>
            </a:solidFill>
          </a:ln>
        </p:spPr>
        <p:txBody>
          <a:bodyPr anchor="ctr" anchorCtr="1"/>
          <a:lstStyle>
            <a:lvl1pPr>
              <a:defRPr lang="en-US" sz="1400" b="1" kern="1200" noProof="0" dirty="0" smtClean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5pPr>
              <a:defRPr/>
            </a:lvl5pPr>
            <a:lvl6pPr>
              <a:defRPr baseline="0"/>
            </a:lvl6pPr>
            <a:lvl7pPr>
              <a:defRPr baseline="0"/>
            </a:lvl7pPr>
            <a:lvl8pPr>
              <a:defRPr baseline="0"/>
            </a:lvl8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1" name="Text Placeholder 20"/>
          <p:cNvSpPr>
            <a:spLocks noGrp="1"/>
          </p:cNvSpPr>
          <p:nvPr>
            <p:ph type="body" sz="quarter" idx="28"/>
          </p:nvPr>
        </p:nvSpPr>
        <p:spPr bwMode="gray">
          <a:xfrm>
            <a:off x="173526" y="3716339"/>
            <a:ext cx="4254012" cy="359817"/>
          </a:xfrm>
          <a:solidFill>
            <a:srgbClr val="409DAD"/>
          </a:solidFill>
          <a:ln w="12700">
            <a:solidFill>
              <a:srgbClr val="409DAD"/>
            </a:solidFill>
          </a:ln>
        </p:spPr>
        <p:txBody>
          <a:bodyPr anchor="ctr" anchorCtr="1"/>
          <a:lstStyle>
            <a:lvl1pPr>
              <a:defRPr lang="en-US" sz="1400" b="1" kern="1200" noProof="0" dirty="0" smtClean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5pPr>
              <a:defRPr/>
            </a:lvl5pPr>
            <a:lvl6pPr>
              <a:defRPr baseline="0"/>
            </a:lvl6pPr>
            <a:lvl7pPr>
              <a:defRPr baseline="0"/>
            </a:lvl7pPr>
            <a:lvl8pPr>
              <a:defRPr baseline="0"/>
            </a:lvl8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2" name="Text Placeholder 20"/>
          <p:cNvSpPr>
            <a:spLocks noGrp="1"/>
          </p:cNvSpPr>
          <p:nvPr>
            <p:ph type="body" sz="quarter" idx="29"/>
          </p:nvPr>
        </p:nvSpPr>
        <p:spPr bwMode="gray">
          <a:xfrm>
            <a:off x="4639164" y="3716339"/>
            <a:ext cx="4254012" cy="359817"/>
          </a:xfrm>
          <a:solidFill>
            <a:srgbClr val="409DAD"/>
          </a:solidFill>
          <a:ln w="12700">
            <a:solidFill>
              <a:srgbClr val="409DAD"/>
            </a:solidFill>
          </a:ln>
        </p:spPr>
        <p:txBody>
          <a:bodyPr anchor="ctr" anchorCtr="1"/>
          <a:lstStyle>
            <a:lvl1pPr>
              <a:defRPr lang="en-US" sz="1400" b="1" kern="1200" noProof="0" dirty="0" smtClean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5pPr>
              <a:defRPr/>
            </a:lvl5pPr>
            <a:lvl6pPr>
              <a:defRPr baseline="0"/>
            </a:lvl6pPr>
            <a:lvl7pPr>
              <a:defRPr baseline="0"/>
            </a:lvl7pPr>
            <a:lvl8pPr>
              <a:defRPr baseline="0"/>
            </a:lvl8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89279593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ny prof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Chart Placeholder 31"/>
          <p:cNvSpPr>
            <a:spLocks noGrp="1"/>
          </p:cNvSpPr>
          <p:nvPr>
            <p:ph type="chart" sz="quarter" idx="22"/>
          </p:nvPr>
        </p:nvSpPr>
        <p:spPr bwMode="gray">
          <a:xfrm>
            <a:off x="3172573" y="1125538"/>
            <a:ext cx="2724700" cy="2376488"/>
          </a:xfrm>
        </p:spPr>
        <p:txBody>
          <a:bodyPr/>
          <a:lstStyle/>
          <a:p>
            <a:pPr lvl="0"/>
            <a:endParaRPr lang="en-GB" noProof="0" dirty="0"/>
          </a:p>
        </p:txBody>
      </p:sp>
      <p:sp>
        <p:nvSpPr>
          <p:cNvPr id="28" name="Text Placeholder 17"/>
          <p:cNvSpPr>
            <a:spLocks noGrp="1"/>
          </p:cNvSpPr>
          <p:nvPr>
            <p:ph type="body" sz="quarter" idx="20"/>
          </p:nvPr>
        </p:nvSpPr>
        <p:spPr bwMode="gray">
          <a:xfrm>
            <a:off x="6168751" y="3716339"/>
            <a:ext cx="2723204" cy="2376487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</p:txBody>
      </p:sp>
      <p:sp>
        <p:nvSpPr>
          <p:cNvPr id="32" name="Chart Placeholder 31"/>
          <p:cNvSpPr>
            <a:spLocks noGrp="1"/>
          </p:cNvSpPr>
          <p:nvPr>
            <p:ph type="chart" sz="quarter" idx="21"/>
          </p:nvPr>
        </p:nvSpPr>
        <p:spPr bwMode="gray">
          <a:xfrm>
            <a:off x="6167254" y="1125538"/>
            <a:ext cx="2724700" cy="2376488"/>
          </a:xfrm>
        </p:spPr>
        <p:txBody>
          <a:bodyPr/>
          <a:lstStyle/>
          <a:p>
            <a:pPr lvl="0"/>
            <a:endParaRPr lang="en-GB" noProof="0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13" name="Table Placeholder 12"/>
          <p:cNvSpPr>
            <a:spLocks noGrp="1"/>
          </p:cNvSpPr>
          <p:nvPr>
            <p:ph type="tbl" sz="quarter" idx="14"/>
          </p:nvPr>
        </p:nvSpPr>
        <p:spPr bwMode="gray">
          <a:xfrm>
            <a:off x="179388" y="1125538"/>
            <a:ext cx="2723204" cy="2376488"/>
          </a:xfrm>
        </p:spPr>
        <p:txBody>
          <a:bodyPr/>
          <a:lstStyle/>
          <a:p>
            <a:pPr lvl="0"/>
            <a:endParaRPr lang="en-GB" noProof="0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6"/>
          </p:nvPr>
        </p:nvSpPr>
        <p:spPr bwMode="gray">
          <a:xfrm>
            <a:off x="179388" y="3716339"/>
            <a:ext cx="2723204" cy="2376487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</p:txBody>
      </p:sp>
      <p:sp>
        <p:nvSpPr>
          <p:cNvPr id="26" name="Text Placeholder 17"/>
          <p:cNvSpPr>
            <a:spLocks noGrp="1"/>
          </p:cNvSpPr>
          <p:nvPr>
            <p:ph type="body" sz="quarter" idx="18"/>
          </p:nvPr>
        </p:nvSpPr>
        <p:spPr bwMode="gray">
          <a:xfrm>
            <a:off x="3172573" y="3716339"/>
            <a:ext cx="2723204" cy="2376487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</p:txBody>
      </p:sp>
    </p:spTree>
    <p:extLst>
      <p:ext uri="{BB962C8B-B14F-4D97-AF65-F5344CB8AC3E}">
        <p14:creationId xmlns:p14="http://schemas.microsoft.com/office/powerpoint/2010/main" val="1975023234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2"/>
          <p:cNvGrpSpPr>
            <a:grpSpLocks/>
          </p:cNvGrpSpPr>
          <p:nvPr userDrawn="1"/>
        </p:nvGrpSpPr>
        <p:grpSpPr bwMode="auto">
          <a:xfrm>
            <a:off x="0" y="0"/>
            <a:ext cx="9144000" cy="6858000"/>
            <a:chOff x="0" y="0"/>
            <a:chExt cx="9144000" cy="6858001"/>
          </a:xfrm>
        </p:grpSpPr>
        <p:sp>
          <p:nvSpPr>
            <p:cNvPr id="5" name="Freeform 6"/>
            <p:cNvSpPr>
              <a:spLocks/>
            </p:cNvSpPr>
            <p:nvPr userDrawn="1"/>
          </p:nvSpPr>
          <p:spPr bwMode="gray">
            <a:xfrm>
              <a:off x="3397250" y="1116013"/>
              <a:ext cx="5746750" cy="5741988"/>
            </a:xfrm>
            <a:custGeom>
              <a:avLst/>
              <a:gdLst>
                <a:gd name="T0" fmla="*/ 0 w 3620"/>
                <a:gd name="T1" fmla="*/ 3617 h 3617"/>
                <a:gd name="T2" fmla="*/ 2549 w 3620"/>
                <a:gd name="T3" fmla="*/ 3617 h 3617"/>
                <a:gd name="T4" fmla="*/ 3620 w 3620"/>
                <a:gd name="T5" fmla="*/ 0 h 3617"/>
                <a:gd name="T6" fmla="*/ 1072 w 3620"/>
                <a:gd name="T7" fmla="*/ 0 h 3617"/>
                <a:gd name="T8" fmla="*/ 0 w 3620"/>
                <a:gd name="T9" fmla="*/ 3617 h 361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620" h="3617">
                  <a:moveTo>
                    <a:pt x="0" y="3617"/>
                  </a:moveTo>
                  <a:lnTo>
                    <a:pt x="2549" y="3617"/>
                  </a:lnTo>
                  <a:lnTo>
                    <a:pt x="3620" y="0"/>
                  </a:lnTo>
                  <a:lnTo>
                    <a:pt x="1072" y="0"/>
                  </a:lnTo>
                  <a:lnTo>
                    <a:pt x="0" y="3617"/>
                  </a:lnTo>
                  <a:close/>
                </a:path>
              </a:pathLst>
            </a:custGeom>
            <a:gradFill rotWithShape="1">
              <a:gsLst>
                <a:gs pos="0">
                  <a:srgbClr val="00257A">
                    <a:alpha val="89999"/>
                  </a:srgbClr>
                </a:gs>
                <a:gs pos="35001">
                  <a:srgbClr val="00338D">
                    <a:alpha val="89999"/>
                  </a:srgbClr>
                </a:gs>
                <a:gs pos="100000">
                  <a:srgbClr val="009FDA">
                    <a:alpha val="89999"/>
                  </a:srgbClr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Freeform 7"/>
            <p:cNvSpPr>
              <a:spLocks/>
            </p:cNvSpPr>
            <p:nvPr userDrawn="1"/>
          </p:nvSpPr>
          <p:spPr bwMode="gray">
            <a:xfrm>
              <a:off x="7007225" y="6116638"/>
              <a:ext cx="2136775" cy="741363"/>
            </a:xfrm>
            <a:custGeom>
              <a:avLst/>
              <a:gdLst>
                <a:gd name="T0" fmla="*/ 0 w 1346"/>
                <a:gd name="T1" fmla="*/ 467 h 467"/>
                <a:gd name="T2" fmla="*/ 1208 w 1346"/>
                <a:gd name="T3" fmla="*/ 467 h 467"/>
                <a:gd name="T4" fmla="*/ 1346 w 1346"/>
                <a:gd name="T5" fmla="*/ 0 h 467"/>
                <a:gd name="T6" fmla="*/ 138 w 1346"/>
                <a:gd name="T7" fmla="*/ 0 h 467"/>
                <a:gd name="T8" fmla="*/ 0 w 1346"/>
                <a:gd name="T9" fmla="*/ 467 h 46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6" h="467">
                  <a:moveTo>
                    <a:pt x="0" y="467"/>
                  </a:moveTo>
                  <a:lnTo>
                    <a:pt x="1208" y="467"/>
                  </a:lnTo>
                  <a:lnTo>
                    <a:pt x="1346" y="0"/>
                  </a:lnTo>
                  <a:lnTo>
                    <a:pt x="138" y="0"/>
                  </a:lnTo>
                  <a:lnTo>
                    <a:pt x="0" y="467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8"/>
            <p:cNvSpPr>
              <a:spLocks/>
            </p:cNvSpPr>
            <p:nvPr userDrawn="1"/>
          </p:nvSpPr>
          <p:spPr bwMode="gray">
            <a:xfrm>
              <a:off x="1241425" y="4743450"/>
              <a:ext cx="2530475" cy="2114550"/>
            </a:xfrm>
            <a:custGeom>
              <a:avLst/>
              <a:gdLst>
                <a:gd name="T0" fmla="*/ 395 w 1594"/>
                <a:gd name="T1" fmla="*/ 0 h 1332"/>
                <a:gd name="T2" fmla="*/ 0 w 1594"/>
                <a:gd name="T3" fmla="*/ 1332 h 1332"/>
                <a:gd name="T4" fmla="*/ 1199 w 1594"/>
                <a:gd name="T5" fmla="*/ 1332 h 1332"/>
                <a:gd name="T6" fmla="*/ 1594 w 1594"/>
                <a:gd name="T7" fmla="*/ 0 h 1332"/>
                <a:gd name="T8" fmla="*/ 395 w 1594"/>
                <a:gd name="T9" fmla="*/ 0 h 133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594" h="1332">
                  <a:moveTo>
                    <a:pt x="395" y="0"/>
                  </a:moveTo>
                  <a:lnTo>
                    <a:pt x="0" y="1332"/>
                  </a:lnTo>
                  <a:lnTo>
                    <a:pt x="1199" y="1332"/>
                  </a:lnTo>
                  <a:lnTo>
                    <a:pt x="1594" y="0"/>
                  </a:lnTo>
                  <a:lnTo>
                    <a:pt x="395" y="0"/>
                  </a:lnTo>
                  <a:close/>
                </a:path>
              </a:pathLst>
            </a:custGeom>
            <a:solidFill>
              <a:srgbClr val="8099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Freeform 27"/>
            <p:cNvSpPr>
              <a:spLocks/>
            </p:cNvSpPr>
            <p:nvPr userDrawn="1"/>
          </p:nvSpPr>
          <p:spPr bwMode="gray">
            <a:xfrm>
              <a:off x="1554163" y="0"/>
              <a:ext cx="4738688" cy="2343150"/>
            </a:xfrm>
            <a:custGeom>
              <a:avLst/>
              <a:gdLst>
                <a:gd name="T0" fmla="*/ 2548 w 2985"/>
                <a:gd name="T1" fmla="*/ 1476 h 1476"/>
                <a:gd name="T2" fmla="*/ 2985 w 2985"/>
                <a:gd name="T3" fmla="*/ 0 h 1476"/>
                <a:gd name="T4" fmla="*/ 437 w 2985"/>
                <a:gd name="T5" fmla="*/ 0 h 1476"/>
                <a:gd name="T6" fmla="*/ 0 w 2985"/>
                <a:gd name="T7" fmla="*/ 1476 h 1476"/>
                <a:gd name="T8" fmla="*/ 2548 w 2985"/>
                <a:gd name="T9" fmla="*/ 1476 h 147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85" h="1476">
                  <a:moveTo>
                    <a:pt x="2548" y="1476"/>
                  </a:moveTo>
                  <a:lnTo>
                    <a:pt x="2985" y="0"/>
                  </a:lnTo>
                  <a:lnTo>
                    <a:pt x="437" y="0"/>
                  </a:lnTo>
                  <a:lnTo>
                    <a:pt x="0" y="1476"/>
                  </a:lnTo>
                  <a:lnTo>
                    <a:pt x="2548" y="1476"/>
                  </a:lnTo>
                  <a:close/>
                </a:path>
              </a:pathLst>
            </a:custGeom>
            <a:gradFill rotWithShape="1">
              <a:gsLst>
                <a:gs pos="0">
                  <a:srgbClr val="00257A">
                    <a:alpha val="89999"/>
                  </a:srgbClr>
                </a:gs>
                <a:gs pos="35001">
                  <a:srgbClr val="00338D">
                    <a:alpha val="89999"/>
                  </a:srgbClr>
                </a:gs>
                <a:gs pos="100000">
                  <a:srgbClr val="009FDA">
                    <a:alpha val="89999"/>
                  </a:srgbClr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 36"/>
            <p:cNvSpPr>
              <a:spLocks/>
            </p:cNvSpPr>
            <p:nvPr userDrawn="1"/>
          </p:nvSpPr>
          <p:spPr bwMode="gray">
            <a:xfrm>
              <a:off x="0" y="0"/>
              <a:ext cx="3898900" cy="5630863"/>
            </a:xfrm>
            <a:custGeom>
              <a:avLst/>
              <a:gdLst>
                <a:gd name="T0" fmla="*/ 2456 w 2456"/>
                <a:gd name="T1" fmla="*/ 0 h 3547"/>
                <a:gd name="T2" fmla="*/ 0 w 2456"/>
                <a:gd name="T3" fmla="*/ 0 h 3547"/>
                <a:gd name="T4" fmla="*/ 0 w 2456"/>
                <a:gd name="T5" fmla="*/ 3547 h 3547"/>
                <a:gd name="T6" fmla="*/ 1405 w 2456"/>
                <a:gd name="T7" fmla="*/ 3547 h 3547"/>
                <a:gd name="T8" fmla="*/ 2456 w 2456"/>
                <a:gd name="T9" fmla="*/ 0 h 35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456" h="3547">
                  <a:moveTo>
                    <a:pt x="2456" y="0"/>
                  </a:moveTo>
                  <a:lnTo>
                    <a:pt x="0" y="0"/>
                  </a:lnTo>
                  <a:lnTo>
                    <a:pt x="0" y="3547"/>
                  </a:lnTo>
                  <a:lnTo>
                    <a:pt x="1405" y="3547"/>
                  </a:lnTo>
                  <a:lnTo>
                    <a:pt x="2456" y="0"/>
                  </a:lnTo>
                  <a:close/>
                </a:path>
              </a:pathLst>
            </a:custGeom>
            <a:solidFill>
              <a:srgbClr val="BFCC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Freeform 11"/>
            <p:cNvSpPr>
              <a:spLocks/>
            </p:cNvSpPr>
            <p:nvPr userDrawn="1"/>
          </p:nvSpPr>
          <p:spPr bwMode="gray">
            <a:xfrm>
              <a:off x="0" y="2343150"/>
              <a:ext cx="1554163" cy="4514850"/>
            </a:xfrm>
            <a:custGeom>
              <a:avLst/>
              <a:gdLst>
                <a:gd name="T0" fmla="*/ 0 w 979"/>
                <a:gd name="T1" fmla="*/ 0 h 2844"/>
                <a:gd name="T2" fmla="*/ 0 w 979"/>
                <a:gd name="T3" fmla="*/ 2844 h 2844"/>
                <a:gd name="T4" fmla="*/ 137 w 979"/>
                <a:gd name="T5" fmla="*/ 2844 h 2844"/>
                <a:gd name="T6" fmla="*/ 979 w 979"/>
                <a:gd name="T7" fmla="*/ 0 h 2844"/>
                <a:gd name="T8" fmla="*/ 0 w 979"/>
                <a:gd name="T9" fmla="*/ 0 h 284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79" h="2844">
                  <a:moveTo>
                    <a:pt x="0" y="0"/>
                  </a:moveTo>
                  <a:lnTo>
                    <a:pt x="0" y="2844"/>
                  </a:lnTo>
                  <a:lnTo>
                    <a:pt x="137" y="2844"/>
                  </a:lnTo>
                  <a:lnTo>
                    <a:pt x="97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5EA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12"/>
            <p:cNvSpPr>
              <a:spLocks/>
            </p:cNvSpPr>
            <p:nvPr userDrawn="1"/>
          </p:nvSpPr>
          <p:spPr bwMode="gray">
            <a:xfrm>
              <a:off x="7007225" y="6116638"/>
              <a:ext cx="655638" cy="741363"/>
            </a:xfrm>
            <a:custGeom>
              <a:avLst/>
              <a:gdLst>
                <a:gd name="T0" fmla="*/ 413 w 413"/>
                <a:gd name="T1" fmla="*/ 0 h 467"/>
                <a:gd name="T2" fmla="*/ 138 w 413"/>
                <a:gd name="T3" fmla="*/ 0 h 467"/>
                <a:gd name="T4" fmla="*/ 0 w 413"/>
                <a:gd name="T5" fmla="*/ 467 h 467"/>
                <a:gd name="T6" fmla="*/ 275 w 413"/>
                <a:gd name="T7" fmla="*/ 467 h 467"/>
                <a:gd name="T8" fmla="*/ 413 w 413"/>
                <a:gd name="T9" fmla="*/ 0 h 46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13" h="467">
                  <a:moveTo>
                    <a:pt x="413" y="0"/>
                  </a:moveTo>
                  <a:lnTo>
                    <a:pt x="138" y="0"/>
                  </a:lnTo>
                  <a:lnTo>
                    <a:pt x="0" y="467"/>
                  </a:lnTo>
                  <a:lnTo>
                    <a:pt x="275" y="467"/>
                  </a:lnTo>
                  <a:lnTo>
                    <a:pt x="413" y="0"/>
                  </a:lnTo>
                  <a:close/>
                </a:path>
              </a:pathLst>
            </a:custGeom>
            <a:solidFill>
              <a:srgbClr val="00338D">
                <a:alpha val="94901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13"/>
            <p:cNvSpPr>
              <a:spLocks/>
            </p:cNvSpPr>
            <p:nvPr userDrawn="1"/>
          </p:nvSpPr>
          <p:spPr bwMode="gray">
            <a:xfrm>
              <a:off x="4735513" y="1116013"/>
              <a:ext cx="1227138" cy="1227138"/>
            </a:xfrm>
            <a:custGeom>
              <a:avLst/>
              <a:gdLst>
                <a:gd name="T0" fmla="*/ 773 w 773"/>
                <a:gd name="T1" fmla="*/ 0 h 773"/>
                <a:gd name="T2" fmla="*/ 229 w 773"/>
                <a:gd name="T3" fmla="*/ 0 h 773"/>
                <a:gd name="T4" fmla="*/ 0 w 773"/>
                <a:gd name="T5" fmla="*/ 773 h 773"/>
                <a:gd name="T6" fmla="*/ 544 w 773"/>
                <a:gd name="T7" fmla="*/ 773 h 773"/>
                <a:gd name="T8" fmla="*/ 773 w 773"/>
                <a:gd name="T9" fmla="*/ 0 h 77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73" h="773">
                  <a:moveTo>
                    <a:pt x="773" y="0"/>
                  </a:moveTo>
                  <a:lnTo>
                    <a:pt x="229" y="0"/>
                  </a:lnTo>
                  <a:lnTo>
                    <a:pt x="0" y="773"/>
                  </a:lnTo>
                  <a:lnTo>
                    <a:pt x="544" y="773"/>
                  </a:lnTo>
                  <a:lnTo>
                    <a:pt x="773" y="0"/>
                  </a:lnTo>
                  <a:close/>
                </a:path>
              </a:pathLst>
            </a:custGeom>
            <a:solidFill>
              <a:srgbClr val="0025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14"/>
            <p:cNvSpPr>
              <a:spLocks/>
            </p:cNvSpPr>
            <p:nvPr userDrawn="1"/>
          </p:nvSpPr>
          <p:spPr bwMode="gray">
            <a:xfrm>
              <a:off x="1604963" y="4743450"/>
              <a:ext cx="889000" cy="887413"/>
            </a:xfrm>
            <a:custGeom>
              <a:avLst/>
              <a:gdLst>
                <a:gd name="T0" fmla="*/ 0 w 560"/>
                <a:gd name="T1" fmla="*/ 559 h 559"/>
                <a:gd name="T2" fmla="*/ 394 w 560"/>
                <a:gd name="T3" fmla="*/ 559 h 559"/>
                <a:gd name="T4" fmla="*/ 560 w 560"/>
                <a:gd name="T5" fmla="*/ 0 h 559"/>
                <a:gd name="T6" fmla="*/ 166 w 560"/>
                <a:gd name="T7" fmla="*/ 0 h 559"/>
                <a:gd name="T8" fmla="*/ 0 w 560"/>
                <a:gd name="T9" fmla="*/ 559 h 5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60" h="559">
                  <a:moveTo>
                    <a:pt x="0" y="559"/>
                  </a:moveTo>
                  <a:lnTo>
                    <a:pt x="394" y="559"/>
                  </a:lnTo>
                  <a:lnTo>
                    <a:pt x="560" y="0"/>
                  </a:lnTo>
                  <a:lnTo>
                    <a:pt x="166" y="0"/>
                  </a:lnTo>
                  <a:lnTo>
                    <a:pt x="0" y="559"/>
                  </a:lnTo>
                  <a:close/>
                </a:path>
              </a:pathLst>
            </a:custGeom>
            <a:solidFill>
              <a:srgbClr val="4066AA">
                <a:alpha val="94901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15"/>
            <p:cNvSpPr>
              <a:spLocks/>
            </p:cNvSpPr>
            <p:nvPr userDrawn="1"/>
          </p:nvSpPr>
          <p:spPr bwMode="gray">
            <a:xfrm>
              <a:off x="1554163" y="0"/>
              <a:ext cx="2344738" cy="2343150"/>
            </a:xfrm>
            <a:custGeom>
              <a:avLst/>
              <a:gdLst>
                <a:gd name="T0" fmla="*/ 437 w 1477"/>
                <a:gd name="T1" fmla="*/ 0 h 1476"/>
                <a:gd name="T2" fmla="*/ 0 w 1477"/>
                <a:gd name="T3" fmla="*/ 1476 h 1476"/>
                <a:gd name="T4" fmla="*/ 1040 w 1477"/>
                <a:gd name="T5" fmla="*/ 1476 h 1476"/>
                <a:gd name="T6" fmla="*/ 1477 w 1477"/>
                <a:gd name="T7" fmla="*/ 0 h 1476"/>
                <a:gd name="T8" fmla="*/ 437 w 1477"/>
                <a:gd name="T9" fmla="*/ 0 h 147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477" h="1476">
                  <a:moveTo>
                    <a:pt x="437" y="0"/>
                  </a:moveTo>
                  <a:lnTo>
                    <a:pt x="0" y="1476"/>
                  </a:lnTo>
                  <a:lnTo>
                    <a:pt x="1040" y="1476"/>
                  </a:lnTo>
                  <a:lnTo>
                    <a:pt x="1477" y="0"/>
                  </a:lnTo>
                  <a:lnTo>
                    <a:pt x="437" y="0"/>
                  </a:lnTo>
                  <a:close/>
                </a:path>
              </a:pathLst>
            </a:custGeom>
            <a:solidFill>
              <a:srgbClr val="4066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16"/>
            <p:cNvSpPr>
              <a:spLocks/>
            </p:cNvSpPr>
            <p:nvPr userDrawn="1"/>
          </p:nvSpPr>
          <p:spPr bwMode="gray">
            <a:xfrm>
              <a:off x="0" y="2343150"/>
              <a:ext cx="1554163" cy="3287713"/>
            </a:xfrm>
            <a:custGeom>
              <a:avLst/>
              <a:gdLst>
                <a:gd name="T0" fmla="*/ 0 w 979"/>
                <a:gd name="T1" fmla="*/ 0 h 2071"/>
                <a:gd name="T2" fmla="*/ 0 w 979"/>
                <a:gd name="T3" fmla="*/ 2071 h 2071"/>
                <a:gd name="T4" fmla="*/ 366 w 979"/>
                <a:gd name="T5" fmla="*/ 2071 h 2071"/>
                <a:gd name="T6" fmla="*/ 979 w 979"/>
                <a:gd name="T7" fmla="*/ 0 h 2071"/>
                <a:gd name="T8" fmla="*/ 0 w 979"/>
                <a:gd name="T9" fmla="*/ 0 h 207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79" h="2071">
                  <a:moveTo>
                    <a:pt x="0" y="0"/>
                  </a:moveTo>
                  <a:lnTo>
                    <a:pt x="0" y="2071"/>
                  </a:lnTo>
                  <a:lnTo>
                    <a:pt x="366" y="2071"/>
                  </a:lnTo>
                  <a:lnTo>
                    <a:pt x="97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099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" name="Title 7"/>
          <p:cNvSpPr>
            <a:spLocks noGrp="1"/>
          </p:cNvSpPr>
          <p:nvPr>
            <p:ph type="title"/>
          </p:nvPr>
        </p:nvSpPr>
        <p:spPr bwMode="gray">
          <a:xfrm>
            <a:off x="4932045" y="2708920"/>
            <a:ext cx="3168352" cy="1656184"/>
          </a:xfrm>
          <a:noFill/>
          <a:ln w="9525">
            <a:noFill/>
            <a:miter lim="800000"/>
            <a:headEnd/>
            <a:tailEnd/>
          </a:ln>
        </p:spPr>
        <p:txBody>
          <a:bodyPr anchor="t">
            <a:noAutofit/>
          </a:bodyPr>
          <a:lstStyle>
            <a:lvl1pPr>
              <a:defRPr lang="en-GB" sz="3000" b="1" kern="1200" noProof="0" smtClean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>
              <a:defRPr lang="en-GB" sz="3000" b="1" kern="1200" noProof="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defRPr>
            </a:lvl2pPr>
            <a:lvl3pPr>
              <a:defRPr lang="en-GB" sz="3000" b="1" kern="1200" noProof="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defRPr>
            </a:lvl3pPr>
            <a:lvl4pPr>
              <a:defRPr lang="en-GB" sz="3000" b="1" kern="1200" noProof="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defRPr>
            </a:lvl4pPr>
            <a:lvl5pPr>
              <a:defRPr lang="en-GB" sz="3000" b="1" kern="1200" noProof="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defRPr>
            </a:lvl5pPr>
            <a:lvl6pPr>
              <a:defRPr lang="en-GB" sz="3000" b="1" kern="1200" noProof="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defRPr>
            </a:lvl6pPr>
            <a:lvl7pPr>
              <a:defRPr lang="en-GB" sz="3000" b="1" kern="1200" noProof="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defRPr>
            </a:lvl7pPr>
            <a:lvl8pPr>
              <a:defRPr lang="en-GB" sz="3000" b="1" kern="1200" noProof="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defRPr>
            </a:lvl8pPr>
            <a:lvl9pPr>
              <a:defRPr lang="en-GB" sz="3000" b="1" kern="1200" noProof="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defRPr>
            </a:lvl9pPr>
          </a:lstStyle>
          <a:p>
            <a:pPr lvl="0"/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0"/>
          </p:nvPr>
        </p:nvSpPr>
        <p:spPr bwMode="gray">
          <a:xfrm>
            <a:off x="4932366" y="4509130"/>
            <a:ext cx="2807989" cy="1080119"/>
          </a:xfrm>
          <a:noFill/>
          <a:ln w="9525">
            <a:noFill/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>
              <a:defRPr lang="en-US" sz="1200" b="0" kern="1200" noProof="0" dirty="0" smtClean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>
              <a:defRPr lang="en-US" sz="1200" b="0" kern="1200" noProof="0" dirty="0" smtClean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>
              <a:defRPr lang="en-US" sz="1200" b="0" kern="1200" noProof="0" dirty="0" smtClean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>
              <a:defRPr lang="en-US" sz="1200" b="0" kern="1200" noProof="0" dirty="0" smtClean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>
              <a:defRPr lang="en-US" sz="1200" b="0" kern="1200" noProof="0" dirty="0" smtClean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>
              <a:defRPr lang="en-US" sz="1200" b="0" kern="1200" noProof="0" dirty="0" smtClean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6pPr>
            <a:lvl7pPr>
              <a:defRPr lang="en-US" sz="1200" b="0" kern="1200" noProof="0" dirty="0" smtClean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7pPr>
            <a:lvl8pPr>
              <a:defRPr lang="en-US" sz="1200" b="0" kern="1200" noProof="0" dirty="0" smtClean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8pPr>
            <a:lvl9pPr>
              <a:defRPr lang="en-US" sz="1200" b="0" kern="1200" noProof="0" dirty="0" smtClean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10602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11"/>
          <p:cNvSpPr>
            <a:spLocks noChangeAspect="1"/>
          </p:cNvSpPr>
          <p:nvPr userDrawn="1"/>
        </p:nvSpPr>
        <p:spPr bwMode="gray">
          <a:xfrm>
            <a:off x="0" y="0"/>
            <a:ext cx="6475413" cy="6858000"/>
          </a:xfrm>
          <a:custGeom>
            <a:avLst/>
            <a:gdLst>
              <a:gd name="T0" fmla="*/ 0 w 28205"/>
              <a:gd name="T1" fmla="*/ 0 h 29877"/>
              <a:gd name="T2" fmla="*/ 0 w 28205"/>
              <a:gd name="T3" fmla="*/ 29877 h 29877"/>
              <a:gd name="T4" fmla="*/ 19370 w 28205"/>
              <a:gd name="T5" fmla="*/ 29877 h 29877"/>
              <a:gd name="T6" fmla="*/ 28205 w 28205"/>
              <a:gd name="T7" fmla="*/ 0 h 29877"/>
              <a:gd name="T8" fmla="*/ 0 w 28205"/>
              <a:gd name="T9" fmla="*/ 0 h 2987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8205" h="29877">
                <a:moveTo>
                  <a:pt x="0" y="0"/>
                </a:moveTo>
                <a:lnTo>
                  <a:pt x="0" y="29877"/>
                </a:lnTo>
                <a:lnTo>
                  <a:pt x="19370" y="29877"/>
                </a:lnTo>
                <a:lnTo>
                  <a:pt x="28205" y="0"/>
                </a:lnTo>
                <a:lnTo>
                  <a:pt x="0" y="0"/>
                </a:lnTo>
                <a:close/>
              </a:path>
            </a:pathLst>
          </a:custGeom>
          <a:gradFill rotWithShape="1">
            <a:gsLst>
              <a:gs pos="0">
                <a:srgbClr val="00257A">
                  <a:alpha val="89999"/>
                </a:srgbClr>
              </a:gs>
              <a:gs pos="35001">
                <a:srgbClr val="00338D">
                  <a:alpha val="89999"/>
                </a:srgbClr>
              </a:gs>
              <a:gs pos="100000">
                <a:srgbClr val="009FDA">
                  <a:alpha val="89999"/>
                </a:srgbClr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 bwMode="gray">
          <a:xfrm>
            <a:off x="323530" y="1340768"/>
            <a:ext cx="5112568" cy="2088232"/>
          </a:xfrm>
          <a:noFill/>
          <a:ln w="9525">
            <a:noFill/>
            <a:miter lim="800000"/>
            <a:headEnd/>
            <a:tailEnd/>
          </a:ln>
        </p:spPr>
        <p:txBody>
          <a:bodyPr anchor="t">
            <a:noAutofit/>
          </a:bodyPr>
          <a:lstStyle>
            <a:lvl1pPr>
              <a:defRPr lang="en-GB" sz="3000" b="1" kern="1200" noProof="0" smtClean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>
              <a:defRPr lang="en-GB" sz="3000" b="1" kern="1200" noProof="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defRPr>
            </a:lvl2pPr>
            <a:lvl3pPr>
              <a:defRPr lang="en-GB" sz="3000" b="1" kern="1200" noProof="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defRPr>
            </a:lvl3pPr>
            <a:lvl4pPr>
              <a:defRPr lang="en-GB" sz="3000" b="1" kern="1200" noProof="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defRPr>
            </a:lvl4pPr>
            <a:lvl5pPr>
              <a:defRPr lang="en-GB" sz="3000" b="1" kern="1200" noProof="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defRPr>
            </a:lvl5pPr>
            <a:lvl6pPr>
              <a:defRPr lang="en-GB" sz="3000" b="1" kern="1200" noProof="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defRPr>
            </a:lvl6pPr>
            <a:lvl7pPr>
              <a:defRPr lang="en-GB" sz="3000" b="1" kern="1200" noProof="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defRPr>
            </a:lvl7pPr>
            <a:lvl8pPr>
              <a:defRPr lang="en-GB" sz="3000" b="1" kern="1200" noProof="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defRPr>
            </a:lvl8pPr>
            <a:lvl9pPr>
              <a:defRPr lang="en-GB" sz="3000" b="1" kern="1200" noProof="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defRPr>
            </a:lvl9pPr>
          </a:lstStyle>
          <a:p>
            <a:pPr lvl="0"/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0"/>
          </p:nvPr>
        </p:nvSpPr>
        <p:spPr bwMode="gray">
          <a:xfrm>
            <a:off x="323528" y="3645025"/>
            <a:ext cx="4752528" cy="1008112"/>
          </a:xfrm>
          <a:noFill/>
          <a:ln w="9525">
            <a:noFill/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>
              <a:defRPr lang="en-US" sz="1200" b="0" kern="1200" noProof="0" dirty="0" smtClean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>
              <a:defRPr lang="en-US" sz="1200" b="0" kern="1200" noProof="0" dirty="0" smtClean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>
              <a:defRPr lang="en-US" sz="1200" b="0" kern="1200" noProof="0" dirty="0" smtClean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>
              <a:defRPr lang="en-US" sz="1200" b="0" kern="1200" noProof="0" dirty="0" smtClean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>
              <a:defRPr lang="en-US" sz="1200" b="0" kern="1200" noProof="0" dirty="0" smtClean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>
              <a:defRPr lang="en-US" sz="1200" b="0" kern="1200" noProof="0" dirty="0" smtClean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6pPr>
            <a:lvl7pPr>
              <a:defRPr lang="en-US" sz="1200" b="0" kern="1200" noProof="0" dirty="0" smtClean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7pPr>
            <a:lvl8pPr>
              <a:defRPr lang="en-US" sz="1200" b="0" kern="1200" noProof="0" dirty="0" smtClean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8pPr>
            <a:lvl9pPr>
              <a:defRPr lang="en-US" sz="1200" b="0" kern="1200" noProof="0" dirty="0" smtClean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5667697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hoto divider">
    <p:bg>
      <p:bgPr>
        <a:solidFill>
          <a:srgbClr val="BABBB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8" descr="BOARDROOM PPL compressed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gray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Freeform 19"/>
          <p:cNvSpPr>
            <a:spLocks noChangeAspect="1"/>
          </p:cNvSpPr>
          <p:nvPr userDrawn="1"/>
        </p:nvSpPr>
        <p:spPr bwMode="gray">
          <a:xfrm>
            <a:off x="0" y="4521200"/>
            <a:ext cx="4537075" cy="2336800"/>
          </a:xfrm>
          <a:custGeom>
            <a:avLst/>
            <a:gdLst>
              <a:gd name="T0" fmla="*/ 0 w 24277"/>
              <a:gd name="T1" fmla="*/ 0 h 12503"/>
              <a:gd name="T2" fmla="*/ 0 w 24277"/>
              <a:gd name="T3" fmla="*/ 12503 h 12503"/>
              <a:gd name="T4" fmla="*/ 20575 w 24277"/>
              <a:gd name="T5" fmla="*/ 12503 h 12503"/>
              <a:gd name="T6" fmla="*/ 24277 w 24277"/>
              <a:gd name="T7" fmla="*/ 0 h 12503"/>
              <a:gd name="T8" fmla="*/ 0 w 24277"/>
              <a:gd name="T9" fmla="*/ 0 h 1250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4277" h="12503">
                <a:moveTo>
                  <a:pt x="0" y="0"/>
                </a:moveTo>
                <a:lnTo>
                  <a:pt x="0" y="12503"/>
                </a:lnTo>
                <a:lnTo>
                  <a:pt x="20575" y="12503"/>
                </a:lnTo>
                <a:lnTo>
                  <a:pt x="24277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 bwMode="gray">
          <a:xfrm>
            <a:off x="323530" y="4941168"/>
            <a:ext cx="3600400" cy="1584176"/>
          </a:xfrm>
          <a:noFill/>
          <a:ln w="9525">
            <a:noFill/>
            <a:miter lim="800000"/>
            <a:headEnd/>
            <a:tailEnd/>
          </a:ln>
        </p:spPr>
        <p:txBody>
          <a:bodyPr anchor="t">
            <a:noAutofit/>
          </a:bodyPr>
          <a:lstStyle>
            <a:lvl1pPr>
              <a:defRPr lang="en-GB" sz="3000" b="1" kern="1200" noProof="0" dirty="0" smtClean="0">
                <a:solidFill>
                  <a:srgbClr val="00338D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>
              <a:defRPr lang="en-GB" sz="3000" b="1" kern="1200" noProof="0" dirty="0">
                <a:solidFill>
                  <a:srgbClr val="00338D"/>
                </a:solidFill>
                <a:latin typeface="Arial" pitchFamily="34" charset="0"/>
                <a:ea typeface="+mj-ea"/>
                <a:cs typeface="Arial" pitchFamily="34" charset="0"/>
              </a:defRPr>
            </a:lvl2pPr>
            <a:lvl3pPr>
              <a:defRPr lang="en-GB" sz="3000" b="1" kern="1200" noProof="0" dirty="0">
                <a:solidFill>
                  <a:srgbClr val="00338D"/>
                </a:solidFill>
                <a:latin typeface="Arial" pitchFamily="34" charset="0"/>
                <a:ea typeface="+mj-ea"/>
                <a:cs typeface="Arial" pitchFamily="34" charset="0"/>
              </a:defRPr>
            </a:lvl3pPr>
            <a:lvl4pPr>
              <a:defRPr lang="en-GB" sz="3000" b="1" kern="1200" noProof="0" dirty="0">
                <a:solidFill>
                  <a:srgbClr val="00338D"/>
                </a:solidFill>
                <a:latin typeface="Arial" pitchFamily="34" charset="0"/>
                <a:ea typeface="+mj-ea"/>
                <a:cs typeface="Arial" pitchFamily="34" charset="0"/>
              </a:defRPr>
            </a:lvl4pPr>
            <a:lvl5pPr>
              <a:defRPr lang="en-GB" sz="3000" b="1" kern="1200" noProof="0" dirty="0">
                <a:solidFill>
                  <a:srgbClr val="00338D"/>
                </a:solidFill>
                <a:latin typeface="Arial" pitchFamily="34" charset="0"/>
                <a:ea typeface="+mj-ea"/>
                <a:cs typeface="Arial" pitchFamily="34" charset="0"/>
              </a:defRPr>
            </a:lvl5pPr>
            <a:lvl6pPr>
              <a:defRPr lang="en-GB" sz="3000" b="1" kern="1200" noProof="0" dirty="0">
                <a:solidFill>
                  <a:srgbClr val="00338D"/>
                </a:solidFill>
                <a:latin typeface="Arial" pitchFamily="34" charset="0"/>
                <a:ea typeface="+mj-ea"/>
                <a:cs typeface="Arial" pitchFamily="34" charset="0"/>
              </a:defRPr>
            </a:lvl6pPr>
            <a:lvl7pPr>
              <a:defRPr lang="en-GB" sz="3000" b="1" kern="1200" noProof="0" dirty="0">
                <a:solidFill>
                  <a:srgbClr val="00338D"/>
                </a:solidFill>
                <a:latin typeface="Arial" pitchFamily="34" charset="0"/>
                <a:ea typeface="+mj-ea"/>
                <a:cs typeface="Arial" pitchFamily="34" charset="0"/>
              </a:defRPr>
            </a:lvl7pPr>
            <a:lvl8pPr>
              <a:defRPr lang="en-GB" sz="3000" b="1" kern="1200" noProof="0" dirty="0">
                <a:solidFill>
                  <a:srgbClr val="00338D"/>
                </a:solidFill>
                <a:latin typeface="Arial" pitchFamily="34" charset="0"/>
                <a:ea typeface="+mj-ea"/>
                <a:cs typeface="Arial" pitchFamily="34" charset="0"/>
              </a:defRPr>
            </a:lvl8pPr>
            <a:lvl9pPr>
              <a:defRPr lang="en-GB" sz="3000" b="1" kern="1200" noProof="0" dirty="0">
                <a:solidFill>
                  <a:srgbClr val="00338D"/>
                </a:solidFill>
                <a:latin typeface="Arial" pitchFamily="34" charset="0"/>
                <a:ea typeface="+mj-ea"/>
                <a:cs typeface="Arial" pitchFamily="34" charset="0"/>
              </a:defRPr>
            </a:lvl9pPr>
          </a:lstStyle>
          <a:p>
            <a:pPr lvl="0"/>
            <a:r>
              <a:rPr lang="en-US" dirty="0" smtClean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02939989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(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8" descr="LAPTOP GUY compressed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80513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Freeform 9"/>
          <p:cNvSpPr>
            <a:spLocks noChangeAspect="1"/>
          </p:cNvSpPr>
          <p:nvPr userDrawn="1"/>
        </p:nvSpPr>
        <p:spPr bwMode="ltGray">
          <a:xfrm>
            <a:off x="0" y="0"/>
            <a:ext cx="4833938" cy="5400675"/>
          </a:xfrm>
          <a:custGeom>
            <a:avLst/>
            <a:gdLst>
              <a:gd name="T0" fmla="*/ 17951 w 17951"/>
              <a:gd name="T1" fmla="*/ 0 h 20057"/>
              <a:gd name="T2" fmla="*/ 0 w 17951"/>
              <a:gd name="T3" fmla="*/ 0 h 20057"/>
              <a:gd name="T4" fmla="*/ 0 w 17951"/>
              <a:gd name="T5" fmla="*/ 20057 h 20057"/>
              <a:gd name="T6" fmla="*/ 12022 w 17951"/>
              <a:gd name="T7" fmla="*/ 20057 h 20057"/>
              <a:gd name="T8" fmla="*/ 17951 w 17951"/>
              <a:gd name="T9" fmla="*/ 0 h 2005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7951" h="20057">
                <a:moveTo>
                  <a:pt x="17951" y="0"/>
                </a:moveTo>
                <a:lnTo>
                  <a:pt x="0" y="0"/>
                </a:lnTo>
                <a:lnTo>
                  <a:pt x="0" y="20057"/>
                </a:lnTo>
                <a:lnTo>
                  <a:pt x="12022" y="20057"/>
                </a:lnTo>
                <a:lnTo>
                  <a:pt x="17951" y="0"/>
                </a:lnTo>
                <a:close/>
              </a:path>
            </a:pathLst>
          </a:custGeom>
          <a:gradFill rotWithShape="1">
            <a:gsLst>
              <a:gs pos="0">
                <a:srgbClr val="00257A">
                  <a:alpha val="89999"/>
                </a:srgbClr>
              </a:gs>
              <a:gs pos="35001">
                <a:srgbClr val="00338D">
                  <a:alpha val="89999"/>
                </a:srgbClr>
              </a:gs>
              <a:gs pos="100000">
                <a:srgbClr val="009FDA">
                  <a:alpha val="89999"/>
                </a:srgbClr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 bwMode="gray">
          <a:xfrm>
            <a:off x="323533" y="1412776"/>
            <a:ext cx="3744416" cy="1152128"/>
          </a:xfrm>
          <a:noFill/>
          <a:ln w="9525">
            <a:noFill/>
            <a:miter lim="800000"/>
            <a:headEnd/>
            <a:tailEnd/>
          </a:ln>
        </p:spPr>
        <p:txBody>
          <a:bodyPr anchor="t">
            <a:noAutofit/>
          </a:bodyPr>
          <a:lstStyle>
            <a:lvl1pPr>
              <a:defRPr lang="en-GB" sz="3000" b="1" kern="1200" noProof="0" dirty="0" smtClean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>
              <a:defRPr lang="en-GB" sz="3000" b="1" kern="1200" noProof="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defRPr>
            </a:lvl2pPr>
            <a:lvl3pPr>
              <a:defRPr lang="en-GB" sz="3000" b="1" kern="1200" noProof="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defRPr>
            </a:lvl3pPr>
            <a:lvl4pPr>
              <a:defRPr lang="en-GB" sz="3000" b="1" kern="1200" noProof="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defRPr>
            </a:lvl4pPr>
            <a:lvl5pPr>
              <a:defRPr lang="en-GB" sz="3000" b="1" kern="1200" noProof="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defRPr>
            </a:lvl5pPr>
            <a:lvl6pPr>
              <a:defRPr lang="en-GB" sz="3000" b="1" kern="1200" noProof="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defRPr>
            </a:lvl6pPr>
            <a:lvl7pPr>
              <a:defRPr lang="en-GB" sz="3000" b="1" kern="1200" noProof="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defRPr>
            </a:lvl7pPr>
            <a:lvl8pPr>
              <a:defRPr lang="en-GB" sz="3000" b="1" kern="1200" noProof="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defRPr>
            </a:lvl8pPr>
            <a:lvl9pPr>
              <a:defRPr lang="en-GB" sz="3000" b="1" kern="1200" noProof="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defRPr>
            </a:lvl9pPr>
          </a:lstStyle>
          <a:p>
            <a:pPr lvl="0"/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323850" y="2708285"/>
            <a:ext cx="3384550" cy="936625"/>
          </a:xfrm>
          <a:noFill/>
          <a:ln w="9525">
            <a:noFill/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>
              <a:defRPr lang="en-US" sz="1200" b="0" kern="1200" noProof="0" dirty="0" smtClean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>
              <a:defRPr lang="en-US" sz="1200" b="0" kern="1200" noProof="0" dirty="0" smtClean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>
              <a:defRPr lang="en-US" sz="1200" b="0" kern="1200" noProof="0" dirty="0" smtClean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>
              <a:defRPr lang="en-US" sz="1200" b="0" kern="1200" noProof="0" dirty="0" smtClean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>
              <a:defRPr lang="en-US" sz="1200" b="0" kern="1200" noProof="0" dirty="0" smtClean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>
              <a:defRPr lang="en-US" sz="1200" b="0" kern="1200" noProof="0" dirty="0" smtClean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6pPr>
            <a:lvl7pPr>
              <a:defRPr lang="en-US" sz="1200" b="0" kern="1200" noProof="0" dirty="0" smtClean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7pPr>
            <a:lvl8pPr>
              <a:defRPr lang="en-US" sz="1200" b="0" kern="1200" noProof="0" dirty="0" smtClean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8pPr>
            <a:lvl9pPr>
              <a:defRPr lang="en-US" sz="1200" b="0" kern="1200" noProof="0" dirty="0" smtClean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13249820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9"/>
          <p:cNvSpPr>
            <a:spLocks noChangeAspect="1"/>
          </p:cNvSpPr>
          <p:nvPr userDrawn="1"/>
        </p:nvSpPr>
        <p:spPr bwMode="gray">
          <a:xfrm>
            <a:off x="0" y="0"/>
            <a:ext cx="4833938" cy="5400675"/>
          </a:xfrm>
          <a:custGeom>
            <a:avLst/>
            <a:gdLst>
              <a:gd name="T0" fmla="*/ 17951 w 17951"/>
              <a:gd name="T1" fmla="*/ 0 h 20057"/>
              <a:gd name="T2" fmla="*/ 0 w 17951"/>
              <a:gd name="T3" fmla="*/ 0 h 20057"/>
              <a:gd name="T4" fmla="*/ 0 w 17951"/>
              <a:gd name="T5" fmla="*/ 20057 h 20057"/>
              <a:gd name="T6" fmla="*/ 12022 w 17951"/>
              <a:gd name="T7" fmla="*/ 20057 h 20057"/>
              <a:gd name="T8" fmla="*/ 17951 w 17951"/>
              <a:gd name="T9" fmla="*/ 0 h 2005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7951" h="20057">
                <a:moveTo>
                  <a:pt x="17951" y="0"/>
                </a:moveTo>
                <a:lnTo>
                  <a:pt x="0" y="0"/>
                </a:lnTo>
                <a:lnTo>
                  <a:pt x="0" y="20057"/>
                </a:lnTo>
                <a:lnTo>
                  <a:pt x="12022" y="20057"/>
                </a:lnTo>
                <a:lnTo>
                  <a:pt x="17951" y="0"/>
                </a:lnTo>
                <a:close/>
              </a:path>
            </a:pathLst>
          </a:custGeom>
          <a:gradFill rotWithShape="1">
            <a:gsLst>
              <a:gs pos="0">
                <a:srgbClr val="00257A">
                  <a:alpha val="89999"/>
                </a:srgbClr>
              </a:gs>
              <a:gs pos="35001">
                <a:srgbClr val="00338D">
                  <a:alpha val="89999"/>
                </a:srgbClr>
              </a:gs>
              <a:gs pos="100000">
                <a:srgbClr val="009FDA">
                  <a:alpha val="89999"/>
                </a:srgbClr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 bwMode="gray">
          <a:xfrm>
            <a:off x="323533" y="1412776"/>
            <a:ext cx="3744416" cy="1152128"/>
          </a:xfrm>
          <a:noFill/>
          <a:ln w="9525">
            <a:noFill/>
            <a:miter lim="800000"/>
            <a:headEnd/>
            <a:tailEnd/>
          </a:ln>
        </p:spPr>
        <p:txBody>
          <a:bodyPr anchor="t">
            <a:noAutofit/>
          </a:bodyPr>
          <a:lstStyle>
            <a:lvl1pPr>
              <a:defRPr lang="en-GB" sz="3000" b="1" kern="1200" noProof="0" dirty="0" smtClean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>
              <a:defRPr lang="en-GB" sz="3000" b="1" kern="1200" noProof="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defRPr>
            </a:lvl2pPr>
            <a:lvl3pPr>
              <a:defRPr lang="en-GB" sz="3000" b="1" kern="1200" noProof="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defRPr>
            </a:lvl3pPr>
            <a:lvl4pPr>
              <a:defRPr lang="en-GB" sz="3000" b="1" kern="1200" noProof="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defRPr>
            </a:lvl4pPr>
            <a:lvl5pPr>
              <a:defRPr lang="en-GB" sz="3000" b="1" kern="1200" noProof="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defRPr>
            </a:lvl5pPr>
            <a:lvl6pPr>
              <a:defRPr lang="en-GB" sz="3000" b="1" kern="1200" noProof="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defRPr>
            </a:lvl6pPr>
            <a:lvl7pPr>
              <a:defRPr lang="en-GB" sz="3000" b="1" kern="1200" noProof="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defRPr>
            </a:lvl7pPr>
            <a:lvl8pPr>
              <a:defRPr lang="en-GB" sz="3000" b="1" kern="1200" noProof="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defRPr>
            </a:lvl8pPr>
            <a:lvl9pPr>
              <a:defRPr lang="en-GB" sz="3000" b="1" kern="1200" noProof="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defRPr>
            </a:lvl9pPr>
          </a:lstStyle>
          <a:p>
            <a:pPr lvl="0"/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 bwMode="gray">
          <a:xfrm>
            <a:off x="323850" y="2708285"/>
            <a:ext cx="3384550" cy="936625"/>
          </a:xfrm>
          <a:noFill/>
          <a:ln w="9525">
            <a:noFill/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>
              <a:defRPr lang="en-US" sz="1200" b="0" kern="1200" noProof="0" dirty="0" smtClean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>
              <a:defRPr lang="en-US" sz="1200" b="0" kern="1200" noProof="0" dirty="0" smtClean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>
              <a:defRPr lang="en-US" sz="1200" b="0" kern="1200" noProof="0" dirty="0" smtClean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>
              <a:defRPr lang="en-US" sz="1200" b="0" kern="1200" noProof="0" dirty="0" smtClean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>
              <a:defRPr lang="en-US" sz="1200" b="0" kern="1200" noProof="0" dirty="0" smtClean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>
              <a:defRPr lang="en-US" sz="1200" b="0" kern="1200" noProof="0" dirty="0" smtClean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6pPr>
            <a:lvl7pPr>
              <a:defRPr lang="en-US" sz="1200" b="0" kern="1200" noProof="0" dirty="0" smtClean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7pPr>
            <a:lvl8pPr>
              <a:defRPr lang="en-US" sz="1200" b="0" kern="1200" noProof="0" dirty="0" smtClean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8pPr>
            <a:lvl9pPr>
              <a:defRPr lang="en-US" sz="1200" b="0" kern="1200" noProof="0" dirty="0" smtClean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03795232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sclaim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8"/>
          <p:cNvSpPr>
            <a:spLocks noChangeAspect="1"/>
          </p:cNvSpPr>
          <p:nvPr userDrawn="1"/>
        </p:nvSpPr>
        <p:spPr bwMode="gray">
          <a:xfrm>
            <a:off x="0" y="0"/>
            <a:ext cx="4833938" cy="3217863"/>
          </a:xfrm>
          <a:custGeom>
            <a:avLst/>
            <a:gdLst>
              <a:gd name="T0" fmla="*/ 13230 w 16471"/>
              <a:gd name="T1" fmla="*/ 10963 h 10963"/>
              <a:gd name="T2" fmla="*/ 16471 w 16471"/>
              <a:gd name="T3" fmla="*/ 0 h 10963"/>
              <a:gd name="T4" fmla="*/ 0 w 16471"/>
              <a:gd name="T5" fmla="*/ 0 h 10963"/>
              <a:gd name="T6" fmla="*/ 0 w 16471"/>
              <a:gd name="T7" fmla="*/ 10963 h 10963"/>
              <a:gd name="T8" fmla="*/ 13230 w 16471"/>
              <a:gd name="T9" fmla="*/ 10963 h 1096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6471" h="10963">
                <a:moveTo>
                  <a:pt x="13230" y="10963"/>
                </a:moveTo>
                <a:lnTo>
                  <a:pt x="16471" y="0"/>
                </a:lnTo>
                <a:lnTo>
                  <a:pt x="0" y="0"/>
                </a:lnTo>
                <a:lnTo>
                  <a:pt x="0" y="10963"/>
                </a:lnTo>
                <a:lnTo>
                  <a:pt x="13230" y="10963"/>
                </a:lnTo>
                <a:close/>
              </a:path>
            </a:pathLst>
          </a:custGeom>
          <a:gradFill rotWithShape="1">
            <a:gsLst>
              <a:gs pos="0">
                <a:srgbClr val="00257A">
                  <a:alpha val="89999"/>
                </a:srgbClr>
              </a:gs>
              <a:gs pos="35001">
                <a:srgbClr val="00338D">
                  <a:alpha val="89999"/>
                </a:srgbClr>
              </a:gs>
              <a:gs pos="100000">
                <a:srgbClr val="009FDA">
                  <a:alpha val="89999"/>
                </a:srgbClr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4" name="Group 19"/>
          <p:cNvGrpSpPr>
            <a:grpSpLocks/>
          </p:cNvGrpSpPr>
          <p:nvPr userDrawn="1"/>
        </p:nvGrpSpPr>
        <p:grpSpPr bwMode="auto">
          <a:xfrm>
            <a:off x="128588" y="0"/>
            <a:ext cx="2735262" cy="1530350"/>
            <a:chOff x="68" y="0"/>
            <a:chExt cx="1723" cy="964"/>
          </a:xfrm>
        </p:grpSpPr>
        <p:sp>
          <p:nvSpPr>
            <p:cNvPr id="5" name="Freeform 8"/>
            <p:cNvSpPr>
              <a:spLocks noEditPoints="1"/>
            </p:cNvSpPr>
            <p:nvPr userDrawn="1"/>
          </p:nvSpPr>
          <p:spPr bwMode="gray">
            <a:xfrm>
              <a:off x="199" y="248"/>
              <a:ext cx="1423" cy="489"/>
            </a:xfrm>
            <a:custGeom>
              <a:avLst/>
              <a:gdLst>
                <a:gd name="T0" fmla="*/ 685 w 4103"/>
                <a:gd name="T1" fmla="*/ 168 h 1409"/>
                <a:gd name="T2" fmla="*/ 786 w 4103"/>
                <a:gd name="T3" fmla="*/ 242 h 1409"/>
                <a:gd name="T4" fmla="*/ 574 w 4103"/>
                <a:gd name="T5" fmla="*/ 228 h 1409"/>
                <a:gd name="T6" fmla="*/ 596 w 4103"/>
                <a:gd name="T7" fmla="*/ 147 h 1409"/>
                <a:gd name="T8" fmla="*/ 336 w 4103"/>
                <a:gd name="T9" fmla="*/ 242 h 1409"/>
                <a:gd name="T10" fmla="*/ 405 w 4103"/>
                <a:gd name="T11" fmla="*/ 144 h 1409"/>
                <a:gd name="T12" fmla="*/ 249 w 4103"/>
                <a:gd name="T13" fmla="*/ 219 h 1409"/>
                <a:gd name="T14" fmla="*/ 260 w 4103"/>
                <a:gd name="T15" fmla="*/ 219 h 1409"/>
                <a:gd name="T16" fmla="*/ 70 w 4103"/>
                <a:gd name="T17" fmla="*/ 214 h 1409"/>
                <a:gd name="T18" fmla="*/ 62 w 4103"/>
                <a:gd name="T19" fmla="*/ 242 h 1409"/>
                <a:gd name="T20" fmla="*/ 412 w 4103"/>
                <a:gd name="T21" fmla="*/ 144 h 1409"/>
                <a:gd name="T22" fmla="*/ 40 w 4103"/>
                <a:gd name="T23" fmla="*/ 314 h 1409"/>
                <a:gd name="T24" fmla="*/ 229 w 4103"/>
                <a:gd name="T25" fmla="*/ 248 h 1409"/>
                <a:gd name="T26" fmla="*/ 397 w 4103"/>
                <a:gd name="T27" fmla="*/ 248 h 1409"/>
                <a:gd name="T28" fmla="*/ 589 w 4103"/>
                <a:gd name="T29" fmla="*/ 300 h 1409"/>
                <a:gd name="T30" fmla="*/ 70 w 4103"/>
                <a:gd name="T31" fmla="*/ 446 h 1409"/>
                <a:gd name="T32" fmla="*/ 87 w 4103"/>
                <a:gd name="T33" fmla="*/ 461 h 1409"/>
                <a:gd name="T34" fmla="*/ 193 w 4103"/>
                <a:gd name="T35" fmla="*/ 415 h 1409"/>
                <a:gd name="T36" fmla="*/ 118 w 4103"/>
                <a:gd name="T37" fmla="*/ 415 h 1409"/>
                <a:gd name="T38" fmla="*/ 142 w 4103"/>
                <a:gd name="T39" fmla="*/ 425 h 1409"/>
                <a:gd name="T40" fmla="*/ 178 w 4103"/>
                <a:gd name="T41" fmla="*/ 425 h 1409"/>
                <a:gd name="T42" fmla="*/ 219 w 4103"/>
                <a:gd name="T43" fmla="*/ 405 h 1409"/>
                <a:gd name="T44" fmla="*/ 275 w 4103"/>
                <a:gd name="T45" fmla="*/ 423 h 1409"/>
                <a:gd name="T46" fmla="*/ 233 w 4103"/>
                <a:gd name="T47" fmla="*/ 468 h 1409"/>
                <a:gd name="T48" fmla="*/ 294 w 4103"/>
                <a:gd name="T49" fmla="*/ 472 h 1409"/>
                <a:gd name="T50" fmla="*/ 327 w 4103"/>
                <a:gd name="T51" fmla="*/ 415 h 1409"/>
                <a:gd name="T52" fmla="*/ 392 w 4103"/>
                <a:gd name="T53" fmla="*/ 469 h 1409"/>
                <a:gd name="T54" fmla="*/ 415 w 4103"/>
                <a:gd name="T55" fmla="*/ 415 h 1409"/>
                <a:gd name="T56" fmla="*/ 444 w 4103"/>
                <a:gd name="T57" fmla="*/ 392 h 1409"/>
                <a:gd name="T58" fmla="*/ 435 w 4103"/>
                <a:gd name="T59" fmla="*/ 435 h 1409"/>
                <a:gd name="T60" fmla="*/ 516 w 4103"/>
                <a:gd name="T61" fmla="*/ 414 h 1409"/>
                <a:gd name="T62" fmla="*/ 536 w 4103"/>
                <a:gd name="T63" fmla="*/ 470 h 1409"/>
                <a:gd name="T64" fmla="*/ 594 w 4103"/>
                <a:gd name="T65" fmla="*/ 446 h 1409"/>
                <a:gd name="T66" fmla="*/ 611 w 4103"/>
                <a:gd name="T67" fmla="*/ 461 h 1409"/>
                <a:gd name="T68" fmla="*/ 685 w 4103"/>
                <a:gd name="T69" fmla="*/ 467 h 1409"/>
                <a:gd name="T70" fmla="*/ 639 w 4103"/>
                <a:gd name="T71" fmla="*/ 441 h 1409"/>
                <a:gd name="T72" fmla="*/ 654 w 4103"/>
                <a:gd name="T73" fmla="*/ 441 h 1409"/>
                <a:gd name="T74" fmla="*/ 732 w 4103"/>
                <a:gd name="T75" fmla="*/ 468 h 1409"/>
                <a:gd name="T76" fmla="*/ 30 w 4103"/>
                <a:gd name="T77" fmla="*/ 424 h 1409"/>
                <a:gd name="T78" fmla="*/ 2 w 4103"/>
                <a:gd name="T79" fmla="*/ 441 h 1409"/>
                <a:gd name="T80" fmla="*/ 813 w 4103"/>
                <a:gd name="T81" fmla="*/ 459 h 1409"/>
                <a:gd name="T82" fmla="*/ 825 w 4103"/>
                <a:gd name="T83" fmla="*/ 433 h 1409"/>
                <a:gd name="T84" fmla="*/ 877 w 4103"/>
                <a:gd name="T85" fmla="*/ 424 h 1409"/>
                <a:gd name="T86" fmla="*/ 982 w 4103"/>
                <a:gd name="T87" fmla="*/ 414 h 1409"/>
                <a:gd name="T88" fmla="*/ 940 w 4103"/>
                <a:gd name="T89" fmla="*/ 468 h 1409"/>
                <a:gd name="T90" fmla="*/ 1028 w 4103"/>
                <a:gd name="T91" fmla="*/ 422 h 1409"/>
                <a:gd name="T92" fmla="*/ 1029 w 4103"/>
                <a:gd name="T93" fmla="*/ 415 h 1409"/>
                <a:gd name="T94" fmla="*/ 1065 w 4103"/>
                <a:gd name="T95" fmla="*/ 468 h 1409"/>
                <a:gd name="T96" fmla="*/ 1099 w 4103"/>
                <a:gd name="T97" fmla="*/ 463 h 1409"/>
                <a:gd name="T98" fmla="*/ 1126 w 4103"/>
                <a:gd name="T99" fmla="*/ 423 h 1409"/>
                <a:gd name="T100" fmla="*/ 1199 w 4103"/>
                <a:gd name="T101" fmla="*/ 468 h 1409"/>
                <a:gd name="T102" fmla="*/ 1217 w 4103"/>
                <a:gd name="T103" fmla="*/ 414 h 1409"/>
                <a:gd name="T104" fmla="*/ 1218 w 4103"/>
                <a:gd name="T105" fmla="*/ 405 h 1409"/>
                <a:gd name="T106" fmla="*/ 1249 w 4103"/>
                <a:gd name="T107" fmla="*/ 415 h 1409"/>
                <a:gd name="T108" fmla="*/ 1268 w 4103"/>
                <a:gd name="T109" fmla="*/ 457 h 1409"/>
                <a:gd name="T110" fmla="*/ 1279 w 4103"/>
                <a:gd name="T111" fmla="*/ 488 h 1409"/>
                <a:gd name="T112" fmla="*/ 1383 w 4103"/>
                <a:gd name="T113" fmla="*/ 397 h 1409"/>
                <a:gd name="T114" fmla="*/ 1412 w 4103"/>
                <a:gd name="T115" fmla="*/ 392 h 1409"/>
                <a:gd name="T116" fmla="*/ 1380 w 4103"/>
                <a:gd name="T117" fmla="*/ 425 h 1409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4103"/>
                <a:gd name="T178" fmla="*/ 0 h 1409"/>
                <a:gd name="T179" fmla="*/ 4103 w 4103"/>
                <a:gd name="T180" fmla="*/ 1409 h 1409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4103" h="1409">
                  <a:moveTo>
                    <a:pt x="2267" y="697"/>
                  </a:moveTo>
                  <a:cubicBezTo>
                    <a:pt x="2149" y="697"/>
                    <a:pt x="2149" y="697"/>
                    <a:pt x="2149" y="697"/>
                  </a:cubicBezTo>
                  <a:cubicBezTo>
                    <a:pt x="2168" y="619"/>
                    <a:pt x="2168" y="619"/>
                    <a:pt x="2168" y="619"/>
                  </a:cubicBezTo>
                  <a:cubicBezTo>
                    <a:pt x="1930" y="619"/>
                    <a:pt x="1930" y="619"/>
                    <a:pt x="1930" y="619"/>
                  </a:cubicBezTo>
                  <a:cubicBezTo>
                    <a:pt x="1911" y="697"/>
                    <a:pt x="1911" y="697"/>
                    <a:pt x="1911" y="697"/>
                  </a:cubicBezTo>
                  <a:cubicBezTo>
                    <a:pt x="1796" y="697"/>
                    <a:pt x="1796" y="697"/>
                    <a:pt x="1796" y="697"/>
                  </a:cubicBezTo>
                  <a:cubicBezTo>
                    <a:pt x="1796" y="681"/>
                    <a:pt x="1796" y="681"/>
                    <a:pt x="1796" y="681"/>
                  </a:cubicBezTo>
                  <a:cubicBezTo>
                    <a:pt x="1798" y="672"/>
                    <a:pt x="1799" y="663"/>
                    <a:pt x="1802" y="653"/>
                  </a:cubicBezTo>
                  <a:cubicBezTo>
                    <a:pt x="1823" y="569"/>
                    <a:pt x="1878" y="485"/>
                    <a:pt x="1974" y="485"/>
                  </a:cubicBezTo>
                  <a:cubicBezTo>
                    <a:pt x="2012" y="485"/>
                    <a:pt x="2050" y="499"/>
                    <a:pt x="2045" y="552"/>
                  </a:cubicBezTo>
                  <a:cubicBezTo>
                    <a:pt x="2186" y="552"/>
                    <a:pt x="2186" y="552"/>
                    <a:pt x="2186" y="552"/>
                  </a:cubicBezTo>
                  <a:cubicBezTo>
                    <a:pt x="2192" y="527"/>
                    <a:pt x="2201" y="486"/>
                    <a:pt x="2174" y="447"/>
                  </a:cubicBezTo>
                  <a:cubicBezTo>
                    <a:pt x="2145" y="406"/>
                    <a:pt x="2084" y="389"/>
                    <a:pt x="2005" y="389"/>
                  </a:cubicBezTo>
                  <a:cubicBezTo>
                    <a:pt x="1949" y="389"/>
                    <a:pt x="1867" y="398"/>
                    <a:pt x="1796" y="444"/>
                  </a:cubicBezTo>
                  <a:cubicBezTo>
                    <a:pt x="1796" y="18"/>
                    <a:pt x="1796" y="18"/>
                    <a:pt x="1796" y="18"/>
                  </a:cubicBezTo>
                  <a:cubicBezTo>
                    <a:pt x="2267" y="18"/>
                    <a:pt x="2267" y="18"/>
                    <a:pt x="2267" y="18"/>
                  </a:cubicBezTo>
                  <a:cubicBezTo>
                    <a:pt x="2267" y="697"/>
                    <a:pt x="2267" y="697"/>
                    <a:pt x="2267" y="697"/>
                  </a:cubicBezTo>
                  <a:cubicBezTo>
                    <a:pt x="2267" y="697"/>
                    <a:pt x="2267" y="697"/>
                    <a:pt x="2267" y="697"/>
                  </a:cubicBezTo>
                  <a:close/>
                  <a:moveTo>
                    <a:pt x="1989" y="812"/>
                  </a:moveTo>
                  <a:cubicBezTo>
                    <a:pt x="1962" y="817"/>
                    <a:pt x="1936" y="820"/>
                    <a:pt x="1910" y="820"/>
                  </a:cubicBezTo>
                  <a:cubicBezTo>
                    <a:pt x="1842" y="820"/>
                    <a:pt x="1795" y="788"/>
                    <a:pt x="1794" y="715"/>
                  </a:cubicBezTo>
                  <a:cubicBezTo>
                    <a:pt x="2014" y="715"/>
                    <a:pt x="2014" y="715"/>
                    <a:pt x="2014" y="715"/>
                  </a:cubicBezTo>
                  <a:cubicBezTo>
                    <a:pt x="1989" y="812"/>
                    <a:pt x="1989" y="812"/>
                    <a:pt x="1989" y="812"/>
                  </a:cubicBezTo>
                  <a:cubicBezTo>
                    <a:pt x="1989" y="812"/>
                    <a:pt x="1989" y="812"/>
                    <a:pt x="1989" y="812"/>
                  </a:cubicBezTo>
                  <a:close/>
                  <a:moveTo>
                    <a:pt x="1718" y="424"/>
                  </a:moveTo>
                  <a:cubicBezTo>
                    <a:pt x="1718" y="521"/>
                    <a:pt x="1718" y="521"/>
                    <a:pt x="1718" y="521"/>
                  </a:cubicBezTo>
                  <a:cubicBezTo>
                    <a:pt x="1685" y="567"/>
                    <a:pt x="1665" y="616"/>
                    <a:pt x="1655" y="656"/>
                  </a:cubicBezTo>
                  <a:cubicBezTo>
                    <a:pt x="1651" y="670"/>
                    <a:pt x="1649" y="684"/>
                    <a:pt x="1648" y="697"/>
                  </a:cubicBezTo>
                  <a:cubicBezTo>
                    <a:pt x="1578" y="697"/>
                    <a:pt x="1578" y="697"/>
                    <a:pt x="1578" y="697"/>
                  </a:cubicBezTo>
                  <a:cubicBezTo>
                    <a:pt x="1637" y="417"/>
                    <a:pt x="1637" y="417"/>
                    <a:pt x="1637" y="417"/>
                  </a:cubicBezTo>
                  <a:cubicBezTo>
                    <a:pt x="1438" y="416"/>
                    <a:pt x="1438" y="416"/>
                    <a:pt x="1438" y="416"/>
                  </a:cubicBezTo>
                  <a:cubicBezTo>
                    <a:pt x="1260" y="697"/>
                    <a:pt x="1260" y="697"/>
                    <a:pt x="1260" y="697"/>
                  </a:cubicBezTo>
                  <a:cubicBezTo>
                    <a:pt x="1247" y="697"/>
                    <a:pt x="1247" y="697"/>
                    <a:pt x="1247" y="697"/>
                  </a:cubicBezTo>
                  <a:cubicBezTo>
                    <a:pt x="1247" y="18"/>
                    <a:pt x="1247" y="18"/>
                    <a:pt x="1247" y="18"/>
                  </a:cubicBezTo>
                  <a:cubicBezTo>
                    <a:pt x="1718" y="18"/>
                    <a:pt x="1718" y="18"/>
                    <a:pt x="1718" y="18"/>
                  </a:cubicBezTo>
                  <a:cubicBezTo>
                    <a:pt x="1718" y="424"/>
                    <a:pt x="1718" y="424"/>
                    <a:pt x="1718" y="424"/>
                  </a:cubicBezTo>
                  <a:cubicBezTo>
                    <a:pt x="1718" y="424"/>
                    <a:pt x="1718" y="424"/>
                    <a:pt x="1718" y="424"/>
                  </a:cubicBezTo>
                  <a:close/>
                  <a:moveTo>
                    <a:pt x="1455" y="697"/>
                  </a:moveTo>
                  <a:cubicBezTo>
                    <a:pt x="1384" y="697"/>
                    <a:pt x="1384" y="697"/>
                    <a:pt x="1384" y="697"/>
                  </a:cubicBezTo>
                  <a:cubicBezTo>
                    <a:pt x="1491" y="529"/>
                    <a:pt x="1491" y="529"/>
                    <a:pt x="1491" y="529"/>
                  </a:cubicBezTo>
                  <a:cubicBezTo>
                    <a:pt x="1455" y="697"/>
                    <a:pt x="1455" y="697"/>
                    <a:pt x="1455" y="697"/>
                  </a:cubicBezTo>
                  <a:cubicBezTo>
                    <a:pt x="1455" y="697"/>
                    <a:pt x="1455" y="697"/>
                    <a:pt x="1455" y="697"/>
                  </a:cubicBezTo>
                  <a:close/>
                  <a:moveTo>
                    <a:pt x="1169" y="416"/>
                  </a:moveTo>
                  <a:cubicBezTo>
                    <a:pt x="1051" y="416"/>
                    <a:pt x="1051" y="416"/>
                    <a:pt x="1051" y="416"/>
                  </a:cubicBezTo>
                  <a:cubicBezTo>
                    <a:pt x="970" y="697"/>
                    <a:pt x="970" y="697"/>
                    <a:pt x="970" y="697"/>
                  </a:cubicBezTo>
                  <a:cubicBezTo>
                    <a:pt x="845" y="697"/>
                    <a:pt x="845" y="697"/>
                    <a:pt x="845" y="697"/>
                  </a:cubicBezTo>
                  <a:cubicBezTo>
                    <a:pt x="909" y="674"/>
                    <a:pt x="948" y="629"/>
                    <a:pt x="960" y="562"/>
                  </a:cubicBezTo>
                  <a:cubicBezTo>
                    <a:pt x="970" y="510"/>
                    <a:pt x="965" y="476"/>
                    <a:pt x="944" y="451"/>
                  </a:cubicBezTo>
                  <a:cubicBezTo>
                    <a:pt x="912" y="413"/>
                    <a:pt x="848" y="416"/>
                    <a:pt x="792" y="416"/>
                  </a:cubicBezTo>
                  <a:cubicBezTo>
                    <a:pt x="782" y="416"/>
                    <a:pt x="698" y="416"/>
                    <a:pt x="698" y="416"/>
                  </a:cubicBezTo>
                  <a:cubicBezTo>
                    <a:pt x="698" y="18"/>
                    <a:pt x="698" y="18"/>
                    <a:pt x="698" y="18"/>
                  </a:cubicBezTo>
                  <a:cubicBezTo>
                    <a:pt x="1169" y="18"/>
                    <a:pt x="1169" y="18"/>
                    <a:pt x="1169" y="18"/>
                  </a:cubicBezTo>
                  <a:cubicBezTo>
                    <a:pt x="1169" y="416"/>
                    <a:pt x="1169" y="416"/>
                    <a:pt x="1169" y="416"/>
                  </a:cubicBezTo>
                  <a:cubicBezTo>
                    <a:pt x="1169" y="416"/>
                    <a:pt x="1169" y="416"/>
                    <a:pt x="1169" y="416"/>
                  </a:cubicBezTo>
                  <a:close/>
                  <a:moveTo>
                    <a:pt x="1094" y="697"/>
                  </a:moveTo>
                  <a:cubicBezTo>
                    <a:pt x="1143" y="521"/>
                    <a:pt x="1143" y="521"/>
                    <a:pt x="1143" y="521"/>
                  </a:cubicBezTo>
                  <a:cubicBezTo>
                    <a:pt x="1145" y="697"/>
                    <a:pt x="1145" y="697"/>
                    <a:pt x="1145" y="697"/>
                  </a:cubicBezTo>
                  <a:cubicBezTo>
                    <a:pt x="1094" y="697"/>
                    <a:pt x="1094" y="697"/>
                    <a:pt x="1094" y="697"/>
                  </a:cubicBezTo>
                  <a:cubicBezTo>
                    <a:pt x="1094" y="697"/>
                    <a:pt x="1094" y="697"/>
                    <a:pt x="1094" y="697"/>
                  </a:cubicBezTo>
                  <a:close/>
                  <a:moveTo>
                    <a:pt x="751" y="630"/>
                  </a:moveTo>
                  <a:cubicBezTo>
                    <a:pt x="751" y="630"/>
                    <a:pt x="751" y="630"/>
                    <a:pt x="751" y="630"/>
                  </a:cubicBezTo>
                  <a:cubicBezTo>
                    <a:pt x="746" y="630"/>
                    <a:pt x="741" y="631"/>
                    <a:pt x="736" y="631"/>
                  </a:cubicBezTo>
                  <a:cubicBezTo>
                    <a:pt x="729" y="631"/>
                    <a:pt x="724" y="631"/>
                    <a:pt x="719" y="631"/>
                  </a:cubicBezTo>
                  <a:cubicBezTo>
                    <a:pt x="689" y="631"/>
                    <a:pt x="689" y="631"/>
                    <a:pt x="689" y="631"/>
                  </a:cubicBezTo>
                  <a:cubicBezTo>
                    <a:pt x="703" y="579"/>
                    <a:pt x="703" y="579"/>
                    <a:pt x="703" y="579"/>
                  </a:cubicBezTo>
                  <a:cubicBezTo>
                    <a:pt x="709" y="554"/>
                    <a:pt x="709" y="554"/>
                    <a:pt x="709" y="554"/>
                  </a:cubicBezTo>
                  <a:cubicBezTo>
                    <a:pt x="725" y="494"/>
                    <a:pt x="725" y="494"/>
                    <a:pt x="725" y="494"/>
                  </a:cubicBezTo>
                  <a:cubicBezTo>
                    <a:pt x="732" y="494"/>
                    <a:pt x="739" y="494"/>
                    <a:pt x="746" y="494"/>
                  </a:cubicBezTo>
                  <a:cubicBezTo>
                    <a:pt x="769" y="494"/>
                    <a:pt x="769" y="494"/>
                    <a:pt x="769" y="494"/>
                  </a:cubicBezTo>
                  <a:cubicBezTo>
                    <a:pt x="809" y="494"/>
                    <a:pt x="834" y="496"/>
                    <a:pt x="843" y="509"/>
                  </a:cubicBezTo>
                  <a:cubicBezTo>
                    <a:pt x="850" y="518"/>
                    <a:pt x="849" y="535"/>
                    <a:pt x="841" y="560"/>
                  </a:cubicBezTo>
                  <a:cubicBezTo>
                    <a:pt x="827" y="603"/>
                    <a:pt x="809" y="626"/>
                    <a:pt x="751" y="630"/>
                  </a:cubicBezTo>
                  <a:moveTo>
                    <a:pt x="620" y="441"/>
                  </a:moveTo>
                  <a:cubicBezTo>
                    <a:pt x="613" y="465"/>
                    <a:pt x="613" y="465"/>
                    <a:pt x="613" y="465"/>
                  </a:cubicBezTo>
                  <a:cubicBezTo>
                    <a:pt x="545" y="689"/>
                    <a:pt x="545" y="689"/>
                    <a:pt x="545" y="689"/>
                  </a:cubicBezTo>
                  <a:cubicBezTo>
                    <a:pt x="542" y="697"/>
                    <a:pt x="542" y="697"/>
                    <a:pt x="542" y="697"/>
                  </a:cubicBezTo>
                  <a:cubicBezTo>
                    <a:pt x="321" y="697"/>
                    <a:pt x="321" y="697"/>
                    <a:pt x="321" y="697"/>
                  </a:cubicBezTo>
                  <a:cubicBezTo>
                    <a:pt x="303" y="661"/>
                    <a:pt x="303" y="661"/>
                    <a:pt x="303" y="661"/>
                  </a:cubicBezTo>
                  <a:cubicBezTo>
                    <a:pt x="542" y="417"/>
                    <a:pt x="542" y="417"/>
                    <a:pt x="542" y="417"/>
                  </a:cubicBezTo>
                  <a:cubicBezTo>
                    <a:pt x="389" y="417"/>
                    <a:pt x="389" y="417"/>
                    <a:pt x="389" y="417"/>
                  </a:cubicBezTo>
                  <a:cubicBezTo>
                    <a:pt x="202" y="618"/>
                    <a:pt x="202" y="618"/>
                    <a:pt x="202" y="618"/>
                  </a:cubicBezTo>
                  <a:cubicBezTo>
                    <a:pt x="262" y="417"/>
                    <a:pt x="262" y="417"/>
                    <a:pt x="262" y="417"/>
                  </a:cubicBezTo>
                  <a:cubicBezTo>
                    <a:pt x="149" y="417"/>
                    <a:pt x="149" y="417"/>
                    <a:pt x="149" y="417"/>
                  </a:cubicBezTo>
                  <a:cubicBezTo>
                    <a:pt x="149" y="18"/>
                    <a:pt x="149" y="18"/>
                    <a:pt x="149" y="18"/>
                  </a:cubicBezTo>
                  <a:cubicBezTo>
                    <a:pt x="620" y="18"/>
                    <a:pt x="620" y="18"/>
                    <a:pt x="620" y="18"/>
                  </a:cubicBezTo>
                  <a:cubicBezTo>
                    <a:pt x="620" y="441"/>
                    <a:pt x="620" y="441"/>
                    <a:pt x="620" y="441"/>
                  </a:cubicBezTo>
                  <a:cubicBezTo>
                    <a:pt x="620" y="441"/>
                    <a:pt x="620" y="441"/>
                    <a:pt x="620" y="441"/>
                  </a:cubicBezTo>
                  <a:close/>
                  <a:moveTo>
                    <a:pt x="178" y="697"/>
                  </a:moveTo>
                  <a:cubicBezTo>
                    <a:pt x="179" y="695"/>
                    <a:pt x="179" y="695"/>
                    <a:pt x="179" y="695"/>
                  </a:cubicBezTo>
                  <a:cubicBezTo>
                    <a:pt x="180" y="697"/>
                    <a:pt x="180" y="697"/>
                    <a:pt x="180" y="697"/>
                  </a:cubicBezTo>
                  <a:cubicBezTo>
                    <a:pt x="178" y="697"/>
                    <a:pt x="178" y="697"/>
                    <a:pt x="178" y="697"/>
                  </a:cubicBezTo>
                  <a:cubicBezTo>
                    <a:pt x="178" y="697"/>
                    <a:pt x="178" y="697"/>
                    <a:pt x="178" y="697"/>
                  </a:cubicBezTo>
                  <a:close/>
                  <a:moveTo>
                    <a:pt x="1778" y="0"/>
                  </a:moveTo>
                  <a:cubicBezTo>
                    <a:pt x="1778" y="457"/>
                    <a:pt x="1778" y="457"/>
                    <a:pt x="1778" y="457"/>
                  </a:cubicBezTo>
                  <a:cubicBezTo>
                    <a:pt x="1763" y="469"/>
                    <a:pt x="1749" y="483"/>
                    <a:pt x="1736" y="498"/>
                  </a:cubicBezTo>
                  <a:cubicBezTo>
                    <a:pt x="1736" y="0"/>
                    <a:pt x="1736" y="0"/>
                    <a:pt x="1736" y="0"/>
                  </a:cubicBezTo>
                  <a:cubicBezTo>
                    <a:pt x="1229" y="0"/>
                    <a:pt x="1229" y="0"/>
                    <a:pt x="1229" y="0"/>
                  </a:cubicBezTo>
                  <a:cubicBezTo>
                    <a:pt x="1229" y="416"/>
                    <a:pt x="1229" y="416"/>
                    <a:pt x="1229" y="416"/>
                  </a:cubicBezTo>
                  <a:cubicBezTo>
                    <a:pt x="1187" y="416"/>
                    <a:pt x="1187" y="416"/>
                    <a:pt x="1187" y="416"/>
                  </a:cubicBezTo>
                  <a:cubicBezTo>
                    <a:pt x="1187" y="0"/>
                    <a:pt x="1187" y="0"/>
                    <a:pt x="1187" y="0"/>
                  </a:cubicBezTo>
                  <a:cubicBezTo>
                    <a:pt x="680" y="0"/>
                    <a:pt x="680" y="0"/>
                    <a:pt x="680" y="0"/>
                  </a:cubicBezTo>
                  <a:cubicBezTo>
                    <a:pt x="680" y="417"/>
                    <a:pt x="680" y="417"/>
                    <a:pt x="680" y="417"/>
                  </a:cubicBezTo>
                  <a:cubicBezTo>
                    <a:pt x="638" y="417"/>
                    <a:pt x="638" y="417"/>
                    <a:pt x="638" y="417"/>
                  </a:cubicBezTo>
                  <a:cubicBezTo>
                    <a:pt x="638" y="0"/>
                    <a:pt x="638" y="0"/>
                    <a:pt x="638" y="0"/>
                  </a:cubicBezTo>
                  <a:cubicBezTo>
                    <a:pt x="131" y="0"/>
                    <a:pt x="131" y="0"/>
                    <a:pt x="131" y="0"/>
                  </a:cubicBezTo>
                  <a:cubicBezTo>
                    <a:pt x="131" y="475"/>
                    <a:pt x="131" y="475"/>
                    <a:pt x="131" y="475"/>
                  </a:cubicBezTo>
                  <a:cubicBezTo>
                    <a:pt x="2" y="906"/>
                    <a:pt x="2" y="906"/>
                    <a:pt x="2" y="906"/>
                  </a:cubicBezTo>
                  <a:cubicBezTo>
                    <a:pt x="115" y="906"/>
                    <a:pt x="115" y="906"/>
                    <a:pt x="115" y="906"/>
                  </a:cubicBezTo>
                  <a:cubicBezTo>
                    <a:pt x="173" y="715"/>
                    <a:pt x="173" y="715"/>
                    <a:pt x="173" y="715"/>
                  </a:cubicBezTo>
                  <a:cubicBezTo>
                    <a:pt x="189" y="715"/>
                    <a:pt x="189" y="715"/>
                    <a:pt x="189" y="715"/>
                  </a:cubicBezTo>
                  <a:cubicBezTo>
                    <a:pt x="283" y="906"/>
                    <a:pt x="283" y="906"/>
                    <a:pt x="283" y="906"/>
                  </a:cubicBezTo>
                  <a:cubicBezTo>
                    <a:pt x="421" y="906"/>
                    <a:pt x="421" y="906"/>
                    <a:pt x="421" y="906"/>
                  </a:cubicBezTo>
                  <a:cubicBezTo>
                    <a:pt x="329" y="715"/>
                    <a:pt x="329" y="715"/>
                    <a:pt x="329" y="715"/>
                  </a:cubicBezTo>
                  <a:cubicBezTo>
                    <a:pt x="537" y="715"/>
                    <a:pt x="537" y="715"/>
                    <a:pt x="537" y="715"/>
                  </a:cubicBezTo>
                  <a:cubicBezTo>
                    <a:pt x="479" y="906"/>
                    <a:pt x="479" y="906"/>
                    <a:pt x="479" y="906"/>
                  </a:cubicBezTo>
                  <a:cubicBezTo>
                    <a:pt x="604" y="906"/>
                    <a:pt x="604" y="906"/>
                    <a:pt x="604" y="906"/>
                  </a:cubicBezTo>
                  <a:cubicBezTo>
                    <a:pt x="661" y="715"/>
                    <a:pt x="661" y="715"/>
                    <a:pt x="661" y="715"/>
                  </a:cubicBezTo>
                  <a:cubicBezTo>
                    <a:pt x="688" y="715"/>
                    <a:pt x="688" y="715"/>
                    <a:pt x="688" y="715"/>
                  </a:cubicBezTo>
                  <a:cubicBezTo>
                    <a:pt x="688" y="715"/>
                    <a:pt x="688" y="715"/>
                    <a:pt x="688" y="715"/>
                  </a:cubicBezTo>
                  <a:cubicBezTo>
                    <a:pt x="727" y="715"/>
                    <a:pt x="727" y="715"/>
                    <a:pt x="727" y="715"/>
                  </a:cubicBezTo>
                  <a:cubicBezTo>
                    <a:pt x="730" y="715"/>
                    <a:pt x="730" y="715"/>
                    <a:pt x="730" y="715"/>
                  </a:cubicBezTo>
                  <a:cubicBezTo>
                    <a:pt x="965" y="715"/>
                    <a:pt x="965" y="715"/>
                    <a:pt x="965" y="715"/>
                  </a:cubicBezTo>
                  <a:cubicBezTo>
                    <a:pt x="910" y="905"/>
                    <a:pt x="910" y="905"/>
                    <a:pt x="910" y="905"/>
                  </a:cubicBezTo>
                  <a:cubicBezTo>
                    <a:pt x="1035" y="905"/>
                    <a:pt x="1035" y="905"/>
                    <a:pt x="1035" y="905"/>
                  </a:cubicBezTo>
                  <a:cubicBezTo>
                    <a:pt x="1088" y="715"/>
                    <a:pt x="1088" y="715"/>
                    <a:pt x="1088" y="715"/>
                  </a:cubicBezTo>
                  <a:cubicBezTo>
                    <a:pt x="1145" y="715"/>
                    <a:pt x="1145" y="715"/>
                    <a:pt x="1145" y="715"/>
                  </a:cubicBezTo>
                  <a:cubicBezTo>
                    <a:pt x="1146" y="905"/>
                    <a:pt x="1146" y="905"/>
                    <a:pt x="1146" y="905"/>
                  </a:cubicBezTo>
                  <a:cubicBezTo>
                    <a:pt x="1252" y="905"/>
                    <a:pt x="1252" y="905"/>
                    <a:pt x="1252" y="905"/>
                  </a:cubicBezTo>
                  <a:cubicBezTo>
                    <a:pt x="1372" y="715"/>
                    <a:pt x="1372" y="715"/>
                    <a:pt x="1372" y="715"/>
                  </a:cubicBezTo>
                  <a:cubicBezTo>
                    <a:pt x="1451" y="715"/>
                    <a:pt x="1451" y="715"/>
                    <a:pt x="1451" y="715"/>
                  </a:cubicBezTo>
                  <a:cubicBezTo>
                    <a:pt x="1410" y="905"/>
                    <a:pt x="1410" y="905"/>
                    <a:pt x="1410" y="905"/>
                  </a:cubicBezTo>
                  <a:cubicBezTo>
                    <a:pt x="1534" y="905"/>
                    <a:pt x="1534" y="905"/>
                    <a:pt x="1534" y="905"/>
                  </a:cubicBezTo>
                  <a:cubicBezTo>
                    <a:pt x="1574" y="715"/>
                    <a:pt x="1574" y="715"/>
                    <a:pt x="1574" y="715"/>
                  </a:cubicBezTo>
                  <a:cubicBezTo>
                    <a:pt x="1645" y="715"/>
                    <a:pt x="1645" y="715"/>
                    <a:pt x="1645" y="715"/>
                  </a:cubicBezTo>
                  <a:cubicBezTo>
                    <a:pt x="1643" y="774"/>
                    <a:pt x="1658" y="827"/>
                    <a:pt x="1697" y="863"/>
                  </a:cubicBezTo>
                  <a:cubicBezTo>
                    <a:pt x="1745" y="907"/>
                    <a:pt x="1818" y="916"/>
                    <a:pt x="1872" y="916"/>
                  </a:cubicBezTo>
                  <a:cubicBezTo>
                    <a:pt x="1947" y="916"/>
                    <a:pt x="2024" y="905"/>
                    <a:pt x="2102" y="888"/>
                  </a:cubicBezTo>
                  <a:cubicBezTo>
                    <a:pt x="2145" y="715"/>
                    <a:pt x="2145" y="715"/>
                    <a:pt x="2145" y="715"/>
                  </a:cubicBezTo>
                  <a:cubicBezTo>
                    <a:pt x="2285" y="715"/>
                    <a:pt x="2285" y="715"/>
                    <a:pt x="2285" y="715"/>
                  </a:cubicBezTo>
                  <a:cubicBezTo>
                    <a:pt x="2285" y="0"/>
                    <a:pt x="2285" y="0"/>
                    <a:pt x="2285" y="0"/>
                  </a:cubicBezTo>
                  <a:cubicBezTo>
                    <a:pt x="1778" y="0"/>
                    <a:pt x="1778" y="0"/>
                    <a:pt x="1778" y="0"/>
                  </a:cubicBezTo>
                  <a:cubicBezTo>
                    <a:pt x="1778" y="0"/>
                    <a:pt x="1778" y="0"/>
                    <a:pt x="1778" y="0"/>
                  </a:cubicBezTo>
                  <a:close/>
                  <a:moveTo>
                    <a:pt x="222" y="1195"/>
                  </a:moveTo>
                  <a:cubicBezTo>
                    <a:pt x="203" y="1286"/>
                    <a:pt x="203" y="1286"/>
                    <a:pt x="203" y="1286"/>
                  </a:cubicBezTo>
                  <a:cubicBezTo>
                    <a:pt x="200" y="1299"/>
                    <a:pt x="196" y="1320"/>
                    <a:pt x="220" y="1320"/>
                  </a:cubicBezTo>
                  <a:cubicBezTo>
                    <a:pt x="249" y="1320"/>
                    <a:pt x="253" y="1298"/>
                    <a:pt x="259" y="1272"/>
                  </a:cubicBezTo>
                  <a:cubicBezTo>
                    <a:pt x="275" y="1195"/>
                    <a:pt x="275" y="1195"/>
                    <a:pt x="275" y="1195"/>
                  </a:cubicBezTo>
                  <a:cubicBezTo>
                    <a:pt x="321" y="1195"/>
                    <a:pt x="321" y="1195"/>
                    <a:pt x="321" y="1195"/>
                  </a:cubicBezTo>
                  <a:cubicBezTo>
                    <a:pt x="300" y="1296"/>
                    <a:pt x="300" y="1296"/>
                    <a:pt x="300" y="1296"/>
                  </a:cubicBezTo>
                  <a:cubicBezTo>
                    <a:pt x="294" y="1329"/>
                    <a:pt x="293" y="1333"/>
                    <a:pt x="292" y="1337"/>
                  </a:cubicBezTo>
                  <a:cubicBezTo>
                    <a:pt x="292" y="1341"/>
                    <a:pt x="291" y="1344"/>
                    <a:pt x="291" y="1348"/>
                  </a:cubicBezTo>
                  <a:cubicBezTo>
                    <a:pt x="247" y="1348"/>
                    <a:pt x="247" y="1348"/>
                    <a:pt x="247" y="1348"/>
                  </a:cubicBezTo>
                  <a:cubicBezTo>
                    <a:pt x="250" y="1328"/>
                    <a:pt x="250" y="1328"/>
                    <a:pt x="250" y="1328"/>
                  </a:cubicBezTo>
                  <a:cubicBezTo>
                    <a:pt x="244" y="1334"/>
                    <a:pt x="229" y="1352"/>
                    <a:pt x="200" y="1352"/>
                  </a:cubicBezTo>
                  <a:cubicBezTo>
                    <a:pt x="179" y="1352"/>
                    <a:pt x="164" y="1343"/>
                    <a:pt x="158" y="1331"/>
                  </a:cubicBezTo>
                  <a:cubicBezTo>
                    <a:pt x="151" y="1319"/>
                    <a:pt x="155" y="1297"/>
                    <a:pt x="157" y="1290"/>
                  </a:cubicBezTo>
                  <a:cubicBezTo>
                    <a:pt x="177" y="1195"/>
                    <a:pt x="177" y="1195"/>
                    <a:pt x="177" y="1195"/>
                  </a:cubicBezTo>
                  <a:cubicBezTo>
                    <a:pt x="222" y="1195"/>
                    <a:pt x="222" y="1195"/>
                    <a:pt x="222" y="1195"/>
                  </a:cubicBezTo>
                  <a:cubicBezTo>
                    <a:pt x="222" y="1195"/>
                    <a:pt x="222" y="1195"/>
                    <a:pt x="222" y="1195"/>
                  </a:cubicBezTo>
                  <a:close/>
                  <a:moveTo>
                    <a:pt x="514" y="1225"/>
                  </a:moveTo>
                  <a:cubicBezTo>
                    <a:pt x="550" y="1225"/>
                    <a:pt x="550" y="1225"/>
                    <a:pt x="550" y="1225"/>
                  </a:cubicBezTo>
                  <a:cubicBezTo>
                    <a:pt x="556" y="1196"/>
                    <a:pt x="556" y="1196"/>
                    <a:pt x="556" y="1196"/>
                  </a:cubicBezTo>
                  <a:cubicBezTo>
                    <a:pt x="520" y="1196"/>
                    <a:pt x="520" y="1196"/>
                    <a:pt x="520" y="1196"/>
                  </a:cubicBezTo>
                  <a:cubicBezTo>
                    <a:pt x="530" y="1149"/>
                    <a:pt x="530" y="1149"/>
                    <a:pt x="530" y="1149"/>
                  </a:cubicBezTo>
                  <a:cubicBezTo>
                    <a:pt x="482" y="1166"/>
                    <a:pt x="482" y="1166"/>
                    <a:pt x="482" y="1166"/>
                  </a:cubicBezTo>
                  <a:cubicBezTo>
                    <a:pt x="475" y="1196"/>
                    <a:pt x="475" y="1196"/>
                    <a:pt x="475" y="1196"/>
                  </a:cubicBezTo>
                  <a:cubicBezTo>
                    <a:pt x="414" y="1196"/>
                    <a:pt x="414" y="1196"/>
                    <a:pt x="414" y="1196"/>
                  </a:cubicBezTo>
                  <a:cubicBezTo>
                    <a:pt x="424" y="1149"/>
                    <a:pt x="424" y="1149"/>
                    <a:pt x="424" y="1149"/>
                  </a:cubicBezTo>
                  <a:cubicBezTo>
                    <a:pt x="376" y="1166"/>
                    <a:pt x="376" y="1166"/>
                    <a:pt x="376" y="1166"/>
                  </a:cubicBezTo>
                  <a:cubicBezTo>
                    <a:pt x="369" y="1196"/>
                    <a:pt x="369" y="1196"/>
                    <a:pt x="369" y="1196"/>
                  </a:cubicBezTo>
                  <a:cubicBezTo>
                    <a:pt x="340" y="1196"/>
                    <a:pt x="340" y="1196"/>
                    <a:pt x="340" y="1196"/>
                  </a:cubicBezTo>
                  <a:cubicBezTo>
                    <a:pt x="333" y="1225"/>
                    <a:pt x="333" y="1225"/>
                    <a:pt x="333" y="1225"/>
                  </a:cubicBezTo>
                  <a:cubicBezTo>
                    <a:pt x="363" y="1225"/>
                    <a:pt x="363" y="1225"/>
                    <a:pt x="363" y="1225"/>
                  </a:cubicBezTo>
                  <a:cubicBezTo>
                    <a:pt x="345" y="1310"/>
                    <a:pt x="345" y="1310"/>
                    <a:pt x="345" y="1310"/>
                  </a:cubicBezTo>
                  <a:cubicBezTo>
                    <a:pt x="342" y="1322"/>
                    <a:pt x="336" y="1351"/>
                    <a:pt x="382" y="1351"/>
                  </a:cubicBezTo>
                  <a:cubicBezTo>
                    <a:pt x="389" y="1351"/>
                    <a:pt x="402" y="1350"/>
                    <a:pt x="417" y="1346"/>
                  </a:cubicBezTo>
                  <a:cubicBezTo>
                    <a:pt x="424" y="1317"/>
                    <a:pt x="424" y="1317"/>
                    <a:pt x="424" y="1317"/>
                  </a:cubicBezTo>
                  <a:cubicBezTo>
                    <a:pt x="418" y="1317"/>
                    <a:pt x="415" y="1317"/>
                    <a:pt x="408" y="1317"/>
                  </a:cubicBezTo>
                  <a:cubicBezTo>
                    <a:pt x="388" y="1317"/>
                    <a:pt x="391" y="1309"/>
                    <a:pt x="393" y="1295"/>
                  </a:cubicBezTo>
                  <a:cubicBezTo>
                    <a:pt x="408" y="1225"/>
                    <a:pt x="408" y="1225"/>
                    <a:pt x="408" y="1225"/>
                  </a:cubicBezTo>
                  <a:cubicBezTo>
                    <a:pt x="469" y="1225"/>
                    <a:pt x="469" y="1225"/>
                    <a:pt x="469" y="1225"/>
                  </a:cubicBezTo>
                  <a:cubicBezTo>
                    <a:pt x="451" y="1310"/>
                    <a:pt x="451" y="1310"/>
                    <a:pt x="451" y="1310"/>
                  </a:cubicBezTo>
                  <a:cubicBezTo>
                    <a:pt x="448" y="1322"/>
                    <a:pt x="442" y="1351"/>
                    <a:pt x="488" y="1351"/>
                  </a:cubicBezTo>
                  <a:cubicBezTo>
                    <a:pt x="495" y="1351"/>
                    <a:pt x="508" y="1350"/>
                    <a:pt x="523" y="1346"/>
                  </a:cubicBezTo>
                  <a:cubicBezTo>
                    <a:pt x="530" y="1317"/>
                    <a:pt x="530" y="1317"/>
                    <a:pt x="530" y="1317"/>
                  </a:cubicBezTo>
                  <a:cubicBezTo>
                    <a:pt x="524" y="1317"/>
                    <a:pt x="521" y="1317"/>
                    <a:pt x="514" y="1317"/>
                  </a:cubicBezTo>
                  <a:cubicBezTo>
                    <a:pt x="494" y="1317"/>
                    <a:pt x="496" y="1309"/>
                    <a:pt x="499" y="1295"/>
                  </a:cubicBezTo>
                  <a:cubicBezTo>
                    <a:pt x="514" y="1225"/>
                    <a:pt x="514" y="1225"/>
                    <a:pt x="514" y="1225"/>
                  </a:cubicBezTo>
                  <a:cubicBezTo>
                    <a:pt x="514" y="1225"/>
                    <a:pt x="514" y="1225"/>
                    <a:pt x="514" y="1225"/>
                  </a:cubicBezTo>
                  <a:close/>
                  <a:moveTo>
                    <a:pt x="579" y="1194"/>
                  </a:moveTo>
                  <a:cubicBezTo>
                    <a:pt x="624" y="1194"/>
                    <a:pt x="624" y="1194"/>
                    <a:pt x="624" y="1194"/>
                  </a:cubicBezTo>
                  <a:cubicBezTo>
                    <a:pt x="591" y="1348"/>
                    <a:pt x="591" y="1348"/>
                    <a:pt x="591" y="1348"/>
                  </a:cubicBezTo>
                  <a:cubicBezTo>
                    <a:pt x="546" y="1348"/>
                    <a:pt x="546" y="1348"/>
                    <a:pt x="546" y="1348"/>
                  </a:cubicBezTo>
                  <a:cubicBezTo>
                    <a:pt x="579" y="1194"/>
                    <a:pt x="579" y="1194"/>
                    <a:pt x="579" y="1194"/>
                  </a:cubicBezTo>
                  <a:cubicBezTo>
                    <a:pt x="579" y="1194"/>
                    <a:pt x="579" y="1194"/>
                    <a:pt x="579" y="1194"/>
                  </a:cubicBezTo>
                  <a:close/>
                  <a:moveTo>
                    <a:pt x="591" y="1129"/>
                  </a:moveTo>
                  <a:cubicBezTo>
                    <a:pt x="640" y="1129"/>
                    <a:pt x="640" y="1129"/>
                    <a:pt x="640" y="1129"/>
                  </a:cubicBezTo>
                  <a:cubicBezTo>
                    <a:pt x="631" y="1168"/>
                    <a:pt x="631" y="1168"/>
                    <a:pt x="631" y="1168"/>
                  </a:cubicBezTo>
                  <a:cubicBezTo>
                    <a:pt x="583" y="1168"/>
                    <a:pt x="583" y="1168"/>
                    <a:pt x="583" y="1168"/>
                  </a:cubicBezTo>
                  <a:cubicBezTo>
                    <a:pt x="591" y="1129"/>
                    <a:pt x="591" y="1129"/>
                    <a:pt x="591" y="1129"/>
                  </a:cubicBezTo>
                  <a:cubicBezTo>
                    <a:pt x="591" y="1129"/>
                    <a:pt x="591" y="1129"/>
                    <a:pt x="591" y="1129"/>
                  </a:cubicBezTo>
                  <a:close/>
                  <a:moveTo>
                    <a:pt x="653" y="1222"/>
                  </a:moveTo>
                  <a:cubicBezTo>
                    <a:pt x="654" y="1221"/>
                    <a:pt x="657" y="1205"/>
                    <a:pt x="659" y="1194"/>
                  </a:cubicBezTo>
                  <a:cubicBezTo>
                    <a:pt x="702" y="1194"/>
                    <a:pt x="702" y="1194"/>
                    <a:pt x="702" y="1194"/>
                  </a:cubicBezTo>
                  <a:cubicBezTo>
                    <a:pt x="698" y="1217"/>
                    <a:pt x="698" y="1217"/>
                    <a:pt x="698" y="1217"/>
                  </a:cubicBezTo>
                  <a:cubicBezTo>
                    <a:pt x="704" y="1210"/>
                    <a:pt x="720" y="1191"/>
                    <a:pt x="753" y="1191"/>
                  </a:cubicBezTo>
                  <a:cubicBezTo>
                    <a:pt x="784" y="1191"/>
                    <a:pt x="793" y="1209"/>
                    <a:pt x="794" y="1220"/>
                  </a:cubicBezTo>
                  <a:cubicBezTo>
                    <a:pt x="796" y="1229"/>
                    <a:pt x="795" y="1236"/>
                    <a:pt x="789" y="1265"/>
                  </a:cubicBezTo>
                  <a:cubicBezTo>
                    <a:pt x="771" y="1348"/>
                    <a:pt x="771" y="1348"/>
                    <a:pt x="771" y="1348"/>
                  </a:cubicBezTo>
                  <a:cubicBezTo>
                    <a:pt x="725" y="1348"/>
                    <a:pt x="725" y="1348"/>
                    <a:pt x="725" y="1348"/>
                  </a:cubicBezTo>
                  <a:cubicBezTo>
                    <a:pt x="746" y="1253"/>
                    <a:pt x="746" y="1253"/>
                    <a:pt x="746" y="1253"/>
                  </a:cubicBezTo>
                  <a:cubicBezTo>
                    <a:pt x="747" y="1246"/>
                    <a:pt x="748" y="1241"/>
                    <a:pt x="746" y="1236"/>
                  </a:cubicBezTo>
                  <a:cubicBezTo>
                    <a:pt x="745" y="1230"/>
                    <a:pt x="739" y="1223"/>
                    <a:pt x="728" y="1223"/>
                  </a:cubicBezTo>
                  <a:cubicBezTo>
                    <a:pt x="718" y="1223"/>
                    <a:pt x="708" y="1227"/>
                    <a:pt x="702" y="1235"/>
                  </a:cubicBezTo>
                  <a:cubicBezTo>
                    <a:pt x="698" y="1239"/>
                    <a:pt x="694" y="1246"/>
                    <a:pt x="691" y="1258"/>
                  </a:cubicBezTo>
                  <a:cubicBezTo>
                    <a:pt x="672" y="1348"/>
                    <a:pt x="672" y="1348"/>
                    <a:pt x="672" y="1348"/>
                  </a:cubicBezTo>
                  <a:cubicBezTo>
                    <a:pt x="627" y="1348"/>
                    <a:pt x="627" y="1348"/>
                    <a:pt x="627" y="1348"/>
                  </a:cubicBezTo>
                  <a:cubicBezTo>
                    <a:pt x="653" y="1222"/>
                    <a:pt x="653" y="1222"/>
                    <a:pt x="653" y="1222"/>
                  </a:cubicBezTo>
                  <a:cubicBezTo>
                    <a:pt x="653" y="1222"/>
                    <a:pt x="653" y="1222"/>
                    <a:pt x="653" y="1222"/>
                  </a:cubicBezTo>
                  <a:close/>
                  <a:moveTo>
                    <a:pt x="985" y="1196"/>
                  </a:moveTo>
                  <a:cubicBezTo>
                    <a:pt x="981" y="1207"/>
                    <a:pt x="978" y="1218"/>
                    <a:pt x="975" y="1233"/>
                  </a:cubicBezTo>
                  <a:cubicBezTo>
                    <a:pt x="951" y="1346"/>
                    <a:pt x="951" y="1346"/>
                    <a:pt x="951" y="1346"/>
                  </a:cubicBezTo>
                  <a:cubicBezTo>
                    <a:pt x="939" y="1403"/>
                    <a:pt x="891" y="1409"/>
                    <a:pt x="861" y="1409"/>
                  </a:cubicBezTo>
                  <a:cubicBezTo>
                    <a:pt x="839" y="1409"/>
                    <a:pt x="797" y="1406"/>
                    <a:pt x="804" y="1359"/>
                  </a:cubicBezTo>
                  <a:cubicBezTo>
                    <a:pt x="847" y="1359"/>
                    <a:pt x="847" y="1359"/>
                    <a:pt x="847" y="1359"/>
                  </a:cubicBezTo>
                  <a:cubicBezTo>
                    <a:pt x="847" y="1362"/>
                    <a:pt x="847" y="1367"/>
                    <a:pt x="850" y="1372"/>
                  </a:cubicBezTo>
                  <a:cubicBezTo>
                    <a:pt x="852" y="1376"/>
                    <a:pt x="858" y="1380"/>
                    <a:pt x="869" y="1380"/>
                  </a:cubicBezTo>
                  <a:cubicBezTo>
                    <a:pt x="883" y="1380"/>
                    <a:pt x="896" y="1374"/>
                    <a:pt x="902" y="1360"/>
                  </a:cubicBezTo>
                  <a:cubicBezTo>
                    <a:pt x="905" y="1353"/>
                    <a:pt x="906" y="1347"/>
                    <a:pt x="912" y="1324"/>
                  </a:cubicBezTo>
                  <a:cubicBezTo>
                    <a:pt x="893" y="1343"/>
                    <a:pt x="877" y="1345"/>
                    <a:pt x="866" y="1345"/>
                  </a:cubicBezTo>
                  <a:cubicBezTo>
                    <a:pt x="822" y="1345"/>
                    <a:pt x="809" y="1307"/>
                    <a:pt x="817" y="1270"/>
                  </a:cubicBezTo>
                  <a:cubicBezTo>
                    <a:pt x="825" y="1231"/>
                    <a:pt x="855" y="1194"/>
                    <a:pt x="899" y="1194"/>
                  </a:cubicBezTo>
                  <a:cubicBezTo>
                    <a:pt x="927" y="1194"/>
                    <a:pt x="934" y="1209"/>
                    <a:pt x="937" y="1216"/>
                  </a:cubicBezTo>
                  <a:cubicBezTo>
                    <a:pt x="943" y="1196"/>
                    <a:pt x="943" y="1196"/>
                    <a:pt x="943" y="1196"/>
                  </a:cubicBezTo>
                  <a:cubicBezTo>
                    <a:pt x="985" y="1196"/>
                    <a:pt x="985" y="1196"/>
                    <a:pt x="985" y="1196"/>
                  </a:cubicBezTo>
                  <a:cubicBezTo>
                    <a:pt x="985" y="1196"/>
                    <a:pt x="985" y="1196"/>
                    <a:pt x="985" y="1196"/>
                  </a:cubicBezTo>
                  <a:close/>
                  <a:moveTo>
                    <a:pt x="883" y="1315"/>
                  </a:moveTo>
                  <a:cubicBezTo>
                    <a:pt x="914" y="1315"/>
                    <a:pt x="922" y="1277"/>
                    <a:pt x="924" y="1271"/>
                  </a:cubicBezTo>
                  <a:cubicBezTo>
                    <a:pt x="927" y="1253"/>
                    <a:pt x="930" y="1224"/>
                    <a:pt x="903" y="1224"/>
                  </a:cubicBezTo>
                  <a:cubicBezTo>
                    <a:pt x="886" y="1224"/>
                    <a:pt x="869" y="1237"/>
                    <a:pt x="862" y="1270"/>
                  </a:cubicBezTo>
                  <a:cubicBezTo>
                    <a:pt x="861" y="1277"/>
                    <a:pt x="853" y="1315"/>
                    <a:pt x="883" y="1315"/>
                  </a:cubicBezTo>
                  <a:moveTo>
                    <a:pt x="1164" y="1346"/>
                  </a:moveTo>
                  <a:cubicBezTo>
                    <a:pt x="1149" y="1350"/>
                    <a:pt x="1136" y="1351"/>
                    <a:pt x="1129" y="1351"/>
                  </a:cubicBezTo>
                  <a:cubicBezTo>
                    <a:pt x="1083" y="1351"/>
                    <a:pt x="1089" y="1322"/>
                    <a:pt x="1092" y="1310"/>
                  </a:cubicBezTo>
                  <a:cubicBezTo>
                    <a:pt x="1110" y="1225"/>
                    <a:pt x="1110" y="1225"/>
                    <a:pt x="1110" y="1225"/>
                  </a:cubicBezTo>
                  <a:cubicBezTo>
                    <a:pt x="1080" y="1225"/>
                    <a:pt x="1080" y="1225"/>
                    <a:pt x="1080" y="1225"/>
                  </a:cubicBezTo>
                  <a:cubicBezTo>
                    <a:pt x="1087" y="1196"/>
                    <a:pt x="1087" y="1196"/>
                    <a:pt x="1087" y="1196"/>
                  </a:cubicBezTo>
                  <a:cubicBezTo>
                    <a:pt x="1116" y="1196"/>
                    <a:pt x="1116" y="1196"/>
                    <a:pt x="1116" y="1196"/>
                  </a:cubicBezTo>
                  <a:cubicBezTo>
                    <a:pt x="1123" y="1166"/>
                    <a:pt x="1123" y="1166"/>
                    <a:pt x="1123" y="1166"/>
                  </a:cubicBezTo>
                  <a:cubicBezTo>
                    <a:pt x="1171" y="1149"/>
                    <a:pt x="1171" y="1149"/>
                    <a:pt x="1171" y="1149"/>
                  </a:cubicBezTo>
                  <a:cubicBezTo>
                    <a:pt x="1161" y="1196"/>
                    <a:pt x="1161" y="1196"/>
                    <a:pt x="1161" y="1196"/>
                  </a:cubicBezTo>
                  <a:cubicBezTo>
                    <a:pt x="1198" y="1196"/>
                    <a:pt x="1198" y="1196"/>
                    <a:pt x="1198" y="1196"/>
                  </a:cubicBezTo>
                  <a:cubicBezTo>
                    <a:pt x="1191" y="1225"/>
                    <a:pt x="1191" y="1225"/>
                    <a:pt x="1191" y="1225"/>
                  </a:cubicBezTo>
                  <a:cubicBezTo>
                    <a:pt x="1155" y="1225"/>
                    <a:pt x="1155" y="1225"/>
                    <a:pt x="1155" y="1225"/>
                  </a:cubicBezTo>
                  <a:cubicBezTo>
                    <a:pt x="1140" y="1295"/>
                    <a:pt x="1140" y="1295"/>
                    <a:pt x="1140" y="1295"/>
                  </a:cubicBezTo>
                  <a:cubicBezTo>
                    <a:pt x="1137" y="1309"/>
                    <a:pt x="1135" y="1317"/>
                    <a:pt x="1155" y="1317"/>
                  </a:cubicBezTo>
                  <a:cubicBezTo>
                    <a:pt x="1162" y="1317"/>
                    <a:pt x="1165" y="1317"/>
                    <a:pt x="1171" y="1317"/>
                  </a:cubicBezTo>
                  <a:cubicBezTo>
                    <a:pt x="1164" y="1346"/>
                    <a:pt x="1164" y="1346"/>
                    <a:pt x="1164" y="1346"/>
                  </a:cubicBezTo>
                  <a:cubicBezTo>
                    <a:pt x="1164" y="1346"/>
                    <a:pt x="1164" y="1346"/>
                    <a:pt x="1164" y="1346"/>
                  </a:cubicBezTo>
                  <a:close/>
                  <a:moveTo>
                    <a:pt x="1235" y="1129"/>
                  </a:moveTo>
                  <a:cubicBezTo>
                    <a:pt x="1280" y="1129"/>
                    <a:pt x="1280" y="1129"/>
                    <a:pt x="1280" y="1129"/>
                  </a:cubicBezTo>
                  <a:cubicBezTo>
                    <a:pt x="1261" y="1216"/>
                    <a:pt x="1261" y="1216"/>
                    <a:pt x="1261" y="1216"/>
                  </a:cubicBezTo>
                  <a:cubicBezTo>
                    <a:pt x="1268" y="1208"/>
                    <a:pt x="1283" y="1193"/>
                    <a:pt x="1311" y="1193"/>
                  </a:cubicBezTo>
                  <a:cubicBezTo>
                    <a:pt x="1334" y="1193"/>
                    <a:pt x="1346" y="1204"/>
                    <a:pt x="1351" y="1214"/>
                  </a:cubicBezTo>
                  <a:cubicBezTo>
                    <a:pt x="1355" y="1221"/>
                    <a:pt x="1356" y="1235"/>
                    <a:pt x="1352" y="1255"/>
                  </a:cubicBezTo>
                  <a:cubicBezTo>
                    <a:pt x="1332" y="1348"/>
                    <a:pt x="1332" y="1348"/>
                    <a:pt x="1332" y="1348"/>
                  </a:cubicBezTo>
                  <a:cubicBezTo>
                    <a:pt x="1288" y="1348"/>
                    <a:pt x="1288" y="1348"/>
                    <a:pt x="1288" y="1348"/>
                  </a:cubicBezTo>
                  <a:cubicBezTo>
                    <a:pt x="1307" y="1256"/>
                    <a:pt x="1307" y="1256"/>
                    <a:pt x="1307" y="1256"/>
                  </a:cubicBezTo>
                  <a:cubicBezTo>
                    <a:pt x="1309" y="1248"/>
                    <a:pt x="1314" y="1223"/>
                    <a:pt x="1289" y="1223"/>
                  </a:cubicBezTo>
                  <a:cubicBezTo>
                    <a:pt x="1276" y="1223"/>
                    <a:pt x="1259" y="1230"/>
                    <a:pt x="1253" y="1254"/>
                  </a:cubicBezTo>
                  <a:cubicBezTo>
                    <a:pt x="1234" y="1348"/>
                    <a:pt x="1234" y="1348"/>
                    <a:pt x="1234" y="1348"/>
                  </a:cubicBezTo>
                  <a:cubicBezTo>
                    <a:pt x="1189" y="1348"/>
                    <a:pt x="1189" y="1348"/>
                    <a:pt x="1189" y="1348"/>
                  </a:cubicBezTo>
                  <a:cubicBezTo>
                    <a:pt x="1235" y="1129"/>
                    <a:pt x="1235" y="1129"/>
                    <a:pt x="1235" y="1129"/>
                  </a:cubicBezTo>
                  <a:cubicBezTo>
                    <a:pt x="1235" y="1129"/>
                    <a:pt x="1235" y="1129"/>
                    <a:pt x="1235" y="1129"/>
                  </a:cubicBezTo>
                  <a:close/>
                  <a:moveTo>
                    <a:pt x="1387" y="1232"/>
                  </a:moveTo>
                  <a:cubicBezTo>
                    <a:pt x="1389" y="1225"/>
                    <a:pt x="1392" y="1203"/>
                    <a:pt x="1393" y="1194"/>
                  </a:cubicBezTo>
                  <a:cubicBezTo>
                    <a:pt x="1435" y="1194"/>
                    <a:pt x="1435" y="1194"/>
                    <a:pt x="1435" y="1194"/>
                  </a:cubicBezTo>
                  <a:cubicBezTo>
                    <a:pt x="1430" y="1223"/>
                    <a:pt x="1430" y="1223"/>
                    <a:pt x="1430" y="1223"/>
                  </a:cubicBezTo>
                  <a:cubicBezTo>
                    <a:pt x="1438" y="1211"/>
                    <a:pt x="1452" y="1192"/>
                    <a:pt x="1489" y="1194"/>
                  </a:cubicBezTo>
                  <a:cubicBezTo>
                    <a:pt x="1480" y="1234"/>
                    <a:pt x="1480" y="1234"/>
                    <a:pt x="1480" y="1234"/>
                  </a:cubicBezTo>
                  <a:cubicBezTo>
                    <a:pt x="1435" y="1230"/>
                    <a:pt x="1428" y="1253"/>
                    <a:pt x="1424" y="1273"/>
                  </a:cubicBezTo>
                  <a:cubicBezTo>
                    <a:pt x="1408" y="1348"/>
                    <a:pt x="1408" y="1348"/>
                    <a:pt x="1408" y="1348"/>
                  </a:cubicBezTo>
                  <a:cubicBezTo>
                    <a:pt x="1363" y="1348"/>
                    <a:pt x="1363" y="1348"/>
                    <a:pt x="1363" y="1348"/>
                  </a:cubicBezTo>
                  <a:cubicBezTo>
                    <a:pt x="1387" y="1232"/>
                    <a:pt x="1387" y="1232"/>
                    <a:pt x="1387" y="1232"/>
                  </a:cubicBezTo>
                  <a:cubicBezTo>
                    <a:pt x="1387" y="1232"/>
                    <a:pt x="1387" y="1232"/>
                    <a:pt x="1387" y="1232"/>
                  </a:cubicBezTo>
                  <a:close/>
                  <a:moveTo>
                    <a:pt x="1582" y="1191"/>
                  </a:moveTo>
                  <a:cubicBezTo>
                    <a:pt x="1637" y="1191"/>
                    <a:pt x="1654" y="1229"/>
                    <a:pt x="1644" y="1271"/>
                  </a:cubicBezTo>
                  <a:cubicBezTo>
                    <a:pt x="1635" y="1315"/>
                    <a:pt x="1602" y="1353"/>
                    <a:pt x="1546" y="1353"/>
                  </a:cubicBezTo>
                  <a:cubicBezTo>
                    <a:pt x="1503" y="1353"/>
                    <a:pt x="1474" y="1326"/>
                    <a:pt x="1485" y="1273"/>
                  </a:cubicBezTo>
                  <a:cubicBezTo>
                    <a:pt x="1493" y="1236"/>
                    <a:pt x="1521" y="1191"/>
                    <a:pt x="1582" y="1191"/>
                  </a:cubicBezTo>
                  <a:moveTo>
                    <a:pt x="1555" y="1322"/>
                  </a:moveTo>
                  <a:cubicBezTo>
                    <a:pt x="1574" y="1322"/>
                    <a:pt x="1590" y="1310"/>
                    <a:pt x="1599" y="1270"/>
                  </a:cubicBezTo>
                  <a:cubicBezTo>
                    <a:pt x="1603" y="1250"/>
                    <a:pt x="1605" y="1221"/>
                    <a:pt x="1575" y="1221"/>
                  </a:cubicBezTo>
                  <a:cubicBezTo>
                    <a:pt x="1543" y="1221"/>
                    <a:pt x="1534" y="1259"/>
                    <a:pt x="1531" y="1273"/>
                  </a:cubicBezTo>
                  <a:cubicBezTo>
                    <a:pt x="1524" y="1307"/>
                    <a:pt x="1532" y="1322"/>
                    <a:pt x="1555" y="1322"/>
                  </a:cubicBezTo>
                  <a:moveTo>
                    <a:pt x="1734" y="1195"/>
                  </a:moveTo>
                  <a:cubicBezTo>
                    <a:pt x="1714" y="1286"/>
                    <a:pt x="1714" y="1286"/>
                    <a:pt x="1714" y="1286"/>
                  </a:cubicBezTo>
                  <a:cubicBezTo>
                    <a:pt x="1711" y="1299"/>
                    <a:pt x="1707" y="1320"/>
                    <a:pt x="1731" y="1320"/>
                  </a:cubicBezTo>
                  <a:cubicBezTo>
                    <a:pt x="1760" y="1320"/>
                    <a:pt x="1765" y="1298"/>
                    <a:pt x="1770" y="1272"/>
                  </a:cubicBezTo>
                  <a:cubicBezTo>
                    <a:pt x="1786" y="1195"/>
                    <a:pt x="1786" y="1195"/>
                    <a:pt x="1786" y="1195"/>
                  </a:cubicBezTo>
                  <a:cubicBezTo>
                    <a:pt x="1833" y="1195"/>
                    <a:pt x="1833" y="1195"/>
                    <a:pt x="1833" y="1195"/>
                  </a:cubicBezTo>
                  <a:cubicBezTo>
                    <a:pt x="1811" y="1296"/>
                    <a:pt x="1811" y="1296"/>
                    <a:pt x="1811" y="1296"/>
                  </a:cubicBezTo>
                  <a:cubicBezTo>
                    <a:pt x="1805" y="1329"/>
                    <a:pt x="1804" y="1333"/>
                    <a:pt x="1804" y="1337"/>
                  </a:cubicBezTo>
                  <a:cubicBezTo>
                    <a:pt x="1803" y="1341"/>
                    <a:pt x="1802" y="1344"/>
                    <a:pt x="1802" y="1348"/>
                  </a:cubicBezTo>
                  <a:cubicBezTo>
                    <a:pt x="1758" y="1348"/>
                    <a:pt x="1758" y="1348"/>
                    <a:pt x="1758" y="1348"/>
                  </a:cubicBezTo>
                  <a:cubicBezTo>
                    <a:pt x="1761" y="1328"/>
                    <a:pt x="1761" y="1328"/>
                    <a:pt x="1761" y="1328"/>
                  </a:cubicBezTo>
                  <a:cubicBezTo>
                    <a:pt x="1756" y="1334"/>
                    <a:pt x="1740" y="1352"/>
                    <a:pt x="1711" y="1352"/>
                  </a:cubicBezTo>
                  <a:cubicBezTo>
                    <a:pt x="1690" y="1352"/>
                    <a:pt x="1675" y="1343"/>
                    <a:pt x="1669" y="1331"/>
                  </a:cubicBezTo>
                  <a:cubicBezTo>
                    <a:pt x="1662" y="1319"/>
                    <a:pt x="1666" y="1297"/>
                    <a:pt x="1668" y="1290"/>
                  </a:cubicBezTo>
                  <a:cubicBezTo>
                    <a:pt x="1688" y="1195"/>
                    <a:pt x="1688" y="1195"/>
                    <a:pt x="1688" y="1195"/>
                  </a:cubicBezTo>
                  <a:cubicBezTo>
                    <a:pt x="1734" y="1195"/>
                    <a:pt x="1734" y="1195"/>
                    <a:pt x="1734" y="1195"/>
                  </a:cubicBezTo>
                  <a:cubicBezTo>
                    <a:pt x="1734" y="1195"/>
                    <a:pt x="1734" y="1195"/>
                    <a:pt x="1734" y="1195"/>
                  </a:cubicBezTo>
                  <a:close/>
                  <a:moveTo>
                    <a:pt x="2010" y="1196"/>
                  </a:moveTo>
                  <a:cubicBezTo>
                    <a:pt x="2006" y="1207"/>
                    <a:pt x="2003" y="1218"/>
                    <a:pt x="2000" y="1233"/>
                  </a:cubicBezTo>
                  <a:cubicBezTo>
                    <a:pt x="1976" y="1346"/>
                    <a:pt x="1976" y="1346"/>
                    <a:pt x="1976" y="1346"/>
                  </a:cubicBezTo>
                  <a:cubicBezTo>
                    <a:pt x="1964" y="1403"/>
                    <a:pt x="1915" y="1409"/>
                    <a:pt x="1886" y="1409"/>
                  </a:cubicBezTo>
                  <a:cubicBezTo>
                    <a:pt x="1864" y="1409"/>
                    <a:pt x="1822" y="1406"/>
                    <a:pt x="1829" y="1359"/>
                  </a:cubicBezTo>
                  <a:cubicBezTo>
                    <a:pt x="1872" y="1359"/>
                    <a:pt x="1872" y="1359"/>
                    <a:pt x="1872" y="1359"/>
                  </a:cubicBezTo>
                  <a:cubicBezTo>
                    <a:pt x="1872" y="1362"/>
                    <a:pt x="1871" y="1367"/>
                    <a:pt x="1874" y="1372"/>
                  </a:cubicBezTo>
                  <a:cubicBezTo>
                    <a:pt x="1877" y="1376"/>
                    <a:pt x="1883" y="1380"/>
                    <a:pt x="1894" y="1380"/>
                  </a:cubicBezTo>
                  <a:cubicBezTo>
                    <a:pt x="1908" y="1380"/>
                    <a:pt x="1921" y="1374"/>
                    <a:pt x="1926" y="1360"/>
                  </a:cubicBezTo>
                  <a:cubicBezTo>
                    <a:pt x="1930" y="1353"/>
                    <a:pt x="1931" y="1347"/>
                    <a:pt x="1937" y="1324"/>
                  </a:cubicBezTo>
                  <a:cubicBezTo>
                    <a:pt x="1918" y="1343"/>
                    <a:pt x="1901" y="1345"/>
                    <a:pt x="1891" y="1345"/>
                  </a:cubicBezTo>
                  <a:cubicBezTo>
                    <a:pt x="1847" y="1345"/>
                    <a:pt x="1834" y="1307"/>
                    <a:pt x="1842" y="1270"/>
                  </a:cubicBezTo>
                  <a:cubicBezTo>
                    <a:pt x="1850" y="1231"/>
                    <a:pt x="1880" y="1194"/>
                    <a:pt x="1924" y="1194"/>
                  </a:cubicBezTo>
                  <a:cubicBezTo>
                    <a:pt x="1952" y="1194"/>
                    <a:pt x="1959" y="1209"/>
                    <a:pt x="1962" y="1216"/>
                  </a:cubicBezTo>
                  <a:cubicBezTo>
                    <a:pt x="1968" y="1196"/>
                    <a:pt x="1968" y="1196"/>
                    <a:pt x="1968" y="1196"/>
                  </a:cubicBezTo>
                  <a:cubicBezTo>
                    <a:pt x="2010" y="1196"/>
                    <a:pt x="2010" y="1196"/>
                    <a:pt x="2010" y="1196"/>
                  </a:cubicBezTo>
                  <a:cubicBezTo>
                    <a:pt x="2010" y="1196"/>
                    <a:pt x="2010" y="1196"/>
                    <a:pt x="2010" y="1196"/>
                  </a:cubicBezTo>
                  <a:close/>
                  <a:moveTo>
                    <a:pt x="1908" y="1315"/>
                  </a:moveTo>
                  <a:cubicBezTo>
                    <a:pt x="1939" y="1315"/>
                    <a:pt x="1947" y="1277"/>
                    <a:pt x="1948" y="1271"/>
                  </a:cubicBezTo>
                  <a:cubicBezTo>
                    <a:pt x="1952" y="1253"/>
                    <a:pt x="1955" y="1224"/>
                    <a:pt x="1928" y="1224"/>
                  </a:cubicBezTo>
                  <a:cubicBezTo>
                    <a:pt x="1911" y="1224"/>
                    <a:pt x="1894" y="1237"/>
                    <a:pt x="1887" y="1270"/>
                  </a:cubicBezTo>
                  <a:cubicBezTo>
                    <a:pt x="1885" y="1277"/>
                    <a:pt x="1878" y="1315"/>
                    <a:pt x="1908" y="1315"/>
                  </a:cubicBezTo>
                  <a:moveTo>
                    <a:pt x="2058" y="1129"/>
                  </a:moveTo>
                  <a:cubicBezTo>
                    <a:pt x="2102" y="1129"/>
                    <a:pt x="2102" y="1129"/>
                    <a:pt x="2102" y="1129"/>
                  </a:cubicBezTo>
                  <a:cubicBezTo>
                    <a:pt x="2084" y="1216"/>
                    <a:pt x="2084" y="1216"/>
                    <a:pt x="2084" y="1216"/>
                  </a:cubicBezTo>
                  <a:cubicBezTo>
                    <a:pt x="2091" y="1208"/>
                    <a:pt x="2105" y="1193"/>
                    <a:pt x="2133" y="1193"/>
                  </a:cubicBezTo>
                  <a:cubicBezTo>
                    <a:pt x="2156" y="1193"/>
                    <a:pt x="2168" y="1204"/>
                    <a:pt x="2174" y="1214"/>
                  </a:cubicBezTo>
                  <a:cubicBezTo>
                    <a:pt x="2177" y="1221"/>
                    <a:pt x="2179" y="1235"/>
                    <a:pt x="2175" y="1255"/>
                  </a:cubicBezTo>
                  <a:cubicBezTo>
                    <a:pt x="2155" y="1348"/>
                    <a:pt x="2155" y="1348"/>
                    <a:pt x="2155" y="1348"/>
                  </a:cubicBezTo>
                  <a:cubicBezTo>
                    <a:pt x="2110" y="1348"/>
                    <a:pt x="2110" y="1348"/>
                    <a:pt x="2110" y="1348"/>
                  </a:cubicBezTo>
                  <a:cubicBezTo>
                    <a:pt x="2130" y="1256"/>
                    <a:pt x="2130" y="1256"/>
                    <a:pt x="2130" y="1256"/>
                  </a:cubicBezTo>
                  <a:cubicBezTo>
                    <a:pt x="2131" y="1248"/>
                    <a:pt x="2137" y="1223"/>
                    <a:pt x="2112" y="1223"/>
                  </a:cubicBezTo>
                  <a:cubicBezTo>
                    <a:pt x="2099" y="1223"/>
                    <a:pt x="2081" y="1230"/>
                    <a:pt x="2076" y="1254"/>
                  </a:cubicBezTo>
                  <a:cubicBezTo>
                    <a:pt x="2057" y="1348"/>
                    <a:pt x="2057" y="1348"/>
                    <a:pt x="2057" y="1348"/>
                  </a:cubicBezTo>
                  <a:cubicBezTo>
                    <a:pt x="2012" y="1348"/>
                    <a:pt x="2012" y="1348"/>
                    <a:pt x="2012" y="1348"/>
                  </a:cubicBezTo>
                  <a:cubicBezTo>
                    <a:pt x="2058" y="1129"/>
                    <a:pt x="2058" y="1129"/>
                    <a:pt x="2058" y="1129"/>
                  </a:cubicBezTo>
                  <a:cubicBezTo>
                    <a:pt x="2058" y="1129"/>
                    <a:pt x="2058" y="1129"/>
                    <a:pt x="2058" y="1129"/>
                  </a:cubicBezTo>
                  <a:close/>
                  <a:moveTo>
                    <a:pt x="100" y="1249"/>
                  </a:moveTo>
                  <a:cubicBezTo>
                    <a:pt x="101" y="1244"/>
                    <a:pt x="104" y="1221"/>
                    <a:pt x="87" y="1221"/>
                  </a:cubicBezTo>
                  <a:cubicBezTo>
                    <a:pt x="66" y="1221"/>
                    <a:pt x="56" y="1253"/>
                    <a:pt x="53" y="1270"/>
                  </a:cubicBezTo>
                  <a:cubicBezTo>
                    <a:pt x="51" y="1278"/>
                    <a:pt x="46" y="1306"/>
                    <a:pt x="54" y="1317"/>
                  </a:cubicBezTo>
                  <a:cubicBezTo>
                    <a:pt x="57" y="1321"/>
                    <a:pt x="61" y="1322"/>
                    <a:pt x="65" y="1322"/>
                  </a:cubicBezTo>
                  <a:cubicBezTo>
                    <a:pt x="70" y="1322"/>
                    <a:pt x="84" y="1320"/>
                    <a:pt x="92" y="1292"/>
                  </a:cubicBezTo>
                  <a:cubicBezTo>
                    <a:pt x="136" y="1292"/>
                    <a:pt x="136" y="1292"/>
                    <a:pt x="136" y="1292"/>
                  </a:cubicBezTo>
                  <a:cubicBezTo>
                    <a:pt x="133" y="1304"/>
                    <a:pt x="128" y="1323"/>
                    <a:pt x="107" y="1337"/>
                  </a:cubicBezTo>
                  <a:cubicBezTo>
                    <a:pt x="94" y="1347"/>
                    <a:pt x="79" y="1352"/>
                    <a:pt x="60" y="1352"/>
                  </a:cubicBezTo>
                  <a:cubicBezTo>
                    <a:pt x="40" y="1352"/>
                    <a:pt x="23" y="1347"/>
                    <a:pt x="12" y="1331"/>
                  </a:cubicBezTo>
                  <a:cubicBezTo>
                    <a:pt x="2" y="1316"/>
                    <a:pt x="0" y="1296"/>
                    <a:pt x="5" y="1271"/>
                  </a:cubicBezTo>
                  <a:cubicBezTo>
                    <a:pt x="20" y="1201"/>
                    <a:pt x="74" y="1192"/>
                    <a:pt x="94" y="1192"/>
                  </a:cubicBezTo>
                  <a:cubicBezTo>
                    <a:pt x="122" y="1192"/>
                    <a:pt x="153" y="1207"/>
                    <a:pt x="144" y="1249"/>
                  </a:cubicBezTo>
                  <a:cubicBezTo>
                    <a:pt x="100" y="1249"/>
                    <a:pt x="100" y="1249"/>
                    <a:pt x="100" y="1249"/>
                  </a:cubicBezTo>
                  <a:cubicBezTo>
                    <a:pt x="100" y="1249"/>
                    <a:pt x="100" y="1249"/>
                    <a:pt x="100" y="1249"/>
                  </a:cubicBezTo>
                  <a:close/>
                  <a:moveTo>
                    <a:pt x="2378" y="1249"/>
                  </a:moveTo>
                  <a:cubicBezTo>
                    <a:pt x="2379" y="1244"/>
                    <a:pt x="2382" y="1221"/>
                    <a:pt x="2365" y="1221"/>
                  </a:cubicBezTo>
                  <a:cubicBezTo>
                    <a:pt x="2344" y="1221"/>
                    <a:pt x="2335" y="1253"/>
                    <a:pt x="2331" y="1270"/>
                  </a:cubicBezTo>
                  <a:cubicBezTo>
                    <a:pt x="2329" y="1278"/>
                    <a:pt x="2324" y="1306"/>
                    <a:pt x="2332" y="1317"/>
                  </a:cubicBezTo>
                  <a:cubicBezTo>
                    <a:pt x="2335" y="1321"/>
                    <a:pt x="2340" y="1322"/>
                    <a:pt x="2343" y="1322"/>
                  </a:cubicBezTo>
                  <a:cubicBezTo>
                    <a:pt x="2348" y="1322"/>
                    <a:pt x="2362" y="1320"/>
                    <a:pt x="2370" y="1292"/>
                  </a:cubicBezTo>
                  <a:cubicBezTo>
                    <a:pt x="2414" y="1292"/>
                    <a:pt x="2414" y="1292"/>
                    <a:pt x="2414" y="1292"/>
                  </a:cubicBezTo>
                  <a:cubicBezTo>
                    <a:pt x="2411" y="1304"/>
                    <a:pt x="2406" y="1323"/>
                    <a:pt x="2385" y="1337"/>
                  </a:cubicBezTo>
                  <a:cubicBezTo>
                    <a:pt x="2372" y="1347"/>
                    <a:pt x="2357" y="1352"/>
                    <a:pt x="2338" y="1352"/>
                  </a:cubicBezTo>
                  <a:cubicBezTo>
                    <a:pt x="2318" y="1352"/>
                    <a:pt x="2301" y="1347"/>
                    <a:pt x="2290" y="1331"/>
                  </a:cubicBezTo>
                  <a:cubicBezTo>
                    <a:pt x="2280" y="1316"/>
                    <a:pt x="2278" y="1296"/>
                    <a:pt x="2284" y="1271"/>
                  </a:cubicBezTo>
                  <a:cubicBezTo>
                    <a:pt x="2299" y="1201"/>
                    <a:pt x="2352" y="1192"/>
                    <a:pt x="2372" y="1192"/>
                  </a:cubicBezTo>
                  <a:cubicBezTo>
                    <a:pt x="2401" y="1192"/>
                    <a:pt x="2431" y="1207"/>
                    <a:pt x="2423" y="1249"/>
                  </a:cubicBezTo>
                  <a:cubicBezTo>
                    <a:pt x="2378" y="1249"/>
                    <a:pt x="2378" y="1249"/>
                    <a:pt x="2378" y="1249"/>
                  </a:cubicBezTo>
                  <a:cubicBezTo>
                    <a:pt x="2378" y="1249"/>
                    <a:pt x="2378" y="1249"/>
                    <a:pt x="2378" y="1249"/>
                  </a:cubicBezTo>
                  <a:close/>
                  <a:moveTo>
                    <a:pt x="2534" y="1191"/>
                  </a:moveTo>
                  <a:cubicBezTo>
                    <a:pt x="2589" y="1191"/>
                    <a:pt x="2606" y="1229"/>
                    <a:pt x="2597" y="1271"/>
                  </a:cubicBezTo>
                  <a:cubicBezTo>
                    <a:pt x="2587" y="1315"/>
                    <a:pt x="2554" y="1353"/>
                    <a:pt x="2498" y="1353"/>
                  </a:cubicBezTo>
                  <a:cubicBezTo>
                    <a:pt x="2454" y="1353"/>
                    <a:pt x="2426" y="1326"/>
                    <a:pt x="2437" y="1273"/>
                  </a:cubicBezTo>
                  <a:cubicBezTo>
                    <a:pt x="2445" y="1236"/>
                    <a:pt x="2474" y="1191"/>
                    <a:pt x="2534" y="1191"/>
                  </a:cubicBezTo>
                  <a:moveTo>
                    <a:pt x="2507" y="1322"/>
                  </a:moveTo>
                  <a:cubicBezTo>
                    <a:pt x="2527" y="1322"/>
                    <a:pt x="2542" y="1310"/>
                    <a:pt x="2551" y="1270"/>
                  </a:cubicBezTo>
                  <a:cubicBezTo>
                    <a:pt x="2555" y="1250"/>
                    <a:pt x="2557" y="1221"/>
                    <a:pt x="2528" y="1221"/>
                  </a:cubicBezTo>
                  <a:cubicBezTo>
                    <a:pt x="2495" y="1221"/>
                    <a:pt x="2486" y="1259"/>
                    <a:pt x="2484" y="1273"/>
                  </a:cubicBezTo>
                  <a:cubicBezTo>
                    <a:pt x="2476" y="1307"/>
                    <a:pt x="2484" y="1322"/>
                    <a:pt x="2507" y="1322"/>
                  </a:cubicBezTo>
                  <a:moveTo>
                    <a:pt x="2637" y="1223"/>
                  </a:moveTo>
                  <a:cubicBezTo>
                    <a:pt x="2639" y="1214"/>
                    <a:pt x="2640" y="1205"/>
                    <a:pt x="2641" y="1195"/>
                  </a:cubicBezTo>
                  <a:cubicBezTo>
                    <a:pt x="2685" y="1195"/>
                    <a:pt x="2685" y="1195"/>
                    <a:pt x="2685" y="1195"/>
                  </a:cubicBezTo>
                  <a:cubicBezTo>
                    <a:pt x="2682" y="1214"/>
                    <a:pt x="2682" y="1214"/>
                    <a:pt x="2682" y="1214"/>
                  </a:cubicBezTo>
                  <a:cubicBezTo>
                    <a:pt x="2688" y="1208"/>
                    <a:pt x="2704" y="1192"/>
                    <a:pt x="2734" y="1192"/>
                  </a:cubicBezTo>
                  <a:cubicBezTo>
                    <a:pt x="2769" y="1192"/>
                    <a:pt x="2775" y="1213"/>
                    <a:pt x="2776" y="1220"/>
                  </a:cubicBezTo>
                  <a:cubicBezTo>
                    <a:pt x="2795" y="1196"/>
                    <a:pt x="2816" y="1192"/>
                    <a:pt x="2832" y="1192"/>
                  </a:cubicBezTo>
                  <a:cubicBezTo>
                    <a:pt x="2862" y="1192"/>
                    <a:pt x="2871" y="1210"/>
                    <a:pt x="2873" y="1216"/>
                  </a:cubicBezTo>
                  <a:cubicBezTo>
                    <a:pt x="2878" y="1230"/>
                    <a:pt x="2874" y="1248"/>
                    <a:pt x="2871" y="1261"/>
                  </a:cubicBezTo>
                  <a:cubicBezTo>
                    <a:pt x="2853" y="1348"/>
                    <a:pt x="2853" y="1348"/>
                    <a:pt x="2853" y="1348"/>
                  </a:cubicBezTo>
                  <a:cubicBezTo>
                    <a:pt x="2807" y="1348"/>
                    <a:pt x="2807" y="1348"/>
                    <a:pt x="2807" y="1348"/>
                  </a:cubicBezTo>
                  <a:cubicBezTo>
                    <a:pt x="2827" y="1258"/>
                    <a:pt x="2827" y="1258"/>
                    <a:pt x="2827" y="1258"/>
                  </a:cubicBezTo>
                  <a:cubicBezTo>
                    <a:pt x="2830" y="1242"/>
                    <a:pt x="2832" y="1223"/>
                    <a:pt x="2808" y="1223"/>
                  </a:cubicBezTo>
                  <a:cubicBezTo>
                    <a:pt x="2781" y="1223"/>
                    <a:pt x="2775" y="1249"/>
                    <a:pt x="2771" y="1271"/>
                  </a:cubicBezTo>
                  <a:cubicBezTo>
                    <a:pt x="2754" y="1348"/>
                    <a:pt x="2754" y="1348"/>
                    <a:pt x="2754" y="1348"/>
                  </a:cubicBezTo>
                  <a:cubicBezTo>
                    <a:pt x="2709" y="1348"/>
                    <a:pt x="2709" y="1348"/>
                    <a:pt x="2709" y="1348"/>
                  </a:cubicBezTo>
                  <a:cubicBezTo>
                    <a:pt x="2728" y="1257"/>
                    <a:pt x="2728" y="1257"/>
                    <a:pt x="2728" y="1257"/>
                  </a:cubicBezTo>
                  <a:cubicBezTo>
                    <a:pt x="2731" y="1245"/>
                    <a:pt x="2735" y="1223"/>
                    <a:pt x="2710" y="1223"/>
                  </a:cubicBezTo>
                  <a:cubicBezTo>
                    <a:pt x="2682" y="1223"/>
                    <a:pt x="2677" y="1248"/>
                    <a:pt x="2674" y="1258"/>
                  </a:cubicBezTo>
                  <a:cubicBezTo>
                    <a:pt x="2655" y="1348"/>
                    <a:pt x="2655" y="1348"/>
                    <a:pt x="2655" y="1348"/>
                  </a:cubicBezTo>
                  <a:cubicBezTo>
                    <a:pt x="2610" y="1348"/>
                    <a:pt x="2610" y="1348"/>
                    <a:pt x="2610" y="1348"/>
                  </a:cubicBezTo>
                  <a:cubicBezTo>
                    <a:pt x="2637" y="1223"/>
                    <a:pt x="2637" y="1223"/>
                    <a:pt x="2637" y="1223"/>
                  </a:cubicBezTo>
                  <a:cubicBezTo>
                    <a:pt x="2637" y="1223"/>
                    <a:pt x="2637" y="1223"/>
                    <a:pt x="2637" y="1223"/>
                  </a:cubicBezTo>
                  <a:close/>
                  <a:moveTo>
                    <a:pt x="2966" y="1195"/>
                  </a:moveTo>
                  <a:cubicBezTo>
                    <a:pt x="2963" y="1216"/>
                    <a:pt x="2963" y="1216"/>
                    <a:pt x="2963" y="1216"/>
                  </a:cubicBezTo>
                  <a:cubicBezTo>
                    <a:pt x="2982" y="1192"/>
                    <a:pt x="3008" y="1192"/>
                    <a:pt x="3015" y="1192"/>
                  </a:cubicBezTo>
                  <a:cubicBezTo>
                    <a:pt x="3054" y="1192"/>
                    <a:pt x="3072" y="1221"/>
                    <a:pt x="3062" y="1268"/>
                  </a:cubicBezTo>
                  <a:cubicBezTo>
                    <a:pt x="3053" y="1312"/>
                    <a:pt x="3022" y="1350"/>
                    <a:pt x="2978" y="1350"/>
                  </a:cubicBezTo>
                  <a:cubicBezTo>
                    <a:pt x="2950" y="1350"/>
                    <a:pt x="2942" y="1335"/>
                    <a:pt x="2939" y="1330"/>
                  </a:cubicBezTo>
                  <a:cubicBezTo>
                    <a:pt x="2923" y="1407"/>
                    <a:pt x="2923" y="1407"/>
                    <a:pt x="2923" y="1407"/>
                  </a:cubicBezTo>
                  <a:cubicBezTo>
                    <a:pt x="2877" y="1407"/>
                    <a:pt x="2877" y="1407"/>
                    <a:pt x="2877" y="1407"/>
                  </a:cubicBezTo>
                  <a:cubicBezTo>
                    <a:pt x="2922" y="1195"/>
                    <a:pt x="2922" y="1195"/>
                    <a:pt x="2922" y="1195"/>
                  </a:cubicBezTo>
                  <a:cubicBezTo>
                    <a:pt x="2966" y="1195"/>
                    <a:pt x="2966" y="1195"/>
                    <a:pt x="2966" y="1195"/>
                  </a:cubicBezTo>
                  <a:cubicBezTo>
                    <a:pt x="2966" y="1195"/>
                    <a:pt x="2966" y="1195"/>
                    <a:pt x="2966" y="1195"/>
                  </a:cubicBezTo>
                  <a:close/>
                  <a:moveTo>
                    <a:pt x="3017" y="1270"/>
                  </a:moveTo>
                  <a:cubicBezTo>
                    <a:pt x="3020" y="1252"/>
                    <a:pt x="3022" y="1221"/>
                    <a:pt x="2996" y="1221"/>
                  </a:cubicBezTo>
                  <a:cubicBezTo>
                    <a:pt x="2981" y="1221"/>
                    <a:pt x="2959" y="1232"/>
                    <a:pt x="2950" y="1273"/>
                  </a:cubicBezTo>
                  <a:cubicBezTo>
                    <a:pt x="2947" y="1282"/>
                    <a:pt x="2940" y="1321"/>
                    <a:pt x="2973" y="1321"/>
                  </a:cubicBezTo>
                  <a:cubicBezTo>
                    <a:pt x="2994" y="1321"/>
                    <a:pt x="3010" y="1300"/>
                    <a:pt x="3017" y="1270"/>
                  </a:cubicBezTo>
                  <a:moveTo>
                    <a:pt x="3119" y="1129"/>
                  </a:moveTo>
                  <a:cubicBezTo>
                    <a:pt x="3164" y="1129"/>
                    <a:pt x="3164" y="1129"/>
                    <a:pt x="3164" y="1129"/>
                  </a:cubicBezTo>
                  <a:cubicBezTo>
                    <a:pt x="3117" y="1348"/>
                    <a:pt x="3117" y="1348"/>
                    <a:pt x="3117" y="1348"/>
                  </a:cubicBezTo>
                  <a:cubicBezTo>
                    <a:pt x="3072" y="1348"/>
                    <a:pt x="3072" y="1348"/>
                    <a:pt x="3072" y="1348"/>
                  </a:cubicBezTo>
                  <a:cubicBezTo>
                    <a:pt x="3119" y="1129"/>
                    <a:pt x="3119" y="1129"/>
                    <a:pt x="3119" y="1129"/>
                  </a:cubicBezTo>
                  <a:cubicBezTo>
                    <a:pt x="3119" y="1129"/>
                    <a:pt x="3119" y="1129"/>
                    <a:pt x="3119" y="1129"/>
                  </a:cubicBezTo>
                  <a:close/>
                  <a:moveTo>
                    <a:pt x="3202" y="1283"/>
                  </a:moveTo>
                  <a:cubicBezTo>
                    <a:pt x="3200" y="1293"/>
                    <a:pt x="3193" y="1324"/>
                    <a:pt x="3225" y="1324"/>
                  </a:cubicBezTo>
                  <a:cubicBezTo>
                    <a:pt x="3236" y="1324"/>
                    <a:pt x="3248" y="1319"/>
                    <a:pt x="3256" y="1303"/>
                  </a:cubicBezTo>
                  <a:cubicBezTo>
                    <a:pt x="3297" y="1303"/>
                    <a:pt x="3297" y="1303"/>
                    <a:pt x="3297" y="1303"/>
                  </a:cubicBezTo>
                  <a:cubicBezTo>
                    <a:pt x="3295" y="1310"/>
                    <a:pt x="3291" y="1323"/>
                    <a:pt x="3275" y="1336"/>
                  </a:cubicBezTo>
                  <a:cubicBezTo>
                    <a:pt x="3261" y="1348"/>
                    <a:pt x="3240" y="1354"/>
                    <a:pt x="3218" y="1354"/>
                  </a:cubicBezTo>
                  <a:cubicBezTo>
                    <a:pt x="3205" y="1354"/>
                    <a:pt x="3180" y="1351"/>
                    <a:pt x="3168" y="1335"/>
                  </a:cubicBezTo>
                  <a:cubicBezTo>
                    <a:pt x="3157" y="1320"/>
                    <a:pt x="3155" y="1299"/>
                    <a:pt x="3161" y="1275"/>
                  </a:cubicBezTo>
                  <a:cubicBezTo>
                    <a:pt x="3166" y="1250"/>
                    <a:pt x="3178" y="1220"/>
                    <a:pt x="3208" y="1202"/>
                  </a:cubicBezTo>
                  <a:cubicBezTo>
                    <a:pt x="3222" y="1194"/>
                    <a:pt x="3237" y="1190"/>
                    <a:pt x="3254" y="1190"/>
                  </a:cubicBezTo>
                  <a:cubicBezTo>
                    <a:pt x="3276" y="1190"/>
                    <a:pt x="3300" y="1198"/>
                    <a:pt x="3308" y="1227"/>
                  </a:cubicBezTo>
                  <a:cubicBezTo>
                    <a:pt x="3314" y="1248"/>
                    <a:pt x="3309" y="1270"/>
                    <a:pt x="3305" y="1283"/>
                  </a:cubicBezTo>
                  <a:cubicBezTo>
                    <a:pt x="3202" y="1283"/>
                    <a:pt x="3202" y="1283"/>
                    <a:pt x="3202" y="1283"/>
                  </a:cubicBezTo>
                  <a:cubicBezTo>
                    <a:pt x="3202" y="1283"/>
                    <a:pt x="3202" y="1283"/>
                    <a:pt x="3202" y="1283"/>
                  </a:cubicBezTo>
                  <a:close/>
                  <a:moveTo>
                    <a:pt x="3265" y="1254"/>
                  </a:moveTo>
                  <a:cubicBezTo>
                    <a:pt x="3267" y="1248"/>
                    <a:pt x="3272" y="1220"/>
                    <a:pt x="3246" y="1220"/>
                  </a:cubicBezTo>
                  <a:cubicBezTo>
                    <a:pt x="3226" y="1220"/>
                    <a:pt x="3214" y="1236"/>
                    <a:pt x="3210" y="1254"/>
                  </a:cubicBezTo>
                  <a:cubicBezTo>
                    <a:pt x="3265" y="1254"/>
                    <a:pt x="3265" y="1254"/>
                    <a:pt x="3265" y="1254"/>
                  </a:cubicBezTo>
                  <a:cubicBezTo>
                    <a:pt x="3265" y="1254"/>
                    <a:pt x="3265" y="1254"/>
                    <a:pt x="3265" y="1254"/>
                  </a:cubicBezTo>
                  <a:close/>
                  <a:moveTo>
                    <a:pt x="3383" y="1195"/>
                  </a:moveTo>
                  <a:cubicBezTo>
                    <a:pt x="3401" y="1245"/>
                    <a:pt x="3401" y="1245"/>
                    <a:pt x="3401" y="1245"/>
                  </a:cubicBezTo>
                  <a:cubicBezTo>
                    <a:pt x="3442" y="1195"/>
                    <a:pt x="3442" y="1195"/>
                    <a:pt x="3442" y="1195"/>
                  </a:cubicBezTo>
                  <a:cubicBezTo>
                    <a:pt x="3488" y="1195"/>
                    <a:pt x="3488" y="1195"/>
                    <a:pt x="3488" y="1195"/>
                  </a:cubicBezTo>
                  <a:cubicBezTo>
                    <a:pt x="3423" y="1269"/>
                    <a:pt x="3423" y="1269"/>
                    <a:pt x="3423" y="1269"/>
                  </a:cubicBezTo>
                  <a:cubicBezTo>
                    <a:pt x="3457" y="1348"/>
                    <a:pt x="3457" y="1348"/>
                    <a:pt x="3457" y="1348"/>
                  </a:cubicBezTo>
                  <a:cubicBezTo>
                    <a:pt x="3404" y="1348"/>
                    <a:pt x="3404" y="1348"/>
                    <a:pt x="3404" y="1348"/>
                  </a:cubicBezTo>
                  <a:cubicBezTo>
                    <a:pt x="3385" y="1292"/>
                    <a:pt x="3385" y="1292"/>
                    <a:pt x="3385" y="1292"/>
                  </a:cubicBezTo>
                  <a:cubicBezTo>
                    <a:pt x="3342" y="1348"/>
                    <a:pt x="3342" y="1348"/>
                    <a:pt x="3342" y="1348"/>
                  </a:cubicBezTo>
                  <a:cubicBezTo>
                    <a:pt x="3295" y="1348"/>
                    <a:pt x="3295" y="1348"/>
                    <a:pt x="3295" y="1348"/>
                  </a:cubicBezTo>
                  <a:cubicBezTo>
                    <a:pt x="3364" y="1266"/>
                    <a:pt x="3364" y="1266"/>
                    <a:pt x="3364" y="1266"/>
                  </a:cubicBezTo>
                  <a:cubicBezTo>
                    <a:pt x="3329" y="1195"/>
                    <a:pt x="3329" y="1195"/>
                    <a:pt x="3329" y="1195"/>
                  </a:cubicBezTo>
                  <a:cubicBezTo>
                    <a:pt x="3383" y="1195"/>
                    <a:pt x="3383" y="1195"/>
                    <a:pt x="3383" y="1195"/>
                  </a:cubicBezTo>
                  <a:cubicBezTo>
                    <a:pt x="3383" y="1195"/>
                    <a:pt x="3383" y="1195"/>
                    <a:pt x="3383" y="1195"/>
                  </a:cubicBezTo>
                  <a:close/>
                  <a:moveTo>
                    <a:pt x="3509" y="1194"/>
                  </a:moveTo>
                  <a:cubicBezTo>
                    <a:pt x="3554" y="1194"/>
                    <a:pt x="3554" y="1194"/>
                    <a:pt x="3554" y="1194"/>
                  </a:cubicBezTo>
                  <a:cubicBezTo>
                    <a:pt x="3521" y="1348"/>
                    <a:pt x="3521" y="1348"/>
                    <a:pt x="3521" y="1348"/>
                  </a:cubicBezTo>
                  <a:cubicBezTo>
                    <a:pt x="3476" y="1348"/>
                    <a:pt x="3476" y="1348"/>
                    <a:pt x="3476" y="1348"/>
                  </a:cubicBezTo>
                  <a:cubicBezTo>
                    <a:pt x="3509" y="1194"/>
                    <a:pt x="3509" y="1194"/>
                    <a:pt x="3509" y="1194"/>
                  </a:cubicBezTo>
                  <a:cubicBezTo>
                    <a:pt x="3509" y="1194"/>
                    <a:pt x="3509" y="1194"/>
                    <a:pt x="3509" y="1194"/>
                  </a:cubicBezTo>
                  <a:close/>
                  <a:moveTo>
                    <a:pt x="3521" y="1129"/>
                  </a:moveTo>
                  <a:cubicBezTo>
                    <a:pt x="3569" y="1129"/>
                    <a:pt x="3569" y="1129"/>
                    <a:pt x="3569" y="1129"/>
                  </a:cubicBezTo>
                  <a:cubicBezTo>
                    <a:pt x="3561" y="1168"/>
                    <a:pt x="3561" y="1168"/>
                    <a:pt x="3561" y="1168"/>
                  </a:cubicBezTo>
                  <a:cubicBezTo>
                    <a:pt x="3513" y="1168"/>
                    <a:pt x="3513" y="1168"/>
                    <a:pt x="3513" y="1168"/>
                  </a:cubicBezTo>
                  <a:cubicBezTo>
                    <a:pt x="3521" y="1129"/>
                    <a:pt x="3521" y="1129"/>
                    <a:pt x="3521" y="1129"/>
                  </a:cubicBezTo>
                  <a:cubicBezTo>
                    <a:pt x="3521" y="1129"/>
                    <a:pt x="3521" y="1129"/>
                    <a:pt x="3521" y="1129"/>
                  </a:cubicBezTo>
                  <a:close/>
                  <a:moveTo>
                    <a:pt x="3649" y="1346"/>
                  </a:moveTo>
                  <a:cubicBezTo>
                    <a:pt x="3634" y="1350"/>
                    <a:pt x="3621" y="1351"/>
                    <a:pt x="3614" y="1351"/>
                  </a:cubicBezTo>
                  <a:cubicBezTo>
                    <a:pt x="3568" y="1351"/>
                    <a:pt x="3575" y="1322"/>
                    <a:pt x="3577" y="1310"/>
                  </a:cubicBezTo>
                  <a:cubicBezTo>
                    <a:pt x="3595" y="1225"/>
                    <a:pt x="3595" y="1225"/>
                    <a:pt x="3595" y="1225"/>
                  </a:cubicBezTo>
                  <a:cubicBezTo>
                    <a:pt x="3565" y="1225"/>
                    <a:pt x="3565" y="1225"/>
                    <a:pt x="3565" y="1225"/>
                  </a:cubicBezTo>
                  <a:cubicBezTo>
                    <a:pt x="3572" y="1196"/>
                    <a:pt x="3572" y="1196"/>
                    <a:pt x="3572" y="1196"/>
                  </a:cubicBezTo>
                  <a:cubicBezTo>
                    <a:pt x="3601" y="1196"/>
                    <a:pt x="3601" y="1196"/>
                    <a:pt x="3601" y="1196"/>
                  </a:cubicBezTo>
                  <a:cubicBezTo>
                    <a:pt x="3608" y="1166"/>
                    <a:pt x="3608" y="1166"/>
                    <a:pt x="3608" y="1166"/>
                  </a:cubicBezTo>
                  <a:cubicBezTo>
                    <a:pt x="3656" y="1149"/>
                    <a:pt x="3656" y="1149"/>
                    <a:pt x="3656" y="1149"/>
                  </a:cubicBezTo>
                  <a:cubicBezTo>
                    <a:pt x="3646" y="1196"/>
                    <a:pt x="3646" y="1196"/>
                    <a:pt x="3646" y="1196"/>
                  </a:cubicBezTo>
                  <a:cubicBezTo>
                    <a:pt x="3682" y="1196"/>
                    <a:pt x="3682" y="1196"/>
                    <a:pt x="3682" y="1196"/>
                  </a:cubicBezTo>
                  <a:cubicBezTo>
                    <a:pt x="3676" y="1225"/>
                    <a:pt x="3676" y="1225"/>
                    <a:pt x="3676" y="1225"/>
                  </a:cubicBezTo>
                  <a:cubicBezTo>
                    <a:pt x="3640" y="1225"/>
                    <a:pt x="3640" y="1225"/>
                    <a:pt x="3640" y="1225"/>
                  </a:cubicBezTo>
                  <a:cubicBezTo>
                    <a:pt x="3625" y="1295"/>
                    <a:pt x="3625" y="1295"/>
                    <a:pt x="3625" y="1295"/>
                  </a:cubicBezTo>
                  <a:cubicBezTo>
                    <a:pt x="3622" y="1309"/>
                    <a:pt x="3620" y="1317"/>
                    <a:pt x="3640" y="1317"/>
                  </a:cubicBezTo>
                  <a:cubicBezTo>
                    <a:pt x="3647" y="1317"/>
                    <a:pt x="3650" y="1317"/>
                    <a:pt x="3656" y="1317"/>
                  </a:cubicBezTo>
                  <a:cubicBezTo>
                    <a:pt x="3649" y="1346"/>
                    <a:pt x="3649" y="1346"/>
                    <a:pt x="3649" y="1346"/>
                  </a:cubicBezTo>
                  <a:cubicBezTo>
                    <a:pt x="3649" y="1346"/>
                    <a:pt x="3649" y="1346"/>
                    <a:pt x="3649" y="1346"/>
                  </a:cubicBezTo>
                  <a:close/>
                  <a:moveTo>
                    <a:pt x="3741" y="1195"/>
                  </a:moveTo>
                  <a:cubicBezTo>
                    <a:pt x="3752" y="1301"/>
                    <a:pt x="3752" y="1301"/>
                    <a:pt x="3752" y="1301"/>
                  </a:cubicBezTo>
                  <a:cubicBezTo>
                    <a:pt x="3809" y="1195"/>
                    <a:pt x="3809" y="1195"/>
                    <a:pt x="3809" y="1195"/>
                  </a:cubicBezTo>
                  <a:cubicBezTo>
                    <a:pt x="3854" y="1195"/>
                    <a:pt x="3854" y="1195"/>
                    <a:pt x="3854" y="1195"/>
                  </a:cubicBezTo>
                  <a:cubicBezTo>
                    <a:pt x="3764" y="1345"/>
                    <a:pt x="3764" y="1345"/>
                    <a:pt x="3764" y="1345"/>
                  </a:cubicBezTo>
                  <a:cubicBezTo>
                    <a:pt x="3732" y="1406"/>
                    <a:pt x="3732" y="1406"/>
                    <a:pt x="3732" y="1406"/>
                  </a:cubicBezTo>
                  <a:cubicBezTo>
                    <a:pt x="3687" y="1406"/>
                    <a:pt x="3687" y="1406"/>
                    <a:pt x="3687" y="1406"/>
                  </a:cubicBezTo>
                  <a:cubicBezTo>
                    <a:pt x="3719" y="1348"/>
                    <a:pt x="3719" y="1348"/>
                    <a:pt x="3719" y="1348"/>
                  </a:cubicBezTo>
                  <a:cubicBezTo>
                    <a:pt x="3693" y="1195"/>
                    <a:pt x="3693" y="1195"/>
                    <a:pt x="3693" y="1195"/>
                  </a:cubicBezTo>
                  <a:cubicBezTo>
                    <a:pt x="3741" y="1195"/>
                    <a:pt x="3741" y="1195"/>
                    <a:pt x="3741" y="1195"/>
                  </a:cubicBezTo>
                  <a:cubicBezTo>
                    <a:pt x="3741" y="1195"/>
                    <a:pt x="3741" y="1195"/>
                    <a:pt x="3741" y="1195"/>
                  </a:cubicBezTo>
                  <a:close/>
                  <a:moveTo>
                    <a:pt x="3933" y="1145"/>
                  </a:moveTo>
                  <a:cubicBezTo>
                    <a:pt x="3899" y="1145"/>
                    <a:pt x="3899" y="1145"/>
                    <a:pt x="3899" y="1145"/>
                  </a:cubicBezTo>
                  <a:cubicBezTo>
                    <a:pt x="3902" y="1129"/>
                    <a:pt x="3902" y="1129"/>
                    <a:pt x="3902" y="1129"/>
                  </a:cubicBezTo>
                  <a:cubicBezTo>
                    <a:pt x="3990" y="1129"/>
                    <a:pt x="3990" y="1129"/>
                    <a:pt x="3990" y="1129"/>
                  </a:cubicBezTo>
                  <a:cubicBezTo>
                    <a:pt x="3987" y="1145"/>
                    <a:pt x="3987" y="1145"/>
                    <a:pt x="3987" y="1145"/>
                  </a:cubicBezTo>
                  <a:cubicBezTo>
                    <a:pt x="3953" y="1145"/>
                    <a:pt x="3953" y="1145"/>
                    <a:pt x="3953" y="1145"/>
                  </a:cubicBezTo>
                  <a:cubicBezTo>
                    <a:pt x="3936" y="1225"/>
                    <a:pt x="3936" y="1225"/>
                    <a:pt x="3936" y="1225"/>
                  </a:cubicBezTo>
                  <a:cubicBezTo>
                    <a:pt x="3916" y="1225"/>
                    <a:pt x="3916" y="1225"/>
                    <a:pt x="3916" y="1225"/>
                  </a:cubicBezTo>
                  <a:cubicBezTo>
                    <a:pt x="3933" y="1145"/>
                    <a:pt x="3933" y="1145"/>
                    <a:pt x="3933" y="1145"/>
                  </a:cubicBezTo>
                  <a:cubicBezTo>
                    <a:pt x="3933" y="1145"/>
                    <a:pt x="3933" y="1145"/>
                    <a:pt x="3933" y="1145"/>
                  </a:cubicBezTo>
                  <a:close/>
                  <a:moveTo>
                    <a:pt x="3999" y="1129"/>
                  </a:moveTo>
                  <a:cubicBezTo>
                    <a:pt x="4031" y="1129"/>
                    <a:pt x="4031" y="1129"/>
                    <a:pt x="4031" y="1129"/>
                  </a:cubicBezTo>
                  <a:cubicBezTo>
                    <a:pt x="4036" y="1200"/>
                    <a:pt x="4036" y="1200"/>
                    <a:pt x="4036" y="1200"/>
                  </a:cubicBezTo>
                  <a:cubicBezTo>
                    <a:pt x="4072" y="1129"/>
                    <a:pt x="4072" y="1129"/>
                    <a:pt x="4072" y="1129"/>
                  </a:cubicBezTo>
                  <a:cubicBezTo>
                    <a:pt x="4103" y="1129"/>
                    <a:pt x="4103" y="1129"/>
                    <a:pt x="4103" y="1129"/>
                  </a:cubicBezTo>
                  <a:cubicBezTo>
                    <a:pt x="4083" y="1225"/>
                    <a:pt x="4083" y="1225"/>
                    <a:pt x="4083" y="1225"/>
                  </a:cubicBezTo>
                  <a:cubicBezTo>
                    <a:pt x="4063" y="1225"/>
                    <a:pt x="4063" y="1225"/>
                    <a:pt x="4063" y="1225"/>
                  </a:cubicBezTo>
                  <a:cubicBezTo>
                    <a:pt x="4080" y="1143"/>
                    <a:pt x="4080" y="1143"/>
                    <a:pt x="4080" y="1143"/>
                  </a:cubicBezTo>
                  <a:cubicBezTo>
                    <a:pt x="4038" y="1225"/>
                    <a:pt x="4038" y="1225"/>
                    <a:pt x="4038" y="1225"/>
                  </a:cubicBezTo>
                  <a:cubicBezTo>
                    <a:pt x="4021" y="1225"/>
                    <a:pt x="4021" y="1225"/>
                    <a:pt x="4021" y="1225"/>
                  </a:cubicBezTo>
                  <a:cubicBezTo>
                    <a:pt x="4014" y="1143"/>
                    <a:pt x="4014" y="1143"/>
                    <a:pt x="4014" y="1143"/>
                  </a:cubicBezTo>
                  <a:cubicBezTo>
                    <a:pt x="3997" y="1225"/>
                    <a:pt x="3997" y="1225"/>
                    <a:pt x="3997" y="1225"/>
                  </a:cubicBezTo>
                  <a:cubicBezTo>
                    <a:pt x="3978" y="1225"/>
                    <a:pt x="3978" y="1225"/>
                    <a:pt x="3978" y="1225"/>
                  </a:cubicBezTo>
                  <a:cubicBezTo>
                    <a:pt x="3999" y="1129"/>
                    <a:pt x="3999" y="1129"/>
                    <a:pt x="3999" y="1129"/>
                  </a:cubicBezTo>
                  <a:cubicBezTo>
                    <a:pt x="3999" y="1129"/>
                    <a:pt x="3999" y="1129"/>
                    <a:pt x="3999" y="112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Freeform 9"/>
            <p:cNvSpPr>
              <a:spLocks noEditPoints="1"/>
            </p:cNvSpPr>
            <p:nvPr userDrawn="1"/>
          </p:nvSpPr>
          <p:spPr bwMode="gray">
            <a:xfrm>
              <a:off x="68" y="0"/>
              <a:ext cx="1723" cy="964"/>
            </a:xfrm>
            <a:custGeom>
              <a:avLst/>
              <a:gdLst>
                <a:gd name="T0" fmla="*/ 175 w 2268"/>
                <a:gd name="T1" fmla="*/ 248 h 1269"/>
                <a:gd name="T2" fmla="*/ 0 w 2268"/>
                <a:gd name="T3" fmla="*/ 248 h 1269"/>
                <a:gd name="T4" fmla="*/ 0 w 2268"/>
                <a:gd name="T5" fmla="*/ 0 h 1269"/>
                <a:gd name="T6" fmla="*/ 175 w 2268"/>
                <a:gd name="T7" fmla="*/ 0 h 1269"/>
                <a:gd name="T8" fmla="*/ 175 w 2268"/>
                <a:gd name="T9" fmla="*/ 248 h 1269"/>
                <a:gd name="T10" fmla="*/ 1723 w 2268"/>
                <a:gd name="T11" fmla="*/ 0 h 1269"/>
                <a:gd name="T12" fmla="*/ 1547 w 2268"/>
                <a:gd name="T13" fmla="*/ 0 h 1269"/>
                <a:gd name="T14" fmla="*/ 1547 w 2268"/>
                <a:gd name="T15" fmla="*/ 248 h 1269"/>
                <a:gd name="T16" fmla="*/ 1723 w 2268"/>
                <a:gd name="T17" fmla="*/ 248 h 1269"/>
                <a:gd name="T18" fmla="*/ 1723 w 2268"/>
                <a:gd name="T19" fmla="*/ 0 h 1269"/>
                <a:gd name="T20" fmla="*/ 175 w 2268"/>
                <a:gd name="T21" fmla="*/ 716 h 1269"/>
                <a:gd name="T22" fmla="*/ 0 w 2268"/>
                <a:gd name="T23" fmla="*/ 716 h 1269"/>
                <a:gd name="T24" fmla="*/ 0 w 2268"/>
                <a:gd name="T25" fmla="*/ 964 h 1269"/>
                <a:gd name="T26" fmla="*/ 175 w 2268"/>
                <a:gd name="T27" fmla="*/ 964 h 1269"/>
                <a:gd name="T28" fmla="*/ 175 w 2268"/>
                <a:gd name="T29" fmla="*/ 716 h 1269"/>
                <a:gd name="T30" fmla="*/ 1723 w 2268"/>
                <a:gd name="T31" fmla="*/ 716 h 1269"/>
                <a:gd name="T32" fmla="*/ 1547 w 2268"/>
                <a:gd name="T33" fmla="*/ 716 h 1269"/>
                <a:gd name="T34" fmla="*/ 1547 w 2268"/>
                <a:gd name="T35" fmla="*/ 964 h 1269"/>
                <a:gd name="T36" fmla="*/ 1723 w 2268"/>
                <a:gd name="T37" fmla="*/ 964 h 1269"/>
                <a:gd name="T38" fmla="*/ 1723 w 2268"/>
                <a:gd name="T39" fmla="*/ 716 h 1269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2268"/>
                <a:gd name="T61" fmla="*/ 0 h 1269"/>
                <a:gd name="T62" fmla="*/ 2268 w 2268"/>
                <a:gd name="T63" fmla="*/ 1269 h 1269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2268" h="1269">
                  <a:moveTo>
                    <a:pt x="231" y="327"/>
                  </a:moveTo>
                  <a:lnTo>
                    <a:pt x="0" y="327"/>
                  </a:lnTo>
                  <a:lnTo>
                    <a:pt x="0" y="0"/>
                  </a:lnTo>
                  <a:lnTo>
                    <a:pt x="231" y="0"/>
                  </a:lnTo>
                  <a:lnTo>
                    <a:pt x="231" y="327"/>
                  </a:lnTo>
                  <a:close/>
                  <a:moveTo>
                    <a:pt x="2268" y="0"/>
                  </a:moveTo>
                  <a:lnTo>
                    <a:pt x="2036" y="0"/>
                  </a:lnTo>
                  <a:lnTo>
                    <a:pt x="2036" y="327"/>
                  </a:lnTo>
                  <a:lnTo>
                    <a:pt x="2268" y="327"/>
                  </a:lnTo>
                  <a:lnTo>
                    <a:pt x="2268" y="0"/>
                  </a:lnTo>
                  <a:close/>
                  <a:moveTo>
                    <a:pt x="231" y="942"/>
                  </a:moveTo>
                  <a:lnTo>
                    <a:pt x="0" y="942"/>
                  </a:lnTo>
                  <a:lnTo>
                    <a:pt x="0" y="1269"/>
                  </a:lnTo>
                  <a:lnTo>
                    <a:pt x="231" y="1269"/>
                  </a:lnTo>
                  <a:lnTo>
                    <a:pt x="231" y="942"/>
                  </a:lnTo>
                  <a:close/>
                  <a:moveTo>
                    <a:pt x="2268" y="942"/>
                  </a:moveTo>
                  <a:lnTo>
                    <a:pt x="2036" y="942"/>
                  </a:lnTo>
                  <a:lnTo>
                    <a:pt x="2036" y="1269"/>
                  </a:lnTo>
                  <a:lnTo>
                    <a:pt x="2268" y="1269"/>
                  </a:lnTo>
                  <a:lnTo>
                    <a:pt x="2268" y="942"/>
                  </a:lnTo>
                  <a:close/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323528" y="3716339"/>
            <a:ext cx="3528392" cy="2376487"/>
          </a:xfrm>
          <a:noFill/>
          <a:ln w="9525">
            <a:noFill/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>
              <a:defRPr lang="en-US" sz="1200" b="0" kern="1200" noProof="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>
              <a:defRPr sz="1200"/>
            </a:lvl2pPr>
            <a:lvl3pPr>
              <a:defRPr lang="en-US" sz="1200" b="0" kern="1200" noProof="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>
              <a:defRPr lang="en-US" sz="1200" b="0" kern="1200" noProof="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>
              <a:defRPr lang="en-US" sz="1200" b="0" kern="1200" noProof="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>
              <a:defRPr lang="en-US" sz="1200" b="0" kern="1200" noProof="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6pPr>
            <a:lvl7pPr>
              <a:defRPr lang="en-US" sz="1200" b="0" kern="1200" noProof="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7pPr>
            <a:lvl8pPr>
              <a:defRPr lang="en-US" sz="1200" b="0" kern="1200" noProof="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8pPr>
            <a:lvl9pPr>
              <a:defRPr lang="en-US" sz="1200" b="0" kern="1200" noProof="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395151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e Table On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1"/>
          </p:nvPr>
        </p:nvSpPr>
        <p:spPr bwMode="gray">
          <a:xfrm>
            <a:off x="4645149" y="1124745"/>
            <a:ext cx="4248026" cy="4968552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GB" dirty="0" smtClean="0"/>
              <a:t>Sixth level</a:t>
            </a:r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2"/>
          </p:nvPr>
        </p:nvSpPr>
        <p:spPr bwMode="gray">
          <a:xfrm>
            <a:off x="179391" y="1125538"/>
            <a:ext cx="4248150" cy="4967287"/>
          </a:xfrm>
        </p:spPr>
        <p:txBody>
          <a:bodyPr anchor="ctr"/>
          <a:lstStyle>
            <a:lvl1pPr algn="ctr">
              <a:defRPr/>
            </a:lvl1pPr>
          </a:lstStyle>
          <a:p>
            <a:pPr lvl="0"/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045686999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8" descr="OFFICE LADY compressed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gray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Freeform 12"/>
          <p:cNvSpPr>
            <a:spLocks noChangeAspect="1"/>
          </p:cNvSpPr>
          <p:nvPr userDrawn="1"/>
        </p:nvSpPr>
        <p:spPr bwMode="gray">
          <a:xfrm>
            <a:off x="0" y="0"/>
            <a:ext cx="4835525" cy="5395913"/>
          </a:xfrm>
          <a:custGeom>
            <a:avLst/>
            <a:gdLst>
              <a:gd name="T0" fmla="*/ 24671 w 24671"/>
              <a:gd name="T1" fmla="*/ 0 h 27539"/>
              <a:gd name="T2" fmla="*/ 0 w 24671"/>
              <a:gd name="T3" fmla="*/ 0 h 27539"/>
              <a:gd name="T4" fmla="*/ 0 w 24671"/>
              <a:gd name="T5" fmla="*/ 27539 h 27539"/>
              <a:gd name="T6" fmla="*/ 16529 w 24671"/>
              <a:gd name="T7" fmla="*/ 27539 h 27539"/>
              <a:gd name="T8" fmla="*/ 24671 w 24671"/>
              <a:gd name="T9" fmla="*/ 0 h 2753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4671" h="27539">
                <a:moveTo>
                  <a:pt x="24671" y="0"/>
                </a:moveTo>
                <a:lnTo>
                  <a:pt x="0" y="0"/>
                </a:lnTo>
                <a:lnTo>
                  <a:pt x="0" y="27539"/>
                </a:lnTo>
                <a:lnTo>
                  <a:pt x="16529" y="27539"/>
                </a:lnTo>
                <a:lnTo>
                  <a:pt x="24671" y="0"/>
                </a:lnTo>
                <a:close/>
              </a:path>
            </a:pathLst>
          </a:custGeom>
          <a:gradFill rotWithShape="1">
            <a:gsLst>
              <a:gs pos="0">
                <a:srgbClr val="00257A">
                  <a:alpha val="89999"/>
                </a:srgbClr>
              </a:gs>
              <a:gs pos="35001">
                <a:srgbClr val="00338D">
                  <a:alpha val="89999"/>
                </a:srgbClr>
              </a:gs>
              <a:gs pos="100000">
                <a:srgbClr val="009FDA">
                  <a:alpha val="89999"/>
                </a:srgbClr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6" name="Group 19"/>
          <p:cNvGrpSpPr>
            <a:grpSpLocks/>
          </p:cNvGrpSpPr>
          <p:nvPr userDrawn="1"/>
        </p:nvGrpSpPr>
        <p:grpSpPr bwMode="auto">
          <a:xfrm>
            <a:off x="128588" y="0"/>
            <a:ext cx="2735262" cy="1530350"/>
            <a:chOff x="68" y="0"/>
            <a:chExt cx="1723" cy="964"/>
          </a:xfrm>
        </p:grpSpPr>
        <p:sp>
          <p:nvSpPr>
            <p:cNvPr id="7" name="Freeform 8"/>
            <p:cNvSpPr>
              <a:spLocks noEditPoints="1"/>
            </p:cNvSpPr>
            <p:nvPr userDrawn="1"/>
          </p:nvSpPr>
          <p:spPr bwMode="gray">
            <a:xfrm>
              <a:off x="199" y="248"/>
              <a:ext cx="1423" cy="489"/>
            </a:xfrm>
            <a:custGeom>
              <a:avLst/>
              <a:gdLst>
                <a:gd name="T0" fmla="*/ 685 w 4103"/>
                <a:gd name="T1" fmla="*/ 168 h 1409"/>
                <a:gd name="T2" fmla="*/ 786 w 4103"/>
                <a:gd name="T3" fmla="*/ 242 h 1409"/>
                <a:gd name="T4" fmla="*/ 574 w 4103"/>
                <a:gd name="T5" fmla="*/ 228 h 1409"/>
                <a:gd name="T6" fmla="*/ 596 w 4103"/>
                <a:gd name="T7" fmla="*/ 147 h 1409"/>
                <a:gd name="T8" fmla="*/ 336 w 4103"/>
                <a:gd name="T9" fmla="*/ 242 h 1409"/>
                <a:gd name="T10" fmla="*/ 405 w 4103"/>
                <a:gd name="T11" fmla="*/ 144 h 1409"/>
                <a:gd name="T12" fmla="*/ 249 w 4103"/>
                <a:gd name="T13" fmla="*/ 219 h 1409"/>
                <a:gd name="T14" fmla="*/ 260 w 4103"/>
                <a:gd name="T15" fmla="*/ 219 h 1409"/>
                <a:gd name="T16" fmla="*/ 70 w 4103"/>
                <a:gd name="T17" fmla="*/ 214 h 1409"/>
                <a:gd name="T18" fmla="*/ 62 w 4103"/>
                <a:gd name="T19" fmla="*/ 242 h 1409"/>
                <a:gd name="T20" fmla="*/ 412 w 4103"/>
                <a:gd name="T21" fmla="*/ 144 h 1409"/>
                <a:gd name="T22" fmla="*/ 40 w 4103"/>
                <a:gd name="T23" fmla="*/ 314 h 1409"/>
                <a:gd name="T24" fmla="*/ 229 w 4103"/>
                <a:gd name="T25" fmla="*/ 248 h 1409"/>
                <a:gd name="T26" fmla="*/ 397 w 4103"/>
                <a:gd name="T27" fmla="*/ 248 h 1409"/>
                <a:gd name="T28" fmla="*/ 589 w 4103"/>
                <a:gd name="T29" fmla="*/ 300 h 1409"/>
                <a:gd name="T30" fmla="*/ 70 w 4103"/>
                <a:gd name="T31" fmla="*/ 446 h 1409"/>
                <a:gd name="T32" fmla="*/ 87 w 4103"/>
                <a:gd name="T33" fmla="*/ 461 h 1409"/>
                <a:gd name="T34" fmla="*/ 193 w 4103"/>
                <a:gd name="T35" fmla="*/ 415 h 1409"/>
                <a:gd name="T36" fmla="*/ 118 w 4103"/>
                <a:gd name="T37" fmla="*/ 415 h 1409"/>
                <a:gd name="T38" fmla="*/ 142 w 4103"/>
                <a:gd name="T39" fmla="*/ 425 h 1409"/>
                <a:gd name="T40" fmla="*/ 178 w 4103"/>
                <a:gd name="T41" fmla="*/ 425 h 1409"/>
                <a:gd name="T42" fmla="*/ 219 w 4103"/>
                <a:gd name="T43" fmla="*/ 405 h 1409"/>
                <a:gd name="T44" fmla="*/ 275 w 4103"/>
                <a:gd name="T45" fmla="*/ 423 h 1409"/>
                <a:gd name="T46" fmla="*/ 233 w 4103"/>
                <a:gd name="T47" fmla="*/ 468 h 1409"/>
                <a:gd name="T48" fmla="*/ 294 w 4103"/>
                <a:gd name="T49" fmla="*/ 472 h 1409"/>
                <a:gd name="T50" fmla="*/ 327 w 4103"/>
                <a:gd name="T51" fmla="*/ 415 h 1409"/>
                <a:gd name="T52" fmla="*/ 392 w 4103"/>
                <a:gd name="T53" fmla="*/ 469 h 1409"/>
                <a:gd name="T54" fmla="*/ 415 w 4103"/>
                <a:gd name="T55" fmla="*/ 415 h 1409"/>
                <a:gd name="T56" fmla="*/ 444 w 4103"/>
                <a:gd name="T57" fmla="*/ 392 h 1409"/>
                <a:gd name="T58" fmla="*/ 435 w 4103"/>
                <a:gd name="T59" fmla="*/ 435 h 1409"/>
                <a:gd name="T60" fmla="*/ 516 w 4103"/>
                <a:gd name="T61" fmla="*/ 414 h 1409"/>
                <a:gd name="T62" fmla="*/ 536 w 4103"/>
                <a:gd name="T63" fmla="*/ 470 h 1409"/>
                <a:gd name="T64" fmla="*/ 594 w 4103"/>
                <a:gd name="T65" fmla="*/ 446 h 1409"/>
                <a:gd name="T66" fmla="*/ 611 w 4103"/>
                <a:gd name="T67" fmla="*/ 461 h 1409"/>
                <a:gd name="T68" fmla="*/ 685 w 4103"/>
                <a:gd name="T69" fmla="*/ 467 h 1409"/>
                <a:gd name="T70" fmla="*/ 639 w 4103"/>
                <a:gd name="T71" fmla="*/ 441 h 1409"/>
                <a:gd name="T72" fmla="*/ 654 w 4103"/>
                <a:gd name="T73" fmla="*/ 441 h 1409"/>
                <a:gd name="T74" fmla="*/ 732 w 4103"/>
                <a:gd name="T75" fmla="*/ 468 h 1409"/>
                <a:gd name="T76" fmla="*/ 30 w 4103"/>
                <a:gd name="T77" fmla="*/ 424 h 1409"/>
                <a:gd name="T78" fmla="*/ 2 w 4103"/>
                <a:gd name="T79" fmla="*/ 441 h 1409"/>
                <a:gd name="T80" fmla="*/ 813 w 4103"/>
                <a:gd name="T81" fmla="*/ 459 h 1409"/>
                <a:gd name="T82" fmla="*/ 825 w 4103"/>
                <a:gd name="T83" fmla="*/ 433 h 1409"/>
                <a:gd name="T84" fmla="*/ 877 w 4103"/>
                <a:gd name="T85" fmla="*/ 424 h 1409"/>
                <a:gd name="T86" fmla="*/ 982 w 4103"/>
                <a:gd name="T87" fmla="*/ 414 h 1409"/>
                <a:gd name="T88" fmla="*/ 940 w 4103"/>
                <a:gd name="T89" fmla="*/ 468 h 1409"/>
                <a:gd name="T90" fmla="*/ 1028 w 4103"/>
                <a:gd name="T91" fmla="*/ 422 h 1409"/>
                <a:gd name="T92" fmla="*/ 1029 w 4103"/>
                <a:gd name="T93" fmla="*/ 415 h 1409"/>
                <a:gd name="T94" fmla="*/ 1065 w 4103"/>
                <a:gd name="T95" fmla="*/ 468 h 1409"/>
                <a:gd name="T96" fmla="*/ 1099 w 4103"/>
                <a:gd name="T97" fmla="*/ 463 h 1409"/>
                <a:gd name="T98" fmla="*/ 1126 w 4103"/>
                <a:gd name="T99" fmla="*/ 423 h 1409"/>
                <a:gd name="T100" fmla="*/ 1199 w 4103"/>
                <a:gd name="T101" fmla="*/ 468 h 1409"/>
                <a:gd name="T102" fmla="*/ 1217 w 4103"/>
                <a:gd name="T103" fmla="*/ 414 h 1409"/>
                <a:gd name="T104" fmla="*/ 1218 w 4103"/>
                <a:gd name="T105" fmla="*/ 405 h 1409"/>
                <a:gd name="T106" fmla="*/ 1249 w 4103"/>
                <a:gd name="T107" fmla="*/ 415 h 1409"/>
                <a:gd name="T108" fmla="*/ 1268 w 4103"/>
                <a:gd name="T109" fmla="*/ 457 h 1409"/>
                <a:gd name="T110" fmla="*/ 1279 w 4103"/>
                <a:gd name="T111" fmla="*/ 488 h 1409"/>
                <a:gd name="T112" fmla="*/ 1383 w 4103"/>
                <a:gd name="T113" fmla="*/ 397 h 1409"/>
                <a:gd name="T114" fmla="*/ 1412 w 4103"/>
                <a:gd name="T115" fmla="*/ 392 h 1409"/>
                <a:gd name="T116" fmla="*/ 1380 w 4103"/>
                <a:gd name="T117" fmla="*/ 425 h 1409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4103"/>
                <a:gd name="T178" fmla="*/ 0 h 1409"/>
                <a:gd name="T179" fmla="*/ 4103 w 4103"/>
                <a:gd name="T180" fmla="*/ 1409 h 1409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4103" h="1409">
                  <a:moveTo>
                    <a:pt x="2267" y="697"/>
                  </a:moveTo>
                  <a:cubicBezTo>
                    <a:pt x="2149" y="697"/>
                    <a:pt x="2149" y="697"/>
                    <a:pt x="2149" y="697"/>
                  </a:cubicBezTo>
                  <a:cubicBezTo>
                    <a:pt x="2168" y="619"/>
                    <a:pt x="2168" y="619"/>
                    <a:pt x="2168" y="619"/>
                  </a:cubicBezTo>
                  <a:cubicBezTo>
                    <a:pt x="1930" y="619"/>
                    <a:pt x="1930" y="619"/>
                    <a:pt x="1930" y="619"/>
                  </a:cubicBezTo>
                  <a:cubicBezTo>
                    <a:pt x="1911" y="697"/>
                    <a:pt x="1911" y="697"/>
                    <a:pt x="1911" y="697"/>
                  </a:cubicBezTo>
                  <a:cubicBezTo>
                    <a:pt x="1796" y="697"/>
                    <a:pt x="1796" y="697"/>
                    <a:pt x="1796" y="697"/>
                  </a:cubicBezTo>
                  <a:cubicBezTo>
                    <a:pt x="1796" y="681"/>
                    <a:pt x="1796" y="681"/>
                    <a:pt x="1796" y="681"/>
                  </a:cubicBezTo>
                  <a:cubicBezTo>
                    <a:pt x="1798" y="672"/>
                    <a:pt x="1799" y="663"/>
                    <a:pt x="1802" y="653"/>
                  </a:cubicBezTo>
                  <a:cubicBezTo>
                    <a:pt x="1823" y="569"/>
                    <a:pt x="1878" y="485"/>
                    <a:pt x="1974" y="485"/>
                  </a:cubicBezTo>
                  <a:cubicBezTo>
                    <a:pt x="2012" y="485"/>
                    <a:pt x="2050" y="499"/>
                    <a:pt x="2045" y="552"/>
                  </a:cubicBezTo>
                  <a:cubicBezTo>
                    <a:pt x="2186" y="552"/>
                    <a:pt x="2186" y="552"/>
                    <a:pt x="2186" y="552"/>
                  </a:cubicBezTo>
                  <a:cubicBezTo>
                    <a:pt x="2192" y="527"/>
                    <a:pt x="2201" y="486"/>
                    <a:pt x="2174" y="447"/>
                  </a:cubicBezTo>
                  <a:cubicBezTo>
                    <a:pt x="2145" y="406"/>
                    <a:pt x="2084" y="389"/>
                    <a:pt x="2005" y="389"/>
                  </a:cubicBezTo>
                  <a:cubicBezTo>
                    <a:pt x="1949" y="389"/>
                    <a:pt x="1867" y="398"/>
                    <a:pt x="1796" y="444"/>
                  </a:cubicBezTo>
                  <a:cubicBezTo>
                    <a:pt x="1796" y="18"/>
                    <a:pt x="1796" y="18"/>
                    <a:pt x="1796" y="18"/>
                  </a:cubicBezTo>
                  <a:cubicBezTo>
                    <a:pt x="2267" y="18"/>
                    <a:pt x="2267" y="18"/>
                    <a:pt x="2267" y="18"/>
                  </a:cubicBezTo>
                  <a:cubicBezTo>
                    <a:pt x="2267" y="697"/>
                    <a:pt x="2267" y="697"/>
                    <a:pt x="2267" y="697"/>
                  </a:cubicBezTo>
                  <a:cubicBezTo>
                    <a:pt x="2267" y="697"/>
                    <a:pt x="2267" y="697"/>
                    <a:pt x="2267" y="697"/>
                  </a:cubicBezTo>
                  <a:close/>
                  <a:moveTo>
                    <a:pt x="1989" y="812"/>
                  </a:moveTo>
                  <a:cubicBezTo>
                    <a:pt x="1962" y="817"/>
                    <a:pt x="1936" y="820"/>
                    <a:pt x="1910" y="820"/>
                  </a:cubicBezTo>
                  <a:cubicBezTo>
                    <a:pt x="1842" y="820"/>
                    <a:pt x="1795" y="788"/>
                    <a:pt x="1794" y="715"/>
                  </a:cubicBezTo>
                  <a:cubicBezTo>
                    <a:pt x="2014" y="715"/>
                    <a:pt x="2014" y="715"/>
                    <a:pt x="2014" y="715"/>
                  </a:cubicBezTo>
                  <a:cubicBezTo>
                    <a:pt x="1989" y="812"/>
                    <a:pt x="1989" y="812"/>
                    <a:pt x="1989" y="812"/>
                  </a:cubicBezTo>
                  <a:cubicBezTo>
                    <a:pt x="1989" y="812"/>
                    <a:pt x="1989" y="812"/>
                    <a:pt x="1989" y="812"/>
                  </a:cubicBezTo>
                  <a:close/>
                  <a:moveTo>
                    <a:pt x="1718" y="424"/>
                  </a:moveTo>
                  <a:cubicBezTo>
                    <a:pt x="1718" y="521"/>
                    <a:pt x="1718" y="521"/>
                    <a:pt x="1718" y="521"/>
                  </a:cubicBezTo>
                  <a:cubicBezTo>
                    <a:pt x="1685" y="567"/>
                    <a:pt x="1665" y="616"/>
                    <a:pt x="1655" y="656"/>
                  </a:cubicBezTo>
                  <a:cubicBezTo>
                    <a:pt x="1651" y="670"/>
                    <a:pt x="1649" y="684"/>
                    <a:pt x="1648" y="697"/>
                  </a:cubicBezTo>
                  <a:cubicBezTo>
                    <a:pt x="1578" y="697"/>
                    <a:pt x="1578" y="697"/>
                    <a:pt x="1578" y="697"/>
                  </a:cubicBezTo>
                  <a:cubicBezTo>
                    <a:pt x="1637" y="417"/>
                    <a:pt x="1637" y="417"/>
                    <a:pt x="1637" y="417"/>
                  </a:cubicBezTo>
                  <a:cubicBezTo>
                    <a:pt x="1438" y="416"/>
                    <a:pt x="1438" y="416"/>
                    <a:pt x="1438" y="416"/>
                  </a:cubicBezTo>
                  <a:cubicBezTo>
                    <a:pt x="1260" y="697"/>
                    <a:pt x="1260" y="697"/>
                    <a:pt x="1260" y="697"/>
                  </a:cubicBezTo>
                  <a:cubicBezTo>
                    <a:pt x="1247" y="697"/>
                    <a:pt x="1247" y="697"/>
                    <a:pt x="1247" y="697"/>
                  </a:cubicBezTo>
                  <a:cubicBezTo>
                    <a:pt x="1247" y="18"/>
                    <a:pt x="1247" y="18"/>
                    <a:pt x="1247" y="18"/>
                  </a:cubicBezTo>
                  <a:cubicBezTo>
                    <a:pt x="1718" y="18"/>
                    <a:pt x="1718" y="18"/>
                    <a:pt x="1718" y="18"/>
                  </a:cubicBezTo>
                  <a:cubicBezTo>
                    <a:pt x="1718" y="424"/>
                    <a:pt x="1718" y="424"/>
                    <a:pt x="1718" y="424"/>
                  </a:cubicBezTo>
                  <a:cubicBezTo>
                    <a:pt x="1718" y="424"/>
                    <a:pt x="1718" y="424"/>
                    <a:pt x="1718" y="424"/>
                  </a:cubicBezTo>
                  <a:close/>
                  <a:moveTo>
                    <a:pt x="1455" y="697"/>
                  </a:moveTo>
                  <a:cubicBezTo>
                    <a:pt x="1384" y="697"/>
                    <a:pt x="1384" y="697"/>
                    <a:pt x="1384" y="697"/>
                  </a:cubicBezTo>
                  <a:cubicBezTo>
                    <a:pt x="1491" y="529"/>
                    <a:pt x="1491" y="529"/>
                    <a:pt x="1491" y="529"/>
                  </a:cubicBezTo>
                  <a:cubicBezTo>
                    <a:pt x="1455" y="697"/>
                    <a:pt x="1455" y="697"/>
                    <a:pt x="1455" y="697"/>
                  </a:cubicBezTo>
                  <a:cubicBezTo>
                    <a:pt x="1455" y="697"/>
                    <a:pt x="1455" y="697"/>
                    <a:pt x="1455" y="697"/>
                  </a:cubicBezTo>
                  <a:close/>
                  <a:moveTo>
                    <a:pt x="1169" y="416"/>
                  </a:moveTo>
                  <a:cubicBezTo>
                    <a:pt x="1051" y="416"/>
                    <a:pt x="1051" y="416"/>
                    <a:pt x="1051" y="416"/>
                  </a:cubicBezTo>
                  <a:cubicBezTo>
                    <a:pt x="970" y="697"/>
                    <a:pt x="970" y="697"/>
                    <a:pt x="970" y="697"/>
                  </a:cubicBezTo>
                  <a:cubicBezTo>
                    <a:pt x="845" y="697"/>
                    <a:pt x="845" y="697"/>
                    <a:pt x="845" y="697"/>
                  </a:cubicBezTo>
                  <a:cubicBezTo>
                    <a:pt x="909" y="674"/>
                    <a:pt x="948" y="629"/>
                    <a:pt x="960" y="562"/>
                  </a:cubicBezTo>
                  <a:cubicBezTo>
                    <a:pt x="970" y="510"/>
                    <a:pt x="965" y="476"/>
                    <a:pt x="944" y="451"/>
                  </a:cubicBezTo>
                  <a:cubicBezTo>
                    <a:pt x="912" y="413"/>
                    <a:pt x="848" y="416"/>
                    <a:pt x="792" y="416"/>
                  </a:cubicBezTo>
                  <a:cubicBezTo>
                    <a:pt x="782" y="416"/>
                    <a:pt x="698" y="416"/>
                    <a:pt x="698" y="416"/>
                  </a:cubicBezTo>
                  <a:cubicBezTo>
                    <a:pt x="698" y="18"/>
                    <a:pt x="698" y="18"/>
                    <a:pt x="698" y="18"/>
                  </a:cubicBezTo>
                  <a:cubicBezTo>
                    <a:pt x="1169" y="18"/>
                    <a:pt x="1169" y="18"/>
                    <a:pt x="1169" y="18"/>
                  </a:cubicBezTo>
                  <a:cubicBezTo>
                    <a:pt x="1169" y="416"/>
                    <a:pt x="1169" y="416"/>
                    <a:pt x="1169" y="416"/>
                  </a:cubicBezTo>
                  <a:cubicBezTo>
                    <a:pt x="1169" y="416"/>
                    <a:pt x="1169" y="416"/>
                    <a:pt x="1169" y="416"/>
                  </a:cubicBezTo>
                  <a:close/>
                  <a:moveTo>
                    <a:pt x="1094" y="697"/>
                  </a:moveTo>
                  <a:cubicBezTo>
                    <a:pt x="1143" y="521"/>
                    <a:pt x="1143" y="521"/>
                    <a:pt x="1143" y="521"/>
                  </a:cubicBezTo>
                  <a:cubicBezTo>
                    <a:pt x="1145" y="697"/>
                    <a:pt x="1145" y="697"/>
                    <a:pt x="1145" y="697"/>
                  </a:cubicBezTo>
                  <a:cubicBezTo>
                    <a:pt x="1094" y="697"/>
                    <a:pt x="1094" y="697"/>
                    <a:pt x="1094" y="697"/>
                  </a:cubicBezTo>
                  <a:cubicBezTo>
                    <a:pt x="1094" y="697"/>
                    <a:pt x="1094" y="697"/>
                    <a:pt x="1094" y="697"/>
                  </a:cubicBezTo>
                  <a:close/>
                  <a:moveTo>
                    <a:pt x="751" y="630"/>
                  </a:moveTo>
                  <a:cubicBezTo>
                    <a:pt x="751" y="630"/>
                    <a:pt x="751" y="630"/>
                    <a:pt x="751" y="630"/>
                  </a:cubicBezTo>
                  <a:cubicBezTo>
                    <a:pt x="746" y="630"/>
                    <a:pt x="741" y="631"/>
                    <a:pt x="736" y="631"/>
                  </a:cubicBezTo>
                  <a:cubicBezTo>
                    <a:pt x="729" y="631"/>
                    <a:pt x="724" y="631"/>
                    <a:pt x="719" y="631"/>
                  </a:cubicBezTo>
                  <a:cubicBezTo>
                    <a:pt x="689" y="631"/>
                    <a:pt x="689" y="631"/>
                    <a:pt x="689" y="631"/>
                  </a:cubicBezTo>
                  <a:cubicBezTo>
                    <a:pt x="703" y="579"/>
                    <a:pt x="703" y="579"/>
                    <a:pt x="703" y="579"/>
                  </a:cubicBezTo>
                  <a:cubicBezTo>
                    <a:pt x="709" y="554"/>
                    <a:pt x="709" y="554"/>
                    <a:pt x="709" y="554"/>
                  </a:cubicBezTo>
                  <a:cubicBezTo>
                    <a:pt x="725" y="494"/>
                    <a:pt x="725" y="494"/>
                    <a:pt x="725" y="494"/>
                  </a:cubicBezTo>
                  <a:cubicBezTo>
                    <a:pt x="732" y="494"/>
                    <a:pt x="739" y="494"/>
                    <a:pt x="746" y="494"/>
                  </a:cubicBezTo>
                  <a:cubicBezTo>
                    <a:pt x="769" y="494"/>
                    <a:pt x="769" y="494"/>
                    <a:pt x="769" y="494"/>
                  </a:cubicBezTo>
                  <a:cubicBezTo>
                    <a:pt x="809" y="494"/>
                    <a:pt x="834" y="496"/>
                    <a:pt x="843" y="509"/>
                  </a:cubicBezTo>
                  <a:cubicBezTo>
                    <a:pt x="850" y="518"/>
                    <a:pt x="849" y="535"/>
                    <a:pt x="841" y="560"/>
                  </a:cubicBezTo>
                  <a:cubicBezTo>
                    <a:pt x="827" y="603"/>
                    <a:pt x="809" y="626"/>
                    <a:pt x="751" y="630"/>
                  </a:cubicBezTo>
                  <a:moveTo>
                    <a:pt x="620" y="441"/>
                  </a:moveTo>
                  <a:cubicBezTo>
                    <a:pt x="613" y="465"/>
                    <a:pt x="613" y="465"/>
                    <a:pt x="613" y="465"/>
                  </a:cubicBezTo>
                  <a:cubicBezTo>
                    <a:pt x="545" y="689"/>
                    <a:pt x="545" y="689"/>
                    <a:pt x="545" y="689"/>
                  </a:cubicBezTo>
                  <a:cubicBezTo>
                    <a:pt x="542" y="697"/>
                    <a:pt x="542" y="697"/>
                    <a:pt x="542" y="697"/>
                  </a:cubicBezTo>
                  <a:cubicBezTo>
                    <a:pt x="321" y="697"/>
                    <a:pt x="321" y="697"/>
                    <a:pt x="321" y="697"/>
                  </a:cubicBezTo>
                  <a:cubicBezTo>
                    <a:pt x="303" y="661"/>
                    <a:pt x="303" y="661"/>
                    <a:pt x="303" y="661"/>
                  </a:cubicBezTo>
                  <a:cubicBezTo>
                    <a:pt x="542" y="417"/>
                    <a:pt x="542" y="417"/>
                    <a:pt x="542" y="417"/>
                  </a:cubicBezTo>
                  <a:cubicBezTo>
                    <a:pt x="389" y="417"/>
                    <a:pt x="389" y="417"/>
                    <a:pt x="389" y="417"/>
                  </a:cubicBezTo>
                  <a:cubicBezTo>
                    <a:pt x="202" y="618"/>
                    <a:pt x="202" y="618"/>
                    <a:pt x="202" y="618"/>
                  </a:cubicBezTo>
                  <a:cubicBezTo>
                    <a:pt x="262" y="417"/>
                    <a:pt x="262" y="417"/>
                    <a:pt x="262" y="417"/>
                  </a:cubicBezTo>
                  <a:cubicBezTo>
                    <a:pt x="149" y="417"/>
                    <a:pt x="149" y="417"/>
                    <a:pt x="149" y="417"/>
                  </a:cubicBezTo>
                  <a:cubicBezTo>
                    <a:pt x="149" y="18"/>
                    <a:pt x="149" y="18"/>
                    <a:pt x="149" y="18"/>
                  </a:cubicBezTo>
                  <a:cubicBezTo>
                    <a:pt x="620" y="18"/>
                    <a:pt x="620" y="18"/>
                    <a:pt x="620" y="18"/>
                  </a:cubicBezTo>
                  <a:cubicBezTo>
                    <a:pt x="620" y="441"/>
                    <a:pt x="620" y="441"/>
                    <a:pt x="620" y="441"/>
                  </a:cubicBezTo>
                  <a:cubicBezTo>
                    <a:pt x="620" y="441"/>
                    <a:pt x="620" y="441"/>
                    <a:pt x="620" y="441"/>
                  </a:cubicBezTo>
                  <a:close/>
                  <a:moveTo>
                    <a:pt x="178" y="697"/>
                  </a:moveTo>
                  <a:cubicBezTo>
                    <a:pt x="179" y="695"/>
                    <a:pt x="179" y="695"/>
                    <a:pt x="179" y="695"/>
                  </a:cubicBezTo>
                  <a:cubicBezTo>
                    <a:pt x="180" y="697"/>
                    <a:pt x="180" y="697"/>
                    <a:pt x="180" y="697"/>
                  </a:cubicBezTo>
                  <a:cubicBezTo>
                    <a:pt x="178" y="697"/>
                    <a:pt x="178" y="697"/>
                    <a:pt x="178" y="697"/>
                  </a:cubicBezTo>
                  <a:cubicBezTo>
                    <a:pt x="178" y="697"/>
                    <a:pt x="178" y="697"/>
                    <a:pt x="178" y="697"/>
                  </a:cubicBezTo>
                  <a:close/>
                  <a:moveTo>
                    <a:pt x="1778" y="0"/>
                  </a:moveTo>
                  <a:cubicBezTo>
                    <a:pt x="1778" y="457"/>
                    <a:pt x="1778" y="457"/>
                    <a:pt x="1778" y="457"/>
                  </a:cubicBezTo>
                  <a:cubicBezTo>
                    <a:pt x="1763" y="469"/>
                    <a:pt x="1749" y="483"/>
                    <a:pt x="1736" y="498"/>
                  </a:cubicBezTo>
                  <a:cubicBezTo>
                    <a:pt x="1736" y="0"/>
                    <a:pt x="1736" y="0"/>
                    <a:pt x="1736" y="0"/>
                  </a:cubicBezTo>
                  <a:cubicBezTo>
                    <a:pt x="1229" y="0"/>
                    <a:pt x="1229" y="0"/>
                    <a:pt x="1229" y="0"/>
                  </a:cubicBezTo>
                  <a:cubicBezTo>
                    <a:pt x="1229" y="416"/>
                    <a:pt x="1229" y="416"/>
                    <a:pt x="1229" y="416"/>
                  </a:cubicBezTo>
                  <a:cubicBezTo>
                    <a:pt x="1187" y="416"/>
                    <a:pt x="1187" y="416"/>
                    <a:pt x="1187" y="416"/>
                  </a:cubicBezTo>
                  <a:cubicBezTo>
                    <a:pt x="1187" y="0"/>
                    <a:pt x="1187" y="0"/>
                    <a:pt x="1187" y="0"/>
                  </a:cubicBezTo>
                  <a:cubicBezTo>
                    <a:pt x="680" y="0"/>
                    <a:pt x="680" y="0"/>
                    <a:pt x="680" y="0"/>
                  </a:cubicBezTo>
                  <a:cubicBezTo>
                    <a:pt x="680" y="417"/>
                    <a:pt x="680" y="417"/>
                    <a:pt x="680" y="417"/>
                  </a:cubicBezTo>
                  <a:cubicBezTo>
                    <a:pt x="638" y="417"/>
                    <a:pt x="638" y="417"/>
                    <a:pt x="638" y="417"/>
                  </a:cubicBezTo>
                  <a:cubicBezTo>
                    <a:pt x="638" y="0"/>
                    <a:pt x="638" y="0"/>
                    <a:pt x="638" y="0"/>
                  </a:cubicBezTo>
                  <a:cubicBezTo>
                    <a:pt x="131" y="0"/>
                    <a:pt x="131" y="0"/>
                    <a:pt x="131" y="0"/>
                  </a:cubicBezTo>
                  <a:cubicBezTo>
                    <a:pt x="131" y="475"/>
                    <a:pt x="131" y="475"/>
                    <a:pt x="131" y="475"/>
                  </a:cubicBezTo>
                  <a:cubicBezTo>
                    <a:pt x="2" y="906"/>
                    <a:pt x="2" y="906"/>
                    <a:pt x="2" y="906"/>
                  </a:cubicBezTo>
                  <a:cubicBezTo>
                    <a:pt x="115" y="906"/>
                    <a:pt x="115" y="906"/>
                    <a:pt x="115" y="906"/>
                  </a:cubicBezTo>
                  <a:cubicBezTo>
                    <a:pt x="173" y="715"/>
                    <a:pt x="173" y="715"/>
                    <a:pt x="173" y="715"/>
                  </a:cubicBezTo>
                  <a:cubicBezTo>
                    <a:pt x="189" y="715"/>
                    <a:pt x="189" y="715"/>
                    <a:pt x="189" y="715"/>
                  </a:cubicBezTo>
                  <a:cubicBezTo>
                    <a:pt x="283" y="906"/>
                    <a:pt x="283" y="906"/>
                    <a:pt x="283" y="906"/>
                  </a:cubicBezTo>
                  <a:cubicBezTo>
                    <a:pt x="421" y="906"/>
                    <a:pt x="421" y="906"/>
                    <a:pt x="421" y="906"/>
                  </a:cubicBezTo>
                  <a:cubicBezTo>
                    <a:pt x="329" y="715"/>
                    <a:pt x="329" y="715"/>
                    <a:pt x="329" y="715"/>
                  </a:cubicBezTo>
                  <a:cubicBezTo>
                    <a:pt x="537" y="715"/>
                    <a:pt x="537" y="715"/>
                    <a:pt x="537" y="715"/>
                  </a:cubicBezTo>
                  <a:cubicBezTo>
                    <a:pt x="479" y="906"/>
                    <a:pt x="479" y="906"/>
                    <a:pt x="479" y="906"/>
                  </a:cubicBezTo>
                  <a:cubicBezTo>
                    <a:pt x="604" y="906"/>
                    <a:pt x="604" y="906"/>
                    <a:pt x="604" y="906"/>
                  </a:cubicBezTo>
                  <a:cubicBezTo>
                    <a:pt x="661" y="715"/>
                    <a:pt x="661" y="715"/>
                    <a:pt x="661" y="715"/>
                  </a:cubicBezTo>
                  <a:cubicBezTo>
                    <a:pt x="688" y="715"/>
                    <a:pt x="688" y="715"/>
                    <a:pt x="688" y="715"/>
                  </a:cubicBezTo>
                  <a:cubicBezTo>
                    <a:pt x="688" y="715"/>
                    <a:pt x="688" y="715"/>
                    <a:pt x="688" y="715"/>
                  </a:cubicBezTo>
                  <a:cubicBezTo>
                    <a:pt x="727" y="715"/>
                    <a:pt x="727" y="715"/>
                    <a:pt x="727" y="715"/>
                  </a:cubicBezTo>
                  <a:cubicBezTo>
                    <a:pt x="730" y="715"/>
                    <a:pt x="730" y="715"/>
                    <a:pt x="730" y="715"/>
                  </a:cubicBezTo>
                  <a:cubicBezTo>
                    <a:pt x="965" y="715"/>
                    <a:pt x="965" y="715"/>
                    <a:pt x="965" y="715"/>
                  </a:cubicBezTo>
                  <a:cubicBezTo>
                    <a:pt x="910" y="905"/>
                    <a:pt x="910" y="905"/>
                    <a:pt x="910" y="905"/>
                  </a:cubicBezTo>
                  <a:cubicBezTo>
                    <a:pt x="1035" y="905"/>
                    <a:pt x="1035" y="905"/>
                    <a:pt x="1035" y="905"/>
                  </a:cubicBezTo>
                  <a:cubicBezTo>
                    <a:pt x="1088" y="715"/>
                    <a:pt x="1088" y="715"/>
                    <a:pt x="1088" y="715"/>
                  </a:cubicBezTo>
                  <a:cubicBezTo>
                    <a:pt x="1145" y="715"/>
                    <a:pt x="1145" y="715"/>
                    <a:pt x="1145" y="715"/>
                  </a:cubicBezTo>
                  <a:cubicBezTo>
                    <a:pt x="1146" y="905"/>
                    <a:pt x="1146" y="905"/>
                    <a:pt x="1146" y="905"/>
                  </a:cubicBezTo>
                  <a:cubicBezTo>
                    <a:pt x="1252" y="905"/>
                    <a:pt x="1252" y="905"/>
                    <a:pt x="1252" y="905"/>
                  </a:cubicBezTo>
                  <a:cubicBezTo>
                    <a:pt x="1372" y="715"/>
                    <a:pt x="1372" y="715"/>
                    <a:pt x="1372" y="715"/>
                  </a:cubicBezTo>
                  <a:cubicBezTo>
                    <a:pt x="1451" y="715"/>
                    <a:pt x="1451" y="715"/>
                    <a:pt x="1451" y="715"/>
                  </a:cubicBezTo>
                  <a:cubicBezTo>
                    <a:pt x="1410" y="905"/>
                    <a:pt x="1410" y="905"/>
                    <a:pt x="1410" y="905"/>
                  </a:cubicBezTo>
                  <a:cubicBezTo>
                    <a:pt x="1534" y="905"/>
                    <a:pt x="1534" y="905"/>
                    <a:pt x="1534" y="905"/>
                  </a:cubicBezTo>
                  <a:cubicBezTo>
                    <a:pt x="1574" y="715"/>
                    <a:pt x="1574" y="715"/>
                    <a:pt x="1574" y="715"/>
                  </a:cubicBezTo>
                  <a:cubicBezTo>
                    <a:pt x="1645" y="715"/>
                    <a:pt x="1645" y="715"/>
                    <a:pt x="1645" y="715"/>
                  </a:cubicBezTo>
                  <a:cubicBezTo>
                    <a:pt x="1643" y="774"/>
                    <a:pt x="1658" y="827"/>
                    <a:pt x="1697" y="863"/>
                  </a:cubicBezTo>
                  <a:cubicBezTo>
                    <a:pt x="1745" y="907"/>
                    <a:pt x="1818" y="916"/>
                    <a:pt x="1872" y="916"/>
                  </a:cubicBezTo>
                  <a:cubicBezTo>
                    <a:pt x="1947" y="916"/>
                    <a:pt x="2024" y="905"/>
                    <a:pt x="2102" y="888"/>
                  </a:cubicBezTo>
                  <a:cubicBezTo>
                    <a:pt x="2145" y="715"/>
                    <a:pt x="2145" y="715"/>
                    <a:pt x="2145" y="715"/>
                  </a:cubicBezTo>
                  <a:cubicBezTo>
                    <a:pt x="2285" y="715"/>
                    <a:pt x="2285" y="715"/>
                    <a:pt x="2285" y="715"/>
                  </a:cubicBezTo>
                  <a:cubicBezTo>
                    <a:pt x="2285" y="0"/>
                    <a:pt x="2285" y="0"/>
                    <a:pt x="2285" y="0"/>
                  </a:cubicBezTo>
                  <a:cubicBezTo>
                    <a:pt x="1778" y="0"/>
                    <a:pt x="1778" y="0"/>
                    <a:pt x="1778" y="0"/>
                  </a:cubicBezTo>
                  <a:cubicBezTo>
                    <a:pt x="1778" y="0"/>
                    <a:pt x="1778" y="0"/>
                    <a:pt x="1778" y="0"/>
                  </a:cubicBezTo>
                  <a:close/>
                  <a:moveTo>
                    <a:pt x="222" y="1195"/>
                  </a:moveTo>
                  <a:cubicBezTo>
                    <a:pt x="203" y="1286"/>
                    <a:pt x="203" y="1286"/>
                    <a:pt x="203" y="1286"/>
                  </a:cubicBezTo>
                  <a:cubicBezTo>
                    <a:pt x="200" y="1299"/>
                    <a:pt x="196" y="1320"/>
                    <a:pt x="220" y="1320"/>
                  </a:cubicBezTo>
                  <a:cubicBezTo>
                    <a:pt x="249" y="1320"/>
                    <a:pt x="253" y="1298"/>
                    <a:pt x="259" y="1272"/>
                  </a:cubicBezTo>
                  <a:cubicBezTo>
                    <a:pt x="275" y="1195"/>
                    <a:pt x="275" y="1195"/>
                    <a:pt x="275" y="1195"/>
                  </a:cubicBezTo>
                  <a:cubicBezTo>
                    <a:pt x="321" y="1195"/>
                    <a:pt x="321" y="1195"/>
                    <a:pt x="321" y="1195"/>
                  </a:cubicBezTo>
                  <a:cubicBezTo>
                    <a:pt x="300" y="1296"/>
                    <a:pt x="300" y="1296"/>
                    <a:pt x="300" y="1296"/>
                  </a:cubicBezTo>
                  <a:cubicBezTo>
                    <a:pt x="294" y="1329"/>
                    <a:pt x="293" y="1333"/>
                    <a:pt x="292" y="1337"/>
                  </a:cubicBezTo>
                  <a:cubicBezTo>
                    <a:pt x="292" y="1341"/>
                    <a:pt x="291" y="1344"/>
                    <a:pt x="291" y="1348"/>
                  </a:cubicBezTo>
                  <a:cubicBezTo>
                    <a:pt x="247" y="1348"/>
                    <a:pt x="247" y="1348"/>
                    <a:pt x="247" y="1348"/>
                  </a:cubicBezTo>
                  <a:cubicBezTo>
                    <a:pt x="250" y="1328"/>
                    <a:pt x="250" y="1328"/>
                    <a:pt x="250" y="1328"/>
                  </a:cubicBezTo>
                  <a:cubicBezTo>
                    <a:pt x="244" y="1334"/>
                    <a:pt x="229" y="1352"/>
                    <a:pt x="200" y="1352"/>
                  </a:cubicBezTo>
                  <a:cubicBezTo>
                    <a:pt x="179" y="1352"/>
                    <a:pt x="164" y="1343"/>
                    <a:pt x="158" y="1331"/>
                  </a:cubicBezTo>
                  <a:cubicBezTo>
                    <a:pt x="151" y="1319"/>
                    <a:pt x="155" y="1297"/>
                    <a:pt x="157" y="1290"/>
                  </a:cubicBezTo>
                  <a:cubicBezTo>
                    <a:pt x="177" y="1195"/>
                    <a:pt x="177" y="1195"/>
                    <a:pt x="177" y="1195"/>
                  </a:cubicBezTo>
                  <a:cubicBezTo>
                    <a:pt x="222" y="1195"/>
                    <a:pt x="222" y="1195"/>
                    <a:pt x="222" y="1195"/>
                  </a:cubicBezTo>
                  <a:cubicBezTo>
                    <a:pt x="222" y="1195"/>
                    <a:pt x="222" y="1195"/>
                    <a:pt x="222" y="1195"/>
                  </a:cubicBezTo>
                  <a:close/>
                  <a:moveTo>
                    <a:pt x="514" y="1225"/>
                  </a:moveTo>
                  <a:cubicBezTo>
                    <a:pt x="550" y="1225"/>
                    <a:pt x="550" y="1225"/>
                    <a:pt x="550" y="1225"/>
                  </a:cubicBezTo>
                  <a:cubicBezTo>
                    <a:pt x="556" y="1196"/>
                    <a:pt x="556" y="1196"/>
                    <a:pt x="556" y="1196"/>
                  </a:cubicBezTo>
                  <a:cubicBezTo>
                    <a:pt x="520" y="1196"/>
                    <a:pt x="520" y="1196"/>
                    <a:pt x="520" y="1196"/>
                  </a:cubicBezTo>
                  <a:cubicBezTo>
                    <a:pt x="530" y="1149"/>
                    <a:pt x="530" y="1149"/>
                    <a:pt x="530" y="1149"/>
                  </a:cubicBezTo>
                  <a:cubicBezTo>
                    <a:pt x="482" y="1166"/>
                    <a:pt x="482" y="1166"/>
                    <a:pt x="482" y="1166"/>
                  </a:cubicBezTo>
                  <a:cubicBezTo>
                    <a:pt x="475" y="1196"/>
                    <a:pt x="475" y="1196"/>
                    <a:pt x="475" y="1196"/>
                  </a:cubicBezTo>
                  <a:cubicBezTo>
                    <a:pt x="414" y="1196"/>
                    <a:pt x="414" y="1196"/>
                    <a:pt x="414" y="1196"/>
                  </a:cubicBezTo>
                  <a:cubicBezTo>
                    <a:pt x="424" y="1149"/>
                    <a:pt x="424" y="1149"/>
                    <a:pt x="424" y="1149"/>
                  </a:cubicBezTo>
                  <a:cubicBezTo>
                    <a:pt x="376" y="1166"/>
                    <a:pt x="376" y="1166"/>
                    <a:pt x="376" y="1166"/>
                  </a:cubicBezTo>
                  <a:cubicBezTo>
                    <a:pt x="369" y="1196"/>
                    <a:pt x="369" y="1196"/>
                    <a:pt x="369" y="1196"/>
                  </a:cubicBezTo>
                  <a:cubicBezTo>
                    <a:pt x="340" y="1196"/>
                    <a:pt x="340" y="1196"/>
                    <a:pt x="340" y="1196"/>
                  </a:cubicBezTo>
                  <a:cubicBezTo>
                    <a:pt x="333" y="1225"/>
                    <a:pt x="333" y="1225"/>
                    <a:pt x="333" y="1225"/>
                  </a:cubicBezTo>
                  <a:cubicBezTo>
                    <a:pt x="363" y="1225"/>
                    <a:pt x="363" y="1225"/>
                    <a:pt x="363" y="1225"/>
                  </a:cubicBezTo>
                  <a:cubicBezTo>
                    <a:pt x="345" y="1310"/>
                    <a:pt x="345" y="1310"/>
                    <a:pt x="345" y="1310"/>
                  </a:cubicBezTo>
                  <a:cubicBezTo>
                    <a:pt x="342" y="1322"/>
                    <a:pt x="336" y="1351"/>
                    <a:pt x="382" y="1351"/>
                  </a:cubicBezTo>
                  <a:cubicBezTo>
                    <a:pt x="389" y="1351"/>
                    <a:pt x="402" y="1350"/>
                    <a:pt x="417" y="1346"/>
                  </a:cubicBezTo>
                  <a:cubicBezTo>
                    <a:pt x="424" y="1317"/>
                    <a:pt x="424" y="1317"/>
                    <a:pt x="424" y="1317"/>
                  </a:cubicBezTo>
                  <a:cubicBezTo>
                    <a:pt x="418" y="1317"/>
                    <a:pt x="415" y="1317"/>
                    <a:pt x="408" y="1317"/>
                  </a:cubicBezTo>
                  <a:cubicBezTo>
                    <a:pt x="388" y="1317"/>
                    <a:pt x="391" y="1309"/>
                    <a:pt x="393" y="1295"/>
                  </a:cubicBezTo>
                  <a:cubicBezTo>
                    <a:pt x="408" y="1225"/>
                    <a:pt x="408" y="1225"/>
                    <a:pt x="408" y="1225"/>
                  </a:cubicBezTo>
                  <a:cubicBezTo>
                    <a:pt x="469" y="1225"/>
                    <a:pt x="469" y="1225"/>
                    <a:pt x="469" y="1225"/>
                  </a:cubicBezTo>
                  <a:cubicBezTo>
                    <a:pt x="451" y="1310"/>
                    <a:pt x="451" y="1310"/>
                    <a:pt x="451" y="1310"/>
                  </a:cubicBezTo>
                  <a:cubicBezTo>
                    <a:pt x="448" y="1322"/>
                    <a:pt x="442" y="1351"/>
                    <a:pt x="488" y="1351"/>
                  </a:cubicBezTo>
                  <a:cubicBezTo>
                    <a:pt x="495" y="1351"/>
                    <a:pt x="508" y="1350"/>
                    <a:pt x="523" y="1346"/>
                  </a:cubicBezTo>
                  <a:cubicBezTo>
                    <a:pt x="530" y="1317"/>
                    <a:pt x="530" y="1317"/>
                    <a:pt x="530" y="1317"/>
                  </a:cubicBezTo>
                  <a:cubicBezTo>
                    <a:pt x="524" y="1317"/>
                    <a:pt x="521" y="1317"/>
                    <a:pt x="514" y="1317"/>
                  </a:cubicBezTo>
                  <a:cubicBezTo>
                    <a:pt x="494" y="1317"/>
                    <a:pt x="496" y="1309"/>
                    <a:pt x="499" y="1295"/>
                  </a:cubicBezTo>
                  <a:cubicBezTo>
                    <a:pt x="514" y="1225"/>
                    <a:pt x="514" y="1225"/>
                    <a:pt x="514" y="1225"/>
                  </a:cubicBezTo>
                  <a:cubicBezTo>
                    <a:pt x="514" y="1225"/>
                    <a:pt x="514" y="1225"/>
                    <a:pt x="514" y="1225"/>
                  </a:cubicBezTo>
                  <a:close/>
                  <a:moveTo>
                    <a:pt x="579" y="1194"/>
                  </a:moveTo>
                  <a:cubicBezTo>
                    <a:pt x="624" y="1194"/>
                    <a:pt x="624" y="1194"/>
                    <a:pt x="624" y="1194"/>
                  </a:cubicBezTo>
                  <a:cubicBezTo>
                    <a:pt x="591" y="1348"/>
                    <a:pt x="591" y="1348"/>
                    <a:pt x="591" y="1348"/>
                  </a:cubicBezTo>
                  <a:cubicBezTo>
                    <a:pt x="546" y="1348"/>
                    <a:pt x="546" y="1348"/>
                    <a:pt x="546" y="1348"/>
                  </a:cubicBezTo>
                  <a:cubicBezTo>
                    <a:pt x="579" y="1194"/>
                    <a:pt x="579" y="1194"/>
                    <a:pt x="579" y="1194"/>
                  </a:cubicBezTo>
                  <a:cubicBezTo>
                    <a:pt x="579" y="1194"/>
                    <a:pt x="579" y="1194"/>
                    <a:pt x="579" y="1194"/>
                  </a:cubicBezTo>
                  <a:close/>
                  <a:moveTo>
                    <a:pt x="591" y="1129"/>
                  </a:moveTo>
                  <a:cubicBezTo>
                    <a:pt x="640" y="1129"/>
                    <a:pt x="640" y="1129"/>
                    <a:pt x="640" y="1129"/>
                  </a:cubicBezTo>
                  <a:cubicBezTo>
                    <a:pt x="631" y="1168"/>
                    <a:pt x="631" y="1168"/>
                    <a:pt x="631" y="1168"/>
                  </a:cubicBezTo>
                  <a:cubicBezTo>
                    <a:pt x="583" y="1168"/>
                    <a:pt x="583" y="1168"/>
                    <a:pt x="583" y="1168"/>
                  </a:cubicBezTo>
                  <a:cubicBezTo>
                    <a:pt x="591" y="1129"/>
                    <a:pt x="591" y="1129"/>
                    <a:pt x="591" y="1129"/>
                  </a:cubicBezTo>
                  <a:cubicBezTo>
                    <a:pt x="591" y="1129"/>
                    <a:pt x="591" y="1129"/>
                    <a:pt x="591" y="1129"/>
                  </a:cubicBezTo>
                  <a:close/>
                  <a:moveTo>
                    <a:pt x="653" y="1222"/>
                  </a:moveTo>
                  <a:cubicBezTo>
                    <a:pt x="654" y="1221"/>
                    <a:pt x="657" y="1205"/>
                    <a:pt x="659" y="1194"/>
                  </a:cubicBezTo>
                  <a:cubicBezTo>
                    <a:pt x="702" y="1194"/>
                    <a:pt x="702" y="1194"/>
                    <a:pt x="702" y="1194"/>
                  </a:cubicBezTo>
                  <a:cubicBezTo>
                    <a:pt x="698" y="1217"/>
                    <a:pt x="698" y="1217"/>
                    <a:pt x="698" y="1217"/>
                  </a:cubicBezTo>
                  <a:cubicBezTo>
                    <a:pt x="704" y="1210"/>
                    <a:pt x="720" y="1191"/>
                    <a:pt x="753" y="1191"/>
                  </a:cubicBezTo>
                  <a:cubicBezTo>
                    <a:pt x="784" y="1191"/>
                    <a:pt x="793" y="1209"/>
                    <a:pt x="794" y="1220"/>
                  </a:cubicBezTo>
                  <a:cubicBezTo>
                    <a:pt x="796" y="1229"/>
                    <a:pt x="795" y="1236"/>
                    <a:pt x="789" y="1265"/>
                  </a:cubicBezTo>
                  <a:cubicBezTo>
                    <a:pt x="771" y="1348"/>
                    <a:pt x="771" y="1348"/>
                    <a:pt x="771" y="1348"/>
                  </a:cubicBezTo>
                  <a:cubicBezTo>
                    <a:pt x="725" y="1348"/>
                    <a:pt x="725" y="1348"/>
                    <a:pt x="725" y="1348"/>
                  </a:cubicBezTo>
                  <a:cubicBezTo>
                    <a:pt x="746" y="1253"/>
                    <a:pt x="746" y="1253"/>
                    <a:pt x="746" y="1253"/>
                  </a:cubicBezTo>
                  <a:cubicBezTo>
                    <a:pt x="747" y="1246"/>
                    <a:pt x="748" y="1241"/>
                    <a:pt x="746" y="1236"/>
                  </a:cubicBezTo>
                  <a:cubicBezTo>
                    <a:pt x="745" y="1230"/>
                    <a:pt x="739" y="1223"/>
                    <a:pt x="728" y="1223"/>
                  </a:cubicBezTo>
                  <a:cubicBezTo>
                    <a:pt x="718" y="1223"/>
                    <a:pt x="708" y="1227"/>
                    <a:pt x="702" y="1235"/>
                  </a:cubicBezTo>
                  <a:cubicBezTo>
                    <a:pt x="698" y="1239"/>
                    <a:pt x="694" y="1246"/>
                    <a:pt x="691" y="1258"/>
                  </a:cubicBezTo>
                  <a:cubicBezTo>
                    <a:pt x="672" y="1348"/>
                    <a:pt x="672" y="1348"/>
                    <a:pt x="672" y="1348"/>
                  </a:cubicBezTo>
                  <a:cubicBezTo>
                    <a:pt x="627" y="1348"/>
                    <a:pt x="627" y="1348"/>
                    <a:pt x="627" y="1348"/>
                  </a:cubicBezTo>
                  <a:cubicBezTo>
                    <a:pt x="653" y="1222"/>
                    <a:pt x="653" y="1222"/>
                    <a:pt x="653" y="1222"/>
                  </a:cubicBezTo>
                  <a:cubicBezTo>
                    <a:pt x="653" y="1222"/>
                    <a:pt x="653" y="1222"/>
                    <a:pt x="653" y="1222"/>
                  </a:cubicBezTo>
                  <a:close/>
                  <a:moveTo>
                    <a:pt x="985" y="1196"/>
                  </a:moveTo>
                  <a:cubicBezTo>
                    <a:pt x="981" y="1207"/>
                    <a:pt x="978" y="1218"/>
                    <a:pt x="975" y="1233"/>
                  </a:cubicBezTo>
                  <a:cubicBezTo>
                    <a:pt x="951" y="1346"/>
                    <a:pt x="951" y="1346"/>
                    <a:pt x="951" y="1346"/>
                  </a:cubicBezTo>
                  <a:cubicBezTo>
                    <a:pt x="939" y="1403"/>
                    <a:pt x="891" y="1409"/>
                    <a:pt x="861" y="1409"/>
                  </a:cubicBezTo>
                  <a:cubicBezTo>
                    <a:pt x="839" y="1409"/>
                    <a:pt x="797" y="1406"/>
                    <a:pt x="804" y="1359"/>
                  </a:cubicBezTo>
                  <a:cubicBezTo>
                    <a:pt x="847" y="1359"/>
                    <a:pt x="847" y="1359"/>
                    <a:pt x="847" y="1359"/>
                  </a:cubicBezTo>
                  <a:cubicBezTo>
                    <a:pt x="847" y="1362"/>
                    <a:pt x="847" y="1367"/>
                    <a:pt x="850" y="1372"/>
                  </a:cubicBezTo>
                  <a:cubicBezTo>
                    <a:pt x="852" y="1376"/>
                    <a:pt x="858" y="1380"/>
                    <a:pt x="869" y="1380"/>
                  </a:cubicBezTo>
                  <a:cubicBezTo>
                    <a:pt x="883" y="1380"/>
                    <a:pt x="896" y="1374"/>
                    <a:pt x="902" y="1360"/>
                  </a:cubicBezTo>
                  <a:cubicBezTo>
                    <a:pt x="905" y="1353"/>
                    <a:pt x="906" y="1347"/>
                    <a:pt x="912" y="1324"/>
                  </a:cubicBezTo>
                  <a:cubicBezTo>
                    <a:pt x="893" y="1343"/>
                    <a:pt x="877" y="1345"/>
                    <a:pt x="866" y="1345"/>
                  </a:cubicBezTo>
                  <a:cubicBezTo>
                    <a:pt x="822" y="1345"/>
                    <a:pt x="809" y="1307"/>
                    <a:pt x="817" y="1270"/>
                  </a:cubicBezTo>
                  <a:cubicBezTo>
                    <a:pt x="825" y="1231"/>
                    <a:pt x="855" y="1194"/>
                    <a:pt x="899" y="1194"/>
                  </a:cubicBezTo>
                  <a:cubicBezTo>
                    <a:pt x="927" y="1194"/>
                    <a:pt x="934" y="1209"/>
                    <a:pt x="937" y="1216"/>
                  </a:cubicBezTo>
                  <a:cubicBezTo>
                    <a:pt x="943" y="1196"/>
                    <a:pt x="943" y="1196"/>
                    <a:pt x="943" y="1196"/>
                  </a:cubicBezTo>
                  <a:cubicBezTo>
                    <a:pt x="985" y="1196"/>
                    <a:pt x="985" y="1196"/>
                    <a:pt x="985" y="1196"/>
                  </a:cubicBezTo>
                  <a:cubicBezTo>
                    <a:pt x="985" y="1196"/>
                    <a:pt x="985" y="1196"/>
                    <a:pt x="985" y="1196"/>
                  </a:cubicBezTo>
                  <a:close/>
                  <a:moveTo>
                    <a:pt x="883" y="1315"/>
                  </a:moveTo>
                  <a:cubicBezTo>
                    <a:pt x="914" y="1315"/>
                    <a:pt x="922" y="1277"/>
                    <a:pt x="924" y="1271"/>
                  </a:cubicBezTo>
                  <a:cubicBezTo>
                    <a:pt x="927" y="1253"/>
                    <a:pt x="930" y="1224"/>
                    <a:pt x="903" y="1224"/>
                  </a:cubicBezTo>
                  <a:cubicBezTo>
                    <a:pt x="886" y="1224"/>
                    <a:pt x="869" y="1237"/>
                    <a:pt x="862" y="1270"/>
                  </a:cubicBezTo>
                  <a:cubicBezTo>
                    <a:pt x="861" y="1277"/>
                    <a:pt x="853" y="1315"/>
                    <a:pt x="883" y="1315"/>
                  </a:cubicBezTo>
                  <a:moveTo>
                    <a:pt x="1164" y="1346"/>
                  </a:moveTo>
                  <a:cubicBezTo>
                    <a:pt x="1149" y="1350"/>
                    <a:pt x="1136" y="1351"/>
                    <a:pt x="1129" y="1351"/>
                  </a:cubicBezTo>
                  <a:cubicBezTo>
                    <a:pt x="1083" y="1351"/>
                    <a:pt x="1089" y="1322"/>
                    <a:pt x="1092" y="1310"/>
                  </a:cubicBezTo>
                  <a:cubicBezTo>
                    <a:pt x="1110" y="1225"/>
                    <a:pt x="1110" y="1225"/>
                    <a:pt x="1110" y="1225"/>
                  </a:cubicBezTo>
                  <a:cubicBezTo>
                    <a:pt x="1080" y="1225"/>
                    <a:pt x="1080" y="1225"/>
                    <a:pt x="1080" y="1225"/>
                  </a:cubicBezTo>
                  <a:cubicBezTo>
                    <a:pt x="1087" y="1196"/>
                    <a:pt x="1087" y="1196"/>
                    <a:pt x="1087" y="1196"/>
                  </a:cubicBezTo>
                  <a:cubicBezTo>
                    <a:pt x="1116" y="1196"/>
                    <a:pt x="1116" y="1196"/>
                    <a:pt x="1116" y="1196"/>
                  </a:cubicBezTo>
                  <a:cubicBezTo>
                    <a:pt x="1123" y="1166"/>
                    <a:pt x="1123" y="1166"/>
                    <a:pt x="1123" y="1166"/>
                  </a:cubicBezTo>
                  <a:cubicBezTo>
                    <a:pt x="1171" y="1149"/>
                    <a:pt x="1171" y="1149"/>
                    <a:pt x="1171" y="1149"/>
                  </a:cubicBezTo>
                  <a:cubicBezTo>
                    <a:pt x="1161" y="1196"/>
                    <a:pt x="1161" y="1196"/>
                    <a:pt x="1161" y="1196"/>
                  </a:cubicBezTo>
                  <a:cubicBezTo>
                    <a:pt x="1198" y="1196"/>
                    <a:pt x="1198" y="1196"/>
                    <a:pt x="1198" y="1196"/>
                  </a:cubicBezTo>
                  <a:cubicBezTo>
                    <a:pt x="1191" y="1225"/>
                    <a:pt x="1191" y="1225"/>
                    <a:pt x="1191" y="1225"/>
                  </a:cubicBezTo>
                  <a:cubicBezTo>
                    <a:pt x="1155" y="1225"/>
                    <a:pt x="1155" y="1225"/>
                    <a:pt x="1155" y="1225"/>
                  </a:cubicBezTo>
                  <a:cubicBezTo>
                    <a:pt x="1140" y="1295"/>
                    <a:pt x="1140" y="1295"/>
                    <a:pt x="1140" y="1295"/>
                  </a:cubicBezTo>
                  <a:cubicBezTo>
                    <a:pt x="1137" y="1309"/>
                    <a:pt x="1135" y="1317"/>
                    <a:pt x="1155" y="1317"/>
                  </a:cubicBezTo>
                  <a:cubicBezTo>
                    <a:pt x="1162" y="1317"/>
                    <a:pt x="1165" y="1317"/>
                    <a:pt x="1171" y="1317"/>
                  </a:cubicBezTo>
                  <a:cubicBezTo>
                    <a:pt x="1164" y="1346"/>
                    <a:pt x="1164" y="1346"/>
                    <a:pt x="1164" y="1346"/>
                  </a:cubicBezTo>
                  <a:cubicBezTo>
                    <a:pt x="1164" y="1346"/>
                    <a:pt x="1164" y="1346"/>
                    <a:pt x="1164" y="1346"/>
                  </a:cubicBezTo>
                  <a:close/>
                  <a:moveTo>
                    <a:pt x="1235" y="1129"/>
                  </a:moveTo>
                  <a:cubicBezTo>
                    <a:pt x="1280" y="1129"/>
                    <a:pt x="1280" y="1129"/>
                    <a:pt x="1280" y="1129"/>
                  </a:cubicBezTo>
                  <a:cubicBezTo>
                    <a:pt x="1261" y="1216"/>
                    <a:pt x="1261" y="1216"/>
                    <a:pt x="1261" y="1216"/>
                  </a:cubicBezTo>
                  <a:cubicBezTo>
                    <a:pt x="1268" y="1208"/>
                    <a:pt x="1283" y="1193"/>
                    <a:pt x="1311" y="1193"/>
                  </a:cubicBezTo>
                  <a:cubicBezTo>
                    <a:pt x="1334" y="1193"/>
                    <a:pt x="1346" y="1204"/>
                    <a:pt x="1351" y="1214"/>
                  </a:cubicBezTo>
                  <a:cubicBezTo>
                    <a:pt x="1355" y="1221"/>
                    <a:pt x="1356" y="1235"/>
                    <a:pt x="1352" y="1255"/>
                  </a:cubicBezTo>
                  <a:cubicBezTo>
                    <a:pt x="1332" y="1348"/>
                    <a:pt x="1332" y="1348"/>
                    <a:pt x="1332" y="1348"/>
                  </a:cubicBezTo>
                  <a:cubicBezTo>
                    <a:pt x="1288" y="1348"/>
                    <a:pt x="1288" y="1348"/>
                    <a:pt x="1288" y="1348"/>
                  </a:cubicBezTo>
                  <a:cubicBezTo>
                    <a:pt x="1307" y="1256"/>
                    <a:pt x="1307" y="1256"/>
                    <a:pt x="1307" y="1256"/>
                  </a:cubicBezTo>
                  <a:cubicBezTo>
                    <a:pt x="1309" y="1248"/>
                    <a:pt x="1314" y="1223"/>
                    <a:pt x="1289" y="1223"/>
                  </a:cubicBezTo>
                  <a:cubicBezTo>
                    <a:pt x="1276" y="1223"/>
                    <a:pt x="1259" y="1230"/>
                    <a:pt x="1253" y="1254"/>
                  </a:cubicBezTo>
                  <a:cubicBezTo>
                    <a:pt x="1234" y="1348"/>
                    <a:pt x="1234" y="1348"/>
                    <a:pt x="1234" y="1348"/>
                  </a:cubicBezTo>
                  <a:cubicBezTo>
                    <a:pt x="1189" y="1348"/>
                    <a:pt x="1189" y="1348"/>
                    <a:pt x="1189" y="1348"/>
                  </a:cubicBezTo>
                  <a:cubicBezTo>
                    <a:pt x="1235" y="1129"/>
                    <a:pt x="1235" y="1129"/>
                    <a:pt x="1235" y="1129"/>
                  </a:cubicBezTo>
                  <a:cubicBezTo>
                    <a:pt x="1235" y="1129"/>
                    <a:pt x="1235" y="1129"/>
                    <a:pt x="1235" y="1129"/>
                  </a:cubicBezTo>
                  <a:close/>
                  <a:moveTo>
                    <a:pt x="1387" y="1232"/>
                  </a:moveTo>
                  <a:cubicBezTo>
                    <a:pt x="1389" y="1225"/>
                    <a:pt x="1392" y="1203"/>
                    <a:pt x="1393" y="1194"/>
                  </a:cubicBezTo>
                  <a:cubicBezTo>
                    <a:pt x="1435" y="1194"/>
                    <a:pt x="1435" y="1194"/>
                    <a:pt x="1435" y="1194"/>
                  </a:cubicBezTo>
                  <a:cubicBezTo>
                    <a:pt x="1430" y="1223"/>
                    <a:pt x="1430" y="1223"/>
                    <a:pt x="1430" y="1223"/>
                  </a:cubicBezTo>
                  <a:cubicBezTo>
                    <a:pt x="1438" y="1211"/>
                    <a:pt x="1452" y="1192"/>
                    <a:pt x="1489" y="1194"/>
                  </a:cubicBezTo>
                  <a:cubicBezTo>
                    <a:pt x="1480" y="1234"/>
                    <a:pt x="1480" y="1234"/>
                    <a:pt x="1480" y="1234"/>
                  </a:cubicBezTo>
                  <a:cubicBezTo>
                    <a:pt x="1435" y="1230"/>
                    <a:pt x="1428" y="1253"/>
                    <a:pt x="1424" y="1273"/>
                  </a:cubicBezTo>
                  <a:cubicBezTo>
                    <a:pt x="1408" y="1348"/>
                    <a:pt x="1408" y="1348"/>
                    <a:pt x="1408" y="1348"/>
                  </a:cubicBezTo>
                  <a:cubicBezTo>
                    <a:pt x="1363" y="1348"/>
                    <a:pt x="1363" y="1348"/>
                    <a:pt x="1363" y="1348"/>
                  </a:cubicBezTo>
                  <a:cubicBezTo>
                    <a:pt x="1387" y="1232"/>
                    <a:pt x="1387" y="1232"/>
                    <a:pt x="1387" y="1232"/>
                  </a:cubicBezTo>
                  <a:cubicBezTo>
                    <a:pt x="1387" y="1232"/>
                    <a:pt x="1387" y="1232"/>
                    <a:pt x="1387" y="1232"/>
                  </a:cubicBezTo>
                  <a:close/>
                  <a:moveTo>
                    <a:pt x="1582" y="1191"/>
                  </a:moveTo>
                  <a:cubicBezTo>
                    <a:pt x="1637" y="1191"/>
                    <a:pt x="1654" y="1229"/>
                    <a:pt x="1644" y="1271"/>
                  </a:cubicBezTo>
                  <a:cubicBezTo>
                    <a:pt x="1635" y="1315"/>
                    <a:pt x="1602" y="1353"/>
                    <a:pt x="1546" y="1353"/>
                  </a:cubicBezTo>
                  <a:cubicBezTo>
                    <a:pt x="1503" y="1353"/>
                    <a:pt x="1474" y="1326"/>
                    <a:pt x="1485" y="1273"/>
                  </a:cubicBezTo>
                  <a:cubicBezTo>
                    <a:pt x="1493" y="1236"/>
                    <a:pt x="1521" y="1191"/>
                    <a:pt x="1582" y="1191"/>
                  </a:cubicBezTo>
                  <a:moveTo>
                    <a:pt x="1555" y="1322"/>
                  </a:moveTo>
                  <a:cubicBezTo>
                    <a:pt x="1574" y="1322"/>
                    <a:pt x="1590" y="1310"/>
                    <a:pt x="1599" y="1270"/>
                  </a:cubicBezTo>
                  <a:cubicBezTo>
                    <a:pt x="1603" y="1250"/>
                    <a:pt x="1605" y="1221"/>
                    <a:pt x="1575" y="1221"/>
                  </a:cubicBezTo>
                  <a:cubicBezTo>
                    <a:pt x="1543" y="1221"/>
                    <a:pt x="1534" y="1259"/>
                    <a:pt x="1531" y="1273"/>
                  </a:cubicBezTo>
                  <a:cubicBezTo>
                    <a:pt x="1524" y="1307"/>
                    <a:pt x="1532" y="1322"/>
                    <a:pt x="1555" y="1322"/>
                  </a:cubicBezTo>
                  <a:moveTo>
                    <a:pt x="1734" y="1195"/>
                  </a:moveTo>
                  <a:cubicBezTo>
                    <a:pt x="1714" y="1286"/>
                    <a:pt x="1714" y="1286"/>
                    <a:pt x="1714" y="1286"/>
                  </a:cubicBezTo>
                  <a:cubicBezTo>
                    <a:pt x="1711" y="1299"/>
                    <a:pt x="1707" y="1320"/>
                    <a:pt x="1731" y="1320"/>
                  </a:cubicBezTo>
                  <a:cubicBezTo>
                    <a:pt x="1760" y="1320"/>
                    <a:pt x="1765" y="1298"/>
                    <a:pt x="1770" y="1272"/>
                  </a:cubicBezTo>
                  <a:cubicBezTo>
                    <a:pt x="1786" y="1195"/>
                    <a:pt x="1786" y="1195"/>
                    <a:pt x="1786" y="1195"/>
                  </a:cubicBezTo>
                  <a:cubicBezTo>
                    <a:pt x="1833" y="1195"/>
                    <a:pt x="1833" y="1195"/>
                    <a:pt x="1833" y="1195"/>
                  </a:cubicBezTo>
                  <a:cubicBezTo>
                    <a:pt x="1811" y="1296"/>
                    <a:pt x="1811" y="1296"/>
                    <a:pt x="1811" y="1296"/>
                  </a:cubicBezTo>
                  <a:cubicBezTo>
                    <a:pt x="1805" y="1329"/>
                    <a:pt x="1804" y="1333"/>
                    <a:pt x="1804" y="1337"/>
                  </a:cubicBezTo>
                  <a:cubicBezTo>
                    <a:pt x="1803" y="1341"/>
                    <a:pt x="1802" y="1344"/>
                    <a:pt x="1802" y="1348"/>
                  </a:cubicBezTo>
                  <a:cubicBezTo>
                    <a:pt x="1758" y="1348"/>
                    <a:pt x="1758" y="1348"/>
                    <a:pt x="1758" y="1348"/>
                  </a:cubicBezTo>
                  <a:cubicBezTo>
                    <a:pt x="1761" y="1328"/>
                    <a:pt x="1761" y="1328"/>
                    <a:pt x="1761" y="1328"/>
                  </a:cubicBezTo>
                  <a:cubicBezTo>
                    <a:pt x="1756" y="1334"/>
                    <a:pt x="1740" y="1352"/>
                    <a:pt x="1711" y="1352"/>
                  </a:cubicBezTo>
                  <a:cubicBezTo>
                    <a:pt x="1690" y="1352"/>
                    <a:pt x="1675" y="1343"/>
                    <a:pt x="1669" y="1331"/>
                  </a:cubicBezTo>
                  <a:cubicBezTo>
                    <a:pt x="1662" y="1319"/>
                    <a:pt x="1666" y="1297"/>
                    <a:pt x="1668" y="1290"/>
                  </a:cubicBezTo>
                  <a:cubicBezTo>
                    <a:pt x="1688" y="1195"/>
                    <a:pt x="1688" y="1195"/>
                    <a:pt x="1688" y="1195"/>
                  </a:cubicBezTo>
                  <a:cubicBezTo>
                    <a:pt x="1734" y="1195"/>
                    <a:pt x="1734" y="1195"/>
                    <a:pt x="1734" y="1195"/>
                  </a:cubicBezTo>
                  <a:cubicBezTo>
                    <a:pt x="1734" y="1195"/>
                    <a:pt x="1734" y="1195"/>
                    <a:pt x="1734" y="1195"/>
                  </a:cubicBezTo>
                  <a:close/>
                  <a:moveTo>
                    <a:pt x="2010" y="1196"/>
                  </a:moveTo>
                  <a:cubicBezTo>
                    <a:pt x="2006" y="1207"/>
                    <a:pt x="2003" y="1218"/>
                    <a:pt x="2000" y="1233"/>
                  </a:cubicBezTo>
                  <a:cubicBezTo>
                    <a:pt x="1976" y="1346"/>
                    <a:pt x="1976" y="1346"/>
                    <a:pt x="1976" y="1346"/>
                  </a:cubicBezTo>
                  <a:cubicBezTo>
                    <a:pt x="1964" y="1403"/>
                    <a:pt x="1915" y="1409"/>
                    <a:pt x="1886" y="1409"/>
                  </a:cubicBezTo>
                  <a:cubicBezTo>
                    <a:pt x="1864" y="1409"/>
                    <a:pt x="1822" y="1406"/>
                    <a:pt x="1829" y="1359"/>
                  </a:cubicBezTo>
                  <a:cubicBezTo>
                    <a:pt x="1872" y="1359"/>
                    <a:pt x="1872" y="1359"/>
                    <a:pt x="1872" y="1359"/>
                  </a:cubicBezTo>
                  <a:cubicBezTo>
                    <a:pt x="1872" y="1362"/>
                    <a:pt x="1871" y="1367"/>
                    <a:pt x="1874" y="1372"/>
                  </a:cubicBezTo>
                  <a:cubicBezTo>
                    <a:pt x="1877" y="1376"/>
                    <a:pt x="1883" y="1380"/>
                    <a:pt x="1894" y="1380"/>
                  </a:cubicBezTo>
                  <a:cubicBezTo>
                    <a:pt x="1908" y="1380"/>
                    <a:pt x="1921" y="1374"/>
                    <a:pt x="1926" y="1360"/>
                  </a:cubicBezTo>
                  <a:cubicBezTo>
                    <a:pt x="1930" y="1353"/>
                    <a:pt x="1931" y="1347"/>
                    <a:pt x="1937" y="1324"/>
                  </a:cubicBezTo>
                  <a:cubicBezTo>
                    <a:pt x="1918" y="1343"/>
                    <a:pt x="1901" y="1345"/>
                    <a:pt x="1891" y="1345"/>
                  </a:cubicBezTo>
                  <a:cubicBezTo>
                    <a:pt x="1847" y="1345"/>
                    <a:pt x="1834" y="1307"/>
                    <a:pt x="1842" y="1270"/>
                  </a:cubicBezTo>
                  <a:cubicBezTo>
                    <a:pt x="1850" y="1231"/>
                    <a:pt x="1880" y="1194"/>
                    <a:pt x="1924" y="1194"/>
                  </a:cubicBezTo>
                  <a:cubicBezTo>
                    <a:pt x="1952" y="1194"/>
                    <a:pt x="1959" y="1209"/>
                    <a:pt x="1962" y="1216"/>
                  </a:cubicBezTo>
                  <a:cubicBezTo>
                    <a:pt x="1968" y="1196"/>
                    <a:pt x="1968" y="1196"/>
                    <a:pt x="1968" y="1196"/>
                  </a:cubicBezTo>
                  <a:cubicBezTo>
                    <a:pt x="2010" y="1196"/>
                    <a:pt x="2010" y="1196"/>
                    <a:pt x="2010" y="1196"/>
                  </a:cubicBezTo>
                  <a:cubicBezTo>
                    <a:pt x="2010" y="1196"/>
                    <a:pt x="2010" y="1196"/>
                    <a:pt x="2010" y="1196"/>
                  </a:cubicBezTo>
                  <a:close/>
                  <a:moveTo>
                    <a:pt x="1908" y="1315"/>
                  </a:moveTo>
                  <a:cubicBezTo>
                    <a:pt x="1939" y="1315"/>
                    <a:pt x="1947" y="1277"/>
                    <a:pt x="1948" y="1271"/>
                  </a:cubicBezTo>
                  <a:cubicBezTo>
                    <a:pt x="1952" y="1253"/>
                    <a:pt x="1955" y="1224"/>
                    <a:pt x="1928" y="1224"/>
                  </a:cubicBezTo>
                  <a:cubicBezTo>
                    <a:pt x="1911" y="1224"/>
                    <a:pt x="1894" y="1237"/>
                    <a:pt x="1887" y="1270"/>
                  </a:cubicBezTo>
                  <a:cubicBezTo>
                    <a:pt x="1885" y="1277"/>
                    <a:pt x="1878" y="1315"/>
                    <a:pt x="1908" y="1315"/>
                  </a:cubicBezTo>
                  <a:moveTo>
                    <a:pt x="2058" y="1129"/>
                  </a:moveTo>
                  <a:cubicBezTo>
                    <a:pt x="2102" y="1129"/>
                    <a:pt x="2102" y="1129"/>
                    <a:pt x="2102" y="1129"/>
                  </a:cubicBezTo>
                  <a:cubicBezTo>
                    <a:pt x="2084" y="1216"/>
                    <a:pt x="2084" y="1216"/>
                    <a:pt x="2084" y="1216"/>
                  </a:cubicBezTo>
                  <a:cubicBezTo>
                    <a:pt x="2091" y="1208"/>
                    <a:pt x="2105" y="1193"/>
                    <a:pt x="2133" y="1193"/>
                  </a:cubicBezTo>
                  <a:cubicBezTo>
                    <a:pt x="2156" y="1193"/>
                    <a:pt x="2168" y="1204"/>
                    <a:pt x="2174" y="1214"/>
                  </a:cubicBezTo>
                  <a:cubicBezTo>
                    <a:pt x="2177" y="1221"/>
                    <a:pt x="2179" y="1235"/>
                    <a:pt x="2175" y="1255"/>
                  </a:cubicBezTo>
                  <a:cubicBezTo>
                    <a:pt x="2155" y="1348"/>
                    <a:pt x="2155" y="1348"/>
                    <a:pt x="2155" y="1348"/>
                  </a:cubicBezTo>
                  <a:cubicBezTo>
                    <a:pt x="2110" y="1348"/>
                    <a:pt x="2110" y="1348"/>
                    <a:pt x="2110" y="1348"/>
                  </a:cubicBezTo>
                  <a:cubicBezTo>
                    <a:pt x="2130" y="1256"/>
                    <a:pt x="2130" y="1256"/>
                    <a:pt x="2130" y="1256"/>
                  </a:cubicBezTo>
                  <a:cubicBezTo>
                    <a:pt x="2131" y="1248"/>
                    <a:pt x="2137" y="1223"/>
                    <a:pt x="2112" y="1223"/>
                  </a:cubicBezTo>
                  <a:cubicBezTo>
                    <a:pt x="2099" y="1223"/>
                    <a:pt x="2081" y="1230"/>
                    <a:pt x="2076" y="1254"/>
                  </a:cubicBezTo>
                  <a:cubicBezTo>
                    <a:pt x="2057" y="1348"/>
                    <a:pt x="2057" y="1348"/>
                    <a:pt x="2057" y="1348"/>
                  </a:cubicBezTo>
                  <a:cubicBezTo>
                    <a:pt x="2012" y="1348"/>
                    <a:pt x="2012" y="1348"/>
                    <a:pt x="2012" y="1348"/>
                  </a:cubicBezTo>
                  <a:cubicBezTo>
                    <a:pt x="2058" y="1129"/>
                    <a:pt x="2058" y="1129"/>
                    <a:pt x="2058" y="1129"/>
                  </a:cubicBezTo>
                  <a:cubicBezTo>
                    <a:pt x="2058" y="1129"/>
                    <a:pt x="2058" y="1129"/>
                    <a:pt x="2058" y="1129"/>
                  </a:cubicBezTo>
                  <a:close/>
                  <a:moveTo>
                    <a:pt x="100" y="1249"/>
                  </a:moveTo>
                  <a:cubicBezTo>
                    <a:pt x="101" y="1244"/>
                    <a:pt x="104" y="1221"/>
                    <a:pt x="87" y="1221"/>
                  </a:cubicBezTo>
                  <a:cubicBezTo>
                    <a:pt x="66" y="1221"/>
                    <a:pt x="56" y="1253"/>
                    <a:pt x="53" y="1270"/>
                  </a:cubicBezTo>
                  <a:cubicBezTo>
                    <a:pt x="51" y="1278"/>
                    <a:pt x="46" y="1306"/>
                    <a:pt x="54" y="1317"/>
                  </a:cubicBezTo>
                  <a:cubicBezTo>
                    <a:pt x="57" y="1321"/>
                    <a:pt x="61" y="1322"/>
                    <a:pt x="65" y="1322"/>
                  </a:cubicBezTo>
                  <a:cubicBezTo>
                    <a:pt x="70" y="1322"/>
                    <a:pt x="84" y="1320"/>
                    <a:pt x="92" y="1292"/>
                  </a:cubicBezTo>
                  <a:cubicBezTo>
                    <a:pt x="136" y="1292"/>
                    <a:pt x="136" y="1292"/>
                    <a:pt x="136" y="1292"/>
                  </a:cubicBezTo>
                  <a:cubicBezTo>
                    <a:pt x="133" y="1304"/>
                    <a:pt x="128" y="1323"/>
                    <a:pt x="107" y="1337"/>
                  </a:cubicBezTo>
                  <a:cubicBezTo>
                    <a:pt x="94" y="1347"/>
                    <a:pt x="79" y="1352"/>
                    <a:pt x="60" y="1352"/>
                  </a:cubicBezTo>
                  <a:cubicBezTo>
                    <a:pt x="40" y="1352"/>
                    <a:pt x="23" y="1347"/>
                    <a:pt x="12" y="1331"/>
                  </a:cubicBezTo>
                  <a:cubicBezTo>
                    <a:pt x="2" y="1316"/>
                    <a:pt x="0" y="1296"/>
                    <a:pt x="5" y="1271"/>
                  </a:cubicBezTo>
                  <a:cubicBezTo>
                    <a:pt x="20" y="1201"/>
                    <a:pt x="74" y="1192"/>
                    <a:pt x="94" y="1192"/>
                  </a:cubicBezTo>
                  <a:cubicBezTo>
                    <a:pt x="122" y="1192"/>
                    <a:pt x="153" y="1207"/>
                    <a:pt x="144" y="1249"/>
                  </a:cubicBezTo>
                  <a:cubicBezTo>
                    <a:pt x="100" y="1249"/>
                    <a:pt x="100" y="1249"/>
                    <a:pt x="100" y="1249"/>
                  </a:cubicBezTo>
                  <a:cubicBezTo>
                    <a:pt x="100" y="1249"/>
                    <a:pt x="100" y="1249"/>
                    <a:pt x="100" y="1249"/>
                  </a:cubicBezTo>
                  <a:close/>
                  <a:moveTo>
                    <a:pt x="2378" y="1249"/>
                  </a:moveTo>
                  <a:cubicBezTo>
                    <a:pt x="2379" y="1244"/>
                    <a:pt x="2382" y="1221"/>
                    <a:pt x="2365" y="1221"/>
                  </a:cubicBezTo>
                  <a:cubicBezTo>
                    <a:pt x="2344" y="1221"/>
                    <a:pt x="2335" y="1253"/>
                    <a:pt x="2331" y="1270"/>
                  </a:cubicBezTo>
                  <a:cubicBezTo>
                    <a:pt x="2329" y="1278"/>
                    <a:pt x="2324" y="1306"/>
                    <a:pt x="2332" y="1317"/>
                  </a:cubicBezTo>
                  <a:cubicBezTo>
                    <a:pt x="2335" y="1321"/>
                    <a:pt x="2340" y="1322"/>
                    <a:pt x="2343" y="1322"/>
                  </a:cubicBezTo>
                  <a:cubicBezTo>
                    <a:pt x="2348" y="1322"/>
                    <a:pt x="2362" y="1320"/>
                    <a:pt x="2370" y="1292"/>
                  </a:cubicBezTo>
                  <a:cubicBezTo>
                    <a:pt x="2414" y="1292"/>
                    <a:pt x="2414" y="1292"/>
                    <a:pt x="2414" y="1292"/>
                  </a:cubicBezTo>
                  <a:cubicBezTo>
                    <a:pt x="2411" y="1304"/>
                    <a:pt x="2406" y="1323"/>
                    <a:pt x="2385" y="1337"/>
                  </a:cubicBezTo>
                  <a:cubicBezTo>
                    <a:pt x="2372" y="1347"/>
                    <a:pt x="2357" y="1352"/>
                    <a:pt x="2338" y="1352"/>
                  </a:cubicBezTo>
                  <a:cubicBezTo>
                    <a:pt x="2318" y="1352"/>
                    <a:pt x="2301" y="1347"/>
                    <a:pt x="2290" y="1331"/>
                  </a:cubicBezTo>
                  <a:cubicBezTo>
                    <a:pt x="2280" y="1316"/>
                    <a:pt x="2278" y="1296"/>
                    <a:pt x="2284" y="1271"/>
                  </a:cubicBezTo>
                  <a:cubicBezTo>
                    <a:pt x="2299" y="1201"/>
                    <a:pt x="2352" y="1192"/>
                    <a:pt x="2372" y="1192"/>
                  </a:cubicBezTo>
                  <a:cubicBezTo>
                    <a:pt x="2401" y="1192"/>
                    <a:pt x="2431" y="1207"/>
                    <a:pt x="2423" y="1249"/>
                  </a:cubicBezTo>
                  <a:cubicBezTo>
                    <a:pt x="2378" y="1249"/>
                    <a:pt x="2378" y="1249"/>
                    <a:pt x="2378" y="1249"/>
                  </a:cubicBezTo>
                  <a:cubicBezTo>
                    <a:pt x="2378" y="1249"/>
                    <a:pt x="2378" y="1249"/>
                    <a:pt x="2378" y="1249"/>
                  </a:cubicBezTo>
                  <a:close/>
                  <a:moveTo>
                    <a:pt x="2534" y="1191"/>
                  </a:moveTo>
                  <a:cubicBezTo>
                    <a:pt x="2589" y="1191"/>
                    <a:pt x="2606" y="1229"/>
                    <a:pt x="2597" y="1271"/>
                  </a:cubicBezTo>
                  <a:cubicBezTo>
                    <a:pt x="2587" y="1315"/>
                    <a:pt x="2554" y="1353"/>
                    <a:pt x="2498" y="1353"/>
                  </a:cubicBezTo>
                  <a:cubicBezTo>
                    <a:pt x="2454" y="1353"/>
                    <a:pt x="2426" y="1326"/>
                    <a:pt x="2437" y="1273"/>
                  </a:cubicBezTo>
                  <a:cubicBezTo>
                    <a:pt x="2445" y="1236"/>
                    <a:pt x="2474" y="1191"/>
                    <a:pt x="2534" y="1191"/>
                  </a:cubicBezTo>
                  <a:moveTo>
                    <a:pt x="2507" y="1322"/>
                  </a:moveTo>
                  <a:cubicBezTo>
                    <a:pt x="2527" y="1322"/>
                    <a:pt x="2542" y="1310"/>
                    <a:pt x="2551" y="1270"/>
                  </a:cubicBezTo>
                  <a:cubicBezTo>
                    <a:pt x="2555" y="1250"/>
                    <a:pt x="2557" y="1221"/>
                    <a:pt x="2528" y="1221"/>
                  </a:cubicBezTo>
                  <a:cubicBezTo>
                    <a:pt x="2495" y="1221"/>
                    <a:pt x="2486" y="1259"/>
                    <a:pt x="2484" y="1273"/>
                  </a:cubicBezTo>
                  <a:cubicBezTo>
                    <a:pt x="2476" y="1307"/>
                    <a:pt x="2484" y="1322"/>
                    <a:pt x="2507" y="1322"/>
                  </a:cubicBezTo>
                  <a:moveTo>
                    <a:pt x="2637" y="1223"/>
                  </a:moveTo>
                  <a:cubicBezTo>
                    <a:pt x="2639" y="1214"/>
                    <a:pt x="2640" y="1205"/>
                    <a:pt x="2641" y="1195"/>
                  </a:cubicBezTo>
                  <a:cubicBezTo>
                    <a:pt x="2685" y="1195"/>
                    <a:pt x="2685" y="1195"/>
                    <a:pt x="2685" y="1195"/>
                  </a:cubicBezTo>
                  <a:cubicBezTo>
                    <a:pt x="2682" y="1214"/>
                    <a:pt x="2682" y="1214"/>
                    <a:pt x="2682" y="1214"/>
                  </a:cubicBezTo>
                  <a:cubicBezTo>
                    <a:pt x="2688" y="1208"/>
                    <a:pt x="2704" y="1192"/>
                    <a:pt x="2734" y="1192"/>
                  </a:cubicBezTo>
                  <a:cubicBezTo>
                    <a:pt x="2769" y="1192"/>
                    <a:pt x="2775" y="1213"/>
                    <a:pt x="2776" y="1220"/>
                  </a:cubicBezTo>
                  <a:cubicBezTo>
                    <a:pt x="2795" y="1196"/>
                    <a:pt x="2816" y="1192"/>
                    <a:pt x="2832" y="1192"/>
                  </a:cubicBezTo>
                  <a:cubicBezTo>
                    <a:pt x="2862" y="1192"/>
                    <a:pt x="2871" y="1210"/>
                    <a:pt x="2873" y="1216"/>
                  </a:cubicBezTo>
                  <a:cubicBezTo>
                    <a:pt x="2878" y="1230"/>
                    <a:pt x="2874" y="1248"/>
                    <a:pt x="2871" y="1261"/>
                  </a:cubicBezTo>
                  <a:cubicBezTo>
                    <a:pt x="2853" y="1348"/>
                    <a:pt x="2853" y="1348"/>
                    <a:pt x="2853" y="1348"/>
                  </a:cubicBezTo>
                  <a:cubicBezTo>
                    <a:pt x="2807" y="1348"/>
                    <a:pt x="2807" y="1348"/>
                    <a:pt x="2807" y="1348"/>
                  </a:cubicBezTo>
                  <a:cubicBezTo>
                    <a:pt x="2827" y="1258"/>
                    <a:pt x="2827" y="1258"/>
                    <a:pt x="2827" y="1258"/>
                  </a:cubicBezTo>
                  <a:cubicBezTo>
                    <a:pt x="2830" y="1242"/>
                    <a:pt x="2832" y="1223"/>
                    <a:pt x="2808" y="1223"/>
                  </a:cubicBezTo>
                  <a:cubicBezTo>
                    <a:pt x="2781" y="1223"/>
                    <a:pt x="2775" y="1249"/>
                    <a:pt x="2771" y="1271"/>
                  </a:cubicBezTo>
                  <a:cubicBezTo>
                    <a:pt x="2754" y="1348"/>
                    <a:pt x="2754" y="1348"/>
                    <a:pt x="2754" y="1348"/>
                  </a:cubicBezTo>
                  <a:cubicBezTo>
                    <a:pt x="2709" y="1348"/>
                    <a:pt x="2709" y="1348"/>
                    <a:pt x="2709" y="1348"/>
                  </a:cubicBezTo>
                  <a:cubicBezTo>
                    <a:pt x="2728" y="1257"/>
                    <a:pt x="2728" y="1257"/>
                    <a:pt x="2728" y="1257"/>
                  </a:cubicBezTo>
                  <a:cubicBezTo>
                    <a:pt x="2731" y="1245"/>
                    <a:pt x="2735" y="1223"/>
                    <a:pt x="2710" y="1223"/>
                  </a:cubicBezTo>
                  <a:cubicBezTo>
                    <a:pt x="2682" y="1223"/>
                    <a:pt x="2677" y="1248"/>
                    <a:pt x="2674" y="1258"/>
                  </a:cubicBezTo>
                  <a:cubicBezTo>
                    <a:pt x="2655" y="1348"/>
                    <a:pt x="2655" y="1348"/>
                    <a:pt x="2655" y="1348"/>
                  </a:cubicBezTo>
                  <a:cubicBezTo>
                    <a:pt x="2610" y="1348"/>
                    <a:pt x="2610" y="1348"/>
                    <a:pt x="2610" y="1348"/>
                  </a:cubicBezTo>
                  <a:cubicBezTo>
                    <a:pt x="2637" y="1223"/>
                    <a:pt x="2637" y="1223"/>
                    <a:pt x="2637" y="1223"/>
                  </a:cubicBezTo>
                  <a:cubicBezTo>
                    <a:pt x="2637" y="1223"/>
                    <a:pt x="2637" y="1223"/>
                    <a:pt x="2637" y="1223"/>
                  </a:cubicBezTo>
                  <a:close/>
                  <a:moveTo>
                    <a:pt x="2966" y="1195"/>
                  </a:moveTo>
                  <a:cubicBezTo>
                    <a:pt x="2963" y="1216"/>
                    <a:pt x="2963" y="1216"/>
                    <a:pt x="2963" y="1216"/>
                  </a:cubicBezTo>
                  <a:cubicBezTo>
                    <a:pt x="2982" y="1192"/>
                    <a:pt x="3008" y="1192"/>
                    <a:pt x="3015" y="1192"/>
                  </a:cubicBezTo>
                  <a:cubicBezTo>
                    <a:pt x="3054" y="1192"/>
                    <a:pt x="3072" y="1221"/>
                    <a:pt x="3062" y="1268"/>
                  </a:cubicBezTo>
                  <a:cubicBezTo>
                    <a:pt x="3053" y="1312"/>
                    <a:pt x="3022" y="1350"/>
                    <a:pt x="2978" y="1350"/>
                  </a:cubicBezTo>
                  <a:cubicBezTo>
                    <a:pt x="2950" y="1350"/>
                    <a:pt x="2942" y="1335"/>
                    <a:pt x="2939" y="1330"/>
                  </a:cubicBezTo>
                  <a:cubicBezTo>
                    <a:pt x="2923" y="1407"/>
                    <a:pt x="2923" y="1407"/>
                    <a:pt x="2923" y="1407"/>
                  </a:cubicBezTo>
                  <a:cubicBezTo>
                    <a:pt x="2877" y="1407"/>
                    <a:pt x="2877" y="1407"/>
                    <a:pt x="2877" y="1407"/>
                  </a:cubicBezTo>
                  <a:cubicBezTo>
                    <a:pt x="2922" y="1195"/>
                    <a:pt x="2922" y="1195"/>
                    <a:pt x="2922" y="1195"/>
                  </a:cubicBezTo>
                  <a:cubicBezTo>
                    <a:pt x="2966" y="1195"/>
                    <a:pt x="2966" y="1195"/>
                    <a:pt x="2966" y="1195"/>
                  </a:cubicBezTo>
                  <a:cubicBezTo>
                    <a:pt x="2966" y="1195"/>
                    <a:pt x="2966" y="1195"/>
                    <a:pt x="2966" y="1195"/>
                  </a:cubicBezTo>
                  <a:close/>
                  <a:moveTo>
                    <a:pt x="3017" y="1270"/>
                  </a:moveTo>
                  <a:cubicBezTo>
                    <a:pt x="3020" y="1252"/>
                    <a:pt x="3022" y="1221"/>
                    <a:pt x="2996" y="1221"/>
                  </a:cubicBezTo>
                  <a:cubicBezTo>
                    <a:pt x="2981" y="1221"/>
                    <a:pt x="2959" y="1232"/>
                    <a:pt x="2950" y="1273"/>
                  </a:cubicBezTo>
                  <a:cubicBezTo>
                    <a:pt x="2947" y="1282"/>
                    <a:pt x="2940" y="1321"/>
                    <a:pt x="2973" y="1321"/>
                  </a:cubicBezTo>
                  <a:cubicBezTo>
                    <a:pt x="2994" y="1321"/>
                    <a:pt x="3010" y="1300"/>
                    <a:pt x="3017" y="1270"/>
                  </a:cubicBezTo>
                  <a:moveTo>
                    <a:pt x="3119" y="1129"/>
                  </a:moveTo>
                  <a:cubicBezTo>
                    <a:pt x="3164" y="1129"/>
                    <a:pt x="3164" y="1129"/>
                    <a:pt x="3164" y="1129"/>
                  </a:cubicBezTo>
                  <a:cubicBezTo>
                    <a:pt x="3117" y="1348"/>
                    <a:pt x="3117" y="1348"/>
                    <a:pt x="3117" y="1348"/>
                  </a:cubicBezTo>
                  <a:cubicBezTo>
                    <a:pt x="3072" y="1348"/>
                    <a:pt x="3072" y="1348"/>
                    <a:pt x="3072" y="1348"/>
                  </a:cubicBezTo>
                  <a:cubicBezTo>
                    <a:pt x="3119" y="1129"/>
                    <a:pt x="3119" y="1129"/>
                    <a:pt x="3119" y="1129"/>
                  </a:cubicBezTo>
                  <a:cubicBezTo>
                    <a:pt x="3119" y="1129"/>
                    <a:pt x="3119" y="1129"/>
                    <a:pt x="3119" y="1129"/>
                  </a:cubicBezTo>
                  <a:close/>
                  <a:moveTo>
                    <a:pt x="3202" y="1283"/>
                  </a:moveTo>
                  <a:cubicBezTo>
                    <a:pt x="3200" y="1293"/>
                    <a:pt x="3193" y="1324"/>
                    <a:pt x="3225" y="1324"/>
                  </a:cubicBezTo>
                  <a:cubicBezTo>
                    <a:pt x="3236" y="1324"/>
                    <a:pt x="3248" y="1319"/>
                    <a:pt x="3256" y="1303"/>
                  </a:cubicBezTo>
                  <a:cubicBezTo>
                    <a:pt x="3297" y="1303"/>
                    <a:pt x="3297" y="1303"/>
                    <a:pt x="3297" y="1303"/>
                  </a:cubicBezTo>
                  <a:cubicBezTo>
                    <a:pt x="3295" y="1310"/>
                    <a:pt x="3291" y="1323"/>
                    <a:pt x="3275" y="1336"/>
                  </a:cubicBezTo>
                  <a:cubicBezTo>
                    <a:pt x="3261" y="1348"/>
                    <a:pt x="3240" y="1354"/>
                    <a:pt x="3218" y="1354"/>
                  </a:cubicBezTo>
                  <a:cubicBezTo>
                    <a:pt x="3205" y="1354"/>
                    <a:pt x="3180" y="1351"/>
                    <a:pt x="3168" y="1335"/>
                  </a:cubicBezTo>
                  <a:cubicBezTo>
                    <a:pt x="3157" y="1320"/>
                    <a:pt x="3155" y="1299"/>
                    <a:pt x="3161" y="1275"/>
                  </a:cubicBezTo>
                  <a:cubicBezTo>
                    <a:pt x="3166" y="1250"/>
                    <a:pt x="3178" y="1220"/>
                    <a:pt x="3208" y="1202"/>
                  </a:cubicBezTo>
                  <a:cubicBezTo>
                    <a:pt x="3222" y="1194"/>
                    <a:pt x="3237" y="1190"/>
                    <a:pt x="3254" y="1190"/>
                  </a:cubicBezTo>
                  <a:cubicBezTo>
                    <a:pt x="3276" y="1190"/>
                    <a:pt x="3300" y="1198"/>
                    <a:pt x="3308" y="1227"/>
                  </a:cubicBezTo>
                  <a:cubicBezTo>
                    <a:pt x="3314" y="1248"/>
                    <a:pt x="3309" y="1270"/>
                    <a:pt x="3305" y="1283"/>
                  </a:cubicBezTo>
                  <a:cubicBezTo>
                    <a:pt x="3202" y="1283"/>
                    <a:pt x="3202" y="1283"/>
                    <a:pt x="3202" y="1283"/>
                  </a:cubicBezTo>
                  <a:cubicBezTo>
                    <a:pt x="3202" y="1283"/>
                    <a:pt x="3202" y="1283"/>
                    <a:pt x="3202" y="1283"/>
                  </a:cubicBezTo>
                  <a:close/>
                  <a:moveTo>
                    <a:pt x="3265" y="1254"/>
                  </a:moveTo>
                  <a:cubicBezTo>
                    <a:pt x="3267" y="1248"/>
                    <a:pt x="3272" y="1220"/>
                    <a:pt x="3246" y="1220"/>
                  </a:cubicBezTo>
                  <a:cubicBezTo>
                    <a:pt x="3226" y="1220"/>
                    <a:pt x="3214" y="1236"/>
                    <a:pt x="3210" y="1254"/>
                  </a:cubicBezTo>
                  <a:cubicBezTo>
                    <a:pt x="3265" y="1254"/>
                    <a:pt x="3265" y="1254"/>
                    <a:pt x="3265" y="1254"/>
                  </a:cubicBezTo>
                  <a:cubicBezTo>
                    <a:pt x="3265" y="1254"/>
                    <a:pt x="3265" y="1254"/>
                    <a:pt x="3265" y="1254"/>
                  </a:cubicBezTo>
                  <a:close/>
                  <a:moveTo>
                    <a:pt x="3383" y="1195"/>
                  </a:moveTo>
                  <a:cubicBezTo>
                    <a:pt x="3401" y="1245"/>
                    <a:pt x="3401" y="1245"/>
                    <a:pt x="3401" y="1245"/>
                  </a:cubicBezTo>
                  <a:cubicBezTo>
                    <a:pt x="3442" y="1195"/>
                    <a:pt x="3442" y="1195"/>
                    <a:pt x="3442" y="1195"/>
                  </a:cubicBezTo>
                  <a:cubicBezTo>
                    <a:pt x="3488" y="1195"/>
                    <a:pt x="3488" y="1195"/>
                    <a:pt x="3488" y="1195"/>
                  </a:cubicBezTo>
                  <a:cubicBezTo>
                    <a:pt x="3423" y="1269"/>
                    <a:pt x="3423" y="1269"/>
                    <a:pt x="3423" y="1269"/>
                  </a:cubicBezTo>
                  <a:cubicBezTo>
                    <a:pt x="3457" y="1348"/>
                    <a:pt x="3457" y="1348"/>
                    <a:pt x="3457" y="1348"/>
                  </a:cubicBezTo>
                  <a:cubicBezTo>
                    <a:pt x="3404" y="1348"/>
                    <a:pt x="3404" y="1348"/>
                    <a:pt x="3404" y="1348"/>
                  </a:cubicBezTo>
                  <a:cubicBezTo>
                    <a:pt x="3385" y="1292"/>
                    <a:pt x="3385" y="1292"/>
                    <a:pt x="3385" y="1292"/>
                  </a:cubicBezTo>
                  <a:cubicBezTo>
                    <a:pt x="3342" y="1348"/>
                    <a:pt x="3342" y="1348"/>
                    <a:pt x="3342" y="1348"/>
                  </a:cubicBezTo>
                  <a:cubicBezTo>
                    <a:pt x="3295" y="1348"/>
                    <a:pt x="3295" y="1348"/>
                    <a:pt x="3295" y="1348"/>
                  </a:cubicBezTo>
                  <a:cubicBezTo>
                    <a:pt x="3364" y="1266"/>
                    <a:pt x="3364" y="1266"/>
                    <a:pt x="3364" y="1266"/>
                  </a:cubicBezTo>
                  <a:cubicBezTo>
                    <a:pt x="3329" y="1195"/>
                    <a:pt x="3329" y="1195"/>
                    <a:pt x="3329" y="1195"/>
                  </a:cubicBezTo>
                  <a:cubicBezTo>
                    <a:pt x="3383" y="1195"/>
                    <a:pt x="3383" y="1195"/>
                    <a:pt x="3383" y="1195"/>
                  </a:cubicBezTo>
                  <a:cubicBezTo>
                    <a:pt x="3383" y="1195"/>
                    <a:pt x="3383" y="1195"/>
                    <a:pt x="3383" y="1195"/>
                  </a:cubicBezTo>
                  <a:close/>
                  <a:moveTo>
                    <a:pt x="3509" y="1194"/>
                  </a:moveTo>
                  <a:cubicBezTo>
                    <a:pt x="3554" y="1194"/>
                    <a:pt x="3554" y="1194"/>
                    <a:pt x="3554" y="1194"/>
                  </a:cubicBezTo>
                  <a:cubicBezTo>
                    <a:pt x="3521" y="1348"/>
                    <a:pt x="3521" y="1348"/>
                    <a:pt x="3521" y="1348"/>
                  </a:cubicBezTo>
                  <a:cubicBezTo>
                    <a:pt x="3476" y="1348"/>
                    <a:pt x="3476" y="1348"/>
                    <a:pt x="3476" y="1348"/>
                  </a:cubicBezTo>
                  <a:cubicBezTo>
                    <a:pt x="3509" y="1194"/>
                    <a:pt x="3509" y="1194"/>
                    <a:pt x="3509" y="1194"/>
                  </a:cubicBezTo>
                  <a:cubicBezTo>
                    <a:pt x="3509" y="1194"/>
                    <a:pt x="3509" y="1194"/>
                    <a:pt x="3509" y="1194"/>
                  </a:cubicBezTo>
                  <a:close/>
                  <a:moveTo>
                    <a:pt x="3521" y="1129"/>
                  </a:moveTo>
                  <a:cubicBezTo>
                    <a:pt x="3569" y="1129"/>
                    <a:pt x="3569" y="1129"/>
                    <a:pt x="3569" y="1129"/>
                  </a:cubicBezTo>
                  <a:cubicBezTo>
                    <a:pt x="3561" y="1168"/>
                    <a:pt x="3561" y="1168"/>
                    <a:pt x="3561" y="1168"/>
                  </a:cubicBezTo>
                  <a:cubicBezTo>
                    <a:pt x="3513" y="1168"/>
                    <a:pt x="3513" y="1168"/>
                    <a:pt x="3513" y="1168"/>
                  </a:cubicBezTo>
                  <a:cubicBezTo>
                    <a:pt x="3521" y="1129"/>
                    <a:pt x="3521" y="1129"/>
                    <a:pt x="3521" y="1129"/>
                  </a:cubicBezTo>
                  <a:cubicBezTo>
                    <a:pt x="3521" y="1129"/>
                    <a:pt x="3521" y="1129"/>
                    <a:pt x="3521" y="1129"/>
                  </a:cubicBezTo>
                  <a:close/>
                  <a:moveTo>
                    <a:pt x="3649" y="1346"/>
                  </a:moveTo>
                  <a:cubicBezTo>
                    <a:pt x="3634" y="1350"/>
                    <a:pt x="3621" y="1351"/>
                    <a:pt x="3614" y="1351"/>
                  </a:cubicBezTo>
                  <a:cubicBezTo>
                    <a:pt x="3568" y="1351"/>
                    <a:pt x="3575" y="1322"/>
                    <a:pt x="3577" y="1310"/>
                  </a:cubicBezTo>
                  <a:cubicBezTo>
                    <a:pt x="3595" y="1225"/>
                    <a:pt x="3595" y="1225"/>
                    <a:pt x="3595" y="1225"/>
                  </a:cubicBezTo>
                  <a:cubicBezTo>
                    <a:pt x="3565" y="1225"/>
                    <a:pt x="3565" y="1225"/>
                    <a:pt x="3565" y="1225"/>
                  </a:cubicBezTo>
                  <a:cubicBezTo>
                    <a:pt x="3572" y="1196"/>
                    <a:pt x="3572" y="1196"/>
                    <a:pt x="3572" y="1196"/>
                  </a:cubicBezTo>
                  <a:cubicBezTo>
                    <a:pt x="3601" y="1196"/>
                    <a:pt x="3601" y="1196"/>
                    <a:pt x="3601" y="1196"/>
                  </a:cubicBezTo>
                  <a:cubicBezTo>
                    <a:pt x="3608" y="1166"/>
                    <a:pt x="3608" y="1166"/>
                    <a:pt x="3608" y="1166"/>
                  </a:cubicBezTo>
                  <a:cubicBezTo>
                    <a:pt x="3656" y="1149"/>
                    <a:pt x="3656" y="1149"/>
                    <a:pt x="3656" y="1149"/>
                  </a:cubicBezTo>
                  <a:cubicBezTo>
                    <a:pt x="3646" y="1196"/>
                    <a:pt x="3646" y="1196"/>
                    <a:pt x="3646" y="1196"/>
                  </a:cubicBezTo>
                  <a:cubicBezTo>
                    <a:pt x="3682" y="1196"/>
                    <a:pt x="3682" y="1196"/>
                    <a:pt x="3682" y="1196"/>
                  </a:cubicBezTo>
                  <a:cubicBezTo>
                    <a:pt x="3676" y="1225"/>
                    <a:pt x="3676" y="1225"/>
                    <a:pt x="3676" y="1225"/>
                  </a:cubicBezTo>
                  <a:cubicBezTo>
                    <a:pt x="3640" y="1225"/>
                    <a:pt x="3640" y="1225"/>
                    <a:pt x="3640" y="1225"/>
                  </a:cubicBezTo>
                  <a:cubicBezTo>
                    <a:pt x="3625" y="1295"/>
                    <a:pt x="3625" y="1295"/>
                    <a:pt x="3625" y="1295"/>
                  </a:cubicBezTo>
                  <a:cubicBezTo>
                    <a:pt x="3622" y="1309"/>
                    <a:pt x="3620" y="1317"/>
                    <a:pt x="3640" y="1317"/>
                  </a:cubicBezTo>
                  <a:cubicBezTo>
                    <a:pt x="3647" y="1317"/>
                    <a:pt x="3650" y="1317"/>
                    <a:pt x="3656" y="1317"/>
                  </a:cubicBezTo>
                  <a:cubicBezTo>
                    <a:pt x="3649" y="1346"/>
                    <a:pt x="3649" y="1346"/>
                    <a:pt x="3649" y="1346"/>
                  </a:cubicBezTo>
                  <a:cubicBezTo>
                    <a:pt x="3649" y="1346"/>
                    <a:pt x="3649" y="1346"/>
                    <a:pt x="3649" y="1346"/>
                  </a:cubicBezTo>
                  <a:close/>
                  <a:moveTo>
                    <a:pt x="3741" y="1195"/>
                  </a:moveTo>
                  <a:cubicBezTo>
                    <a:pt x="3752" y="1301"/>
                    <a:pt x="3752" y="1301"/>
                    <a:pt x="3752" y="1301"/>
                  </a:cubicBezTo>
                  <a:cubicBezTo>
                    <a:pt x="3809" y="1195"/>
                    <a:pt x="3809" y="1195"/>
                    <a:pt x="3809" y="1195"/>
                  </a:cubicBezTo>
                  <a:cubicBezTo>
                    <a:pt x="3854" y="1195"/>
                    <a:pt x="3854" y="1195"/>
                    <a:pt x="3854" y="1195"/>
                  </a:cubicBezTo>
                  <a:cubicBezTo>
                    <a:pt x="3764" y="1345"/>
                    <a:pt x="3764" y="1345"/>
                    <a:pt x="3764" y="1345"/>
                  </a:cubicBezTo>
                  <a:cubicBezTo>
                    <a:pt x="3732" y="1406"/>
                    <a:pt x="3732" y="1406"/>
                    <a:pt x="3732" y="1406"/>
                  </a:cubicBezTo>
                  <a:cubicBezTo>
                    <a:pt x="3687" y="1406"/>
                    <a:pt x="3687" y="1406"/>
                    <a:pt x="3687" y="1406"/>
                  </a:cubicBezTo>
                  <a:cubicBezTo>
                    <a:pt x="3719" y="1348"/>
                    <a:pt x="3719" y="1348"/>
                    <a:pt x="3719" y="1348"/>
                  </a:cubicBezTo>
                  <a:cubicBezTo>
                    <a:pt x="3693" y="1195"/>
                    <a:pt x="3693" y="1195"/>
                    <a:pt x="3693" y="1195"/>
                  </a:cubicBezTo>
                  <a:cubicBezTo>
                    <a:pt x="3741" y="1195"/>
                    <a:pt x="3741" y="1195"/>
                    <a:pt x="3741" y="1195"/>
                  </a:cubicBezTo>
                  <a:cubicBezTo>
                    <a:pt x="3741" y="1195"/>
                    <a:pt x="3741" y="1195"/>
                    <a:pt x="3741" y="1195"/>
                  </a:cubicBezTo>
                  <a:close/>
                  <a:moveTo>
                    <a:pt x="3933" y="1145"/>
                  </a:moveTo>
                  <a:cubicBezTo>
                    <a:pt x="3899" y="1145"/>
                    <a:pt x="3899" y="1145"/>
                    <a:pt x="3899" y="1145"/>
                  </a:cubicBezTo>
                  <a:cubicBezTo>
                    <a:pt x="3902" y="1129"/>
                    <a:pt x="3902" y="1129"/>
                    <a:pt x="3902" y="1129"/>
                  </a:cubicBezTo>
                  <a:cubicBezTo>
                    <a:pt x="3990" y="1129"/>
                    <a:pt x="3990" y="1129"/>
                    <a:pt x="3990" y="1129"/>
                  </a:cubicBezTo>
                  <a:cubicBezTo>
                    <a:pt x="3987" y="1145"/>
                    <a:pt x="3987" y="1145"/>
                    <a:pt x="3987" y="1145"/>
                  </a:cubicBezTo>
                  <a:cubicBezTo>
                    <a:pt x="3953" y="1145"/>
                    <a:pt x="3953" y="1145"/>
                    <a:pt x="3953" y="1145"/>
                  </a:cubicBezTo>
                  <a:cubicBezTo>
                    <a:pt x="3936" y="1225"/>
                    <a:pt x="3936" y="1225"/>
                    <a:pt x="3936" y="1225"/>
                  </a:cubicBezTo>
                  <a:cubicBezTo>
                    <a:pt x="3916" y="1225"/>
                    <a:pt x="3916" y="1225"/>
                    <a:pt x="3916" y="1225"/>
                  </a:cubicBezTo>
                  <a:cubicBezTo>
                    <a:pt x="3933" y="1145"/>
                    <a:pt x="3933" y="1145"/>
                    <a:pt x="3933" y="1145"/>
                  </a:cubicBezTo>
                  <a:cubicBezTo>
                    <a:pt x="3933" y="1145"/>
                    <a:pt x="3933" y="1145"/>
                    <a:pt x="3933" y="1145"/>
                  </a:cubicBezTo>
                  <a:close/>
                  <a:moveTo>
                    <a:pt x="3999" y="1129"/>
                  </a:moveTo>
                  <a:cubicBezTo>
                    <a:pt x="4031" y="1129"/>
                    <a:pt x="4031" y="1129"/>
                    <a:pt x="4031" y="1129"/>
                  </a:cubicBezTo>
                  <a:cubicBezTo>
                    <a:pt x="4036" y="1200"/>
                    <a:pt x="4036" y="1200"/>
                    <a:pt x="4036" y="1200"/>
                  </a:cubicBezTo>
                  <a:cubicBezTo>
                    <a:pt x="4072" y="1129"/>
                    <a:pt x="4072" y="1129"/>
                    <a:pt x="4072" y="1129"/>
                  </a:cubicBezTo>
                  <a:cubicBezTo>
                    <a:pt x="4103" y="1129"/>
                    <a:pt x="4103" y="1129"/>
                    <a:pt x="4103" y="1129"/>
                  </a:cubicBezTo>
                  <a:cubicBezTo>
                    <a:pt x="4083" y="1225"/>
                    <a:pt x="4083" y="1225"/>
                    <a:pt x="4083" y="1225"/>
                  </a:cubicBezTo>
                  <a:cubicBezTo>
                    <a:pt x="4063" y="1225"/>
                    <a:pt x="4063" y="1225"/>
                    <a:pt x="4063" y="1225"/>
                  </a:cubicBezTo>
                  <a:cubicBezTo>
                    <a:pt x="4080" y="1143"/>
                    <a:pt x="4080" y="1143"/>
                    <a:pt x="4080" y="1143"/>
                  </a:cubicBezTo>
                  <a:cubicBezTo>
                    <a:pt x="4038" y="1225"/>
                    <a:pt x="4038" y="1225"/>
                    <a:pt x="4038" y="1225"/>
                  </a:cubicBezTo>
                  <a:cubicBezTo>
                    <a:pt x="4021" y="1225"/>
                    <a:pt x="4021" y="1225"/>
                    <a:pt x="4021" y="1225"/>
                  </a:cubicBezTo>
                  <a:cubicBezTo>
                    <a:pt x="4014" y="1143"/>
                    <a:pt x="4014" y="1143"/>
                    <a:pt x="4014" y="1143"/>
                  </a:cubicBezTo>
                  <a:cubicBezTo>
                    <a:pt x="3997" y="1225"/>
                    <a:pt x="3997" y="1225"/>
                    <a:pt x="3997" y="1225"/>
                  </a:cubicBezTo>
                  <a:cubicBezTo>
                    <a:pt x="3978" y="1225"/>
                    <a:pt x="3978" y="1225"/>
                    <a:pt x="3978" y="1225"/>
                  </a:cubicBezTo>
                  <a:cubicBezTo>
                    <a:pt x="3999" y="1129"/>
                    <a:pt x="3999" y="1129"/>
                    <a:pt x="3999" y="1129"/>
                  </a:cubicBezTo>
                  <a:cubicBezTo>
                    <a:pt x="3999" y="1129"/>
                    <a:pt x="3999" y="1129"/>
                    <a:pt x="3999" y="112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Freeform 9"/>
            <p:cNvSpPr>
              <a:spLocks noEditPoints="1"/>
            </p:cNvSpPr>
            <p:nvPr userDrawn="1"/>
          </p:nvSpPr>
          <p:spPr bwMode="gray">
            <a:xfrm>
              <a:off x="68" y="0"/>
              <a:ext cx="1723" cy="964"/>
            </a:xfrm>
            <a:custGeom>
              <a:avLst/>
              <a:gdLst>
                <a:gd name="T0" fmla="*/ 175 w 2268"/>
                <a:gd name="T1" fmla="*/ 248 h 1269"/>
                <a:gd name="T2" fmla="*/ 0 w 2268"/>
                <a:gd name="T3" fmla="*/ 248 h 1269"/>
                <a:gd name="T4" fmla="*/ 0 w 2268"/>
                <a:gd name="T5" fmla="*/ 0 h 1269"/>
                <a:gd name="T6" fmla="*/ 175 w 2268"/>
                <a:gd name="T7" fmla="*/ 0 h 1269"/>
                <a:gd name="T8" fmla="*/ 175 w 2268"/>
                <a:gd name="T9" fmla="*/ 248 h 1269"/>
                <a:gd name="T10" fmla="*/ 1723 w 2268"/>
                <a:gd name="T11" fmla="*/ 0 h 1269"/>
                <a:gd name="T12" fmla="*/ 1547 w 2268"/>
                <a:gd name="T13" fmla="*/ 0 h 1269"/>
                <a:gd name="T14" fmla="*/ 1547 w 2268"/>
                <a:gd name="T15" fmla="*/ 248 h 1269"/>
                <a:gd name="T16" fmla="*/ 1723 w 2268"/>
                <a:gd name="T17" fmla="*/ 248 h 1269"/>
                <a:gd name="T18" fmla="*/ 1723 w 2268"/>
                <a:gd name="T19" fmla="*/ 0 h 1269"/>
                <a:gd name="T20" fmla="*/ 175 w 2268"/>
                <a:gd name="T21" fmla="*/ 716 h 1269"/>
                <a:gd name="T22" fmla="*/ 0 w 2268"/>
                <a:gd name="T23" fmla="*/ 716 h 1269"/>
                <a:gd name="T24" fmla="*/ 0 w 2268"/>
                <a:gd name="T25" fmla="*/ 964 h 1269"/>
                <a:gd name="T26" fmla="*/ 175 w 2268"/>
                <a:gd name="T27" fmla="*/ 964 h 1269"/>
                <a:gd name="T28" fmla="*/ 175 w 2268"/>
                <a:gd name="T29" fmla="*/ 716 h 1269"/>
                <a:gd name="T30" fmla="*/ 1723 w 2268"/>
                <a:gd name="T31" fmla="*/ 716 h 1269"/>
                <a:gd name="T32" fmla="*/ 1547 w 2268"/>
                <a:gd name="T33" fmla="*/ 716 h 1269"/>
                <a:gd name="T34" fmla="*/ 1547 w 2268"/>
                <a:gd name="T35" fmla="*/ 964 h 1269"/>
                <a:gd name="T36" fmla="*/ 1723 w 2268"/>
                <a:gd name="T37" fmla="*/ 964 h 1269"/>
                <a:gd name="T38" fmla="*/ 1723 w 2268"/>
                <a:gd name="T39" fmla="*/ 716 h 1269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2268"/>
                <a:gd name="T61" fmla="*/ 0 h 1269"/>
                <a:gd name="T62" fmla="*/ 2268 w 2268"/>
                <a:gd name="T63" fmla="*/ 1269 h 1269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2268" h="1269">
                  <a:moveTo>
                    <a:pt x="231" y="327"/>
                  </a:moveTo>
                  <a:lnTo>
                    <a:pt x="0" y="327"/>
                  </a:lnTo>
                  <a:lnTo>
                    <a:pt x="0" y="0"/>
                  </a:lnTo>
                  <a:lnTo>
                    <a:pt x="231" y="0"/>
                  </a:lnTo>
                  <a:lnTo>
                    <a:pt x="231" y="327"/>
                  </a:lnTo>
                  <a:close/>
                  <a:moveTo>
                    <a:pt x="2268" y="0"/>
                  </a:moveTo>
                  <a:lnTo>
                    <a:pt x="2036" y="0"/>
                  </a:lnTo>
                  <a:lnTo>
                    <a:pt x="2036" y="327"/>
                  </a:lnTo>
                  <a:lnTo>
                    <a:pt x="2268" y="327"/>
                  </a:lnTo>
                  <a:lnTo>
                    <a:pt x="2268" y="0"/>
                  </a:lnTo>
                  <a:close/>
                  <a:moveTo>
                    <a:pt x="231" y="942"/>
                  </a:moveTo>
                  <a:lnTo>
                    <a:pt x="0" y="942"/>
                  </a:lnTo>
                  <a:lnTo>
                    <a:pt x="0" y="1269"/>
                  </a:lnTo>
                  <a:lnTo>
                    <a:pt x="231" y="1269"/>
                  </a:lnTo>
                  <a:lnTo>
                    <a:pt x="231" y="942"/>
                  </a:lnTo>
                  <a:close/>
                  <a:moveTo>
                    <a:pt x="2268" y="942"/>
                  </a:moveTo>
                  <a:lnTo>
                    <a:pt x="2036" y="942"/>
                  </a:lnTo>
                  <a:lnTo>
                    <a:pt x="2036" y="1269"/>
                  </a:lnTo>
                  <a:lnTo>
                    <a:pt x="2268" y="1269"/>
                  </a:lnTo>
                  <a:lnTo>
                    <a:pt x="2268" y="942"/>
                  </a:lnTo>
                  <a:close/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 bwMode="gray">
          <a:xfrm>
            <a:off x="323528" y="1556792"/>
            <a:ext cx="3456384" cy="20162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t">
            <a:noAutofit/>
          </a:bodyPr>
          <a:lstStyle>
            <a:lvl1pPr>
              <a:defRPr lang="en-GB" sz="3000" b="1" kern="1200" noProof="0" dirty="0">
                <a:solidFill>
                  <a:schemeClr val="bg1"/>
                </a:solidFill>
                <a:latin typeface="Arial"/>
                <a:ea typeface="+mj-ea"/>
                <a:cs typeface="Arial" pitchFamily="34" charset="0"/>
              </a:defRPr>
            </a:lvl1pPr>
            <a:lvl2pPr>
              <a:defRPr lang="en-GB" sz="3000" b="1" kern="1200" noProof="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defRPr>
            </a:lvl2pPr>
            <a:lvl3pPr>
              <a:defRPr lang="en-GB" sz="3000" b="1" kern="1200" noProof="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defRPr>
            </a:lvl3pPr>
            <a:lvl4pPr>
              <a:defRPr lang="en-GB" sz="3000" b="1" kern="1200" noProof="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defRPr>
            </a:lvl4pPr>
            <a:lvl5pPr>
              <a:defRPr lang="en-GB" sz="3000" b="1" kern="1200" noProof="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defRPr>
            </a:lvl5pPr>
            <a:lvl6pPr>
              <a:defRPr lang="en-GB" sz="3000" b="1" kern="1200" noProof="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defRPr>
            </a:lvl6pPr>
            <a:lvl7pPr>
              <a:defRPr lang="en-GB" sz="3000" b="1" kern="1200" noProof="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defRPr>
            </a:lvl7pPr>
            <a:lvl8pPr>
              <a:defRPr lang="en-GB" sz="3000" b="1" kern="1200" noProof="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defRPr>
            </a:lvl8pPr>
            <a:lvl9pPr>
              <a:defRPr lang="en-GB" sz="3000" b="1" kern="1200" noProof="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defRPr>
            </a:lvl9pPr>
          </a:lstStyle>
          <a:p>
            <a:pPr lvl="0"/>
            <a:r>
              <a:rPr lang="en-US" noProof="0" dirty="0" smtClean="0"/>
              <a:t>Click to edit Master title style</a:t>
            </a:r>
            <a:endParaRPr lang="en-GB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323528" y="3789040"/>
            <a:ext cx="3024336" cy="1080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 marL="0" indent="0" algn="l">
              <a:buNone/>
              <a:defRPr lang="en-GB" sz="1200" b="0" kern="1200" noProof="0" dirty="0">
                <a:solidFill>
                  <a:schemeClr val="bg1"/>
                </a:solidFill>
                <a:latin typeface="Arial"/>
                <a:ea typeface="+mn-ea"/>
                <a:cs typeface="Arial" pitchFamily="34" charset="0"/>
              </a:defRPr>
            </a:lvl1pPr>
            <a:lvl2pPr marL="0" indent="0" algn="ctr">
              <a:buNone/>
              <a:defRPr lang="en-GB" sz="1200" b="0" kern="1200" noProof="0" dirty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371600" indent="-1371600" algn="ctr">
              <a:buNone/>
              <a:defRPr lang="en-GB" sz="1200" b="0" kern="1200" noProof="0" dirty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371600" indent="0" algn="ctr">
              <a:buNone/>
              <a:defRPr lang="en-GB" sz="1200" b="0" kern="1200" noProof="0" dirty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28800" indent="0" algn="ctr">
              <a:buNone/>
              <a:defRPr lang="en-GB" sz="1200" b="0" kern="1200" noProof="0" dirty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286000" indent="0" algn="ctr">
              <a:buNone/>
              <a:defRPr lang="en-GB" sz="1200" b="0" kern="1200" noProof="0" dirty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6pPr>
            <a:lvl7pPr marL="2743200" indent="0" algn="ctr">
              <a:buNone/>
              <a:defRPr lang="en-GB" sz="1200" b="0" kern="1200" noProof="0" dirty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7pPr>
            <a:lvl8pPr marL="3200400" indent="0" algn="ctr">
              <a:buNone/>
              <a:defRPr lang="en-GB" sz="1200" b="0" kern="1200" noProof="0" dirty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8pPr>
            <a:lvl9pPr marL="3657600" indent="0" algn="ctr">
              <a:buNone/>
              <a:defRPr lang="en-GB" sz="1200" b="0" kern="1200" noProof="0" dirty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9pPr>
          </a:lstStyle>
          <a:p>
            <a:pPr lvl="0"/>
            <a:r>
              <a:rPr lang="en-US" noProof="0" dirty="0" smtClean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571558736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12"/>
          <p:cNvSpPr>
            <a:spLocks noChangeAspect="1"/>
          </p:cNvSpPr>
          <p:nvPr userDrawn="1"/>
        </p:nvSpPr>
        <p:spPr bwMode="gray">
          <a:xfrm>
            <a:off x="0" y="0"/>
            <a:ext cx="4835525" cy="5395913"/>
          </a:xfrm>
          <a:custGeom>
            <a:avLst/>
            <a:gdLst>
              <a:gd name="T0" fmla="*/ 24671 w 24671"/>
              <a:gd name="T1" fmla="*/ 0 h 27539"/>
              <a:gd name="T2" fmla="*/ 0 w 24671"/>
              <a:gd name="T3" fmla="*/ 0 h 27539"/>
              <a:gd name="T4" fmla="*/ 0 w 24671"/>
              <a:gd name="T5" fmla="*/ 27539 h 27539"/>
              <a:gd name="T6" fmla="*/ 16529 w 24671"/>
              <a:gd name="T7" fmla="*/ 27539 h 27539"/>
              <a:gd name="T8" fmla="*/ 24671 w 24671"/>
              <a:gd name="T9" fmla="*/ 0 h 2753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4671" h="27539">
                <a:moveTo>
                  <a:pt x="24671" y="0"/>
                </a:moveTo>
                <a:lnTo>
                  <a:pt x="0" y="0"/>
                </a:lnTo>
                <a:lnTo>
                  <a:pt x="0" y="27539"/>
                </a:lnTo>
                <a:lnTo>
                  <a:pt x="16529" y="27539"/>
                </a:lnTo>
                <a:lnTo>
                  <a:pt x="24671" y="0"/>
                </a:lnTo>
                <a:close/>
              </a:path>
            </a:pathLst>
          </a:custGeom>
          <a:gradFill rotWithShape="1">
            <a:gsLst>
              <a:gs pos="0">
                <a:srgbClr val="00257A">
                  <a:alpha val="89999"/>
                </a:srgbClr>
              </a:gs>
              <a:gs pos="35001">
                <a:srgbClr val="00338D">
                  <a:alpha val="89999"/>
                </a:srgbClr>
              </a:gs>
              <a:gs pos="100000">
                <a:srgbClr val="009FDA">
                  <a:alpha val="89999"/>
                </a:srgbClr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5" name="Group 19"/>
          <p:cNvGrpSpPr>
            <a:grpSpLocks/>
          </p:cNvGrpSpPr>
          <p:nvPr userDrawn="1"/>
        </p:nvGrpSpPr>
        <p:grpSpPr bwMode="auto">
          <a:xfrm>
            <a:off x="128588" y="0"/>
            <a:ext cx="2735262" cy="1530350"/>
            <a:chOff x="68" y="0"/>
            <a:chExt cx="1723" cy="964"/>
          </a:xfrm>
        </p:grpSpPr>
        <p:sp>
          <p:nvSpPr>
            <p:cNvPr id="8" name="Freeform 8"/>
            <p:cNvSpPr>
              <a:spLocks noEditPoints="1"/>
            </p:cNvSpPr>
            <p:nvPr userDrawn="1"/>
          </p:nvSpPr>
          <p:spPr bwMode="gray">
            <a:xfrm>
              <a:off x="199" y="248"/>
              <a:ext cx="1423" cy="489"/>
            </a:xfrm>
            <a:custGeom>
              <a:avLst/>
              <a:gdLst>
                <a:gd name="T0" fmla="*/ 685 w 4103"/>
                <a:gd name="T1" fmla="*/ 168 h 1409"/>
                <a:gd name="T2" fmla="*/ 786 w 4103"/>
                <a:gd name="T3" fmla="*/ 242 h 1409"/>
                <a:gd name="T4" fmla="*/ 574 w 4103"/>
                <a:gd name="T5" fmla="*/ 228 h 1409"/>
                <a:gd name="T6" fmla="*/ 596 w 4103"/>
                <a:gd name="T7" fmla="*/ 147 h 1409"/>
                <a:gd name="T8" fmla="*/ 336 w 4103"/>
                <a:gd name="T9" fmla="*/ 242 h 1409"/>
                <a:gd name="T10" fmla="*/ 405 w 4103"/>
                <a:gd name="T11" fmla="*/ 144 h 1409"/>
                <a:gd name="T12" fmla="*/ 249 w 4103"/>
                <a:gd name="T13" fmla="*/ 219 h 1409"/>
                <a:gd name="T14" fmla="*/ 260 w 4103"/>
                <a:gd name="T15" fmla="*/ 219 h 1409"/>
                <a:gd name="T16" fmla="*/ 70 w 4103"/>
                <a:gd name="T17" fmla="*/ 214 h 1409"/>
                <a:gd name="T18" fmla="*/ 62 w 4103"/>
                <a:gd name="T19" fmla="*/ 242 h 1409"/>
                <a:gd name="T20" fmla="*/ 412 w 4103"/>
                <a:gd name="T21" fmla="*/ 144 h 1409"/>
                <a:gd name="T22" fmla="*/ 40 w 4103"/>
                <a:gd name="T23" fmla="*/ 314 h 1409"/>
                <a:gd name="T24" fmla="*/ 229 w 4103"/>
                <a:gd name="T25" fmla="*/ 248 h 1409"/>
                <a:gd name="T26" fmla="*/ 397 w 4103"/>
                <a:gd name="T27" fmla="*/ 248 h 1409"/>
                <a:gd name="T28" fmla="*/ 589 w 4103"/>
                <a:gd name="T29" fmla="*/ 300 h 1409"/>
                <a:gd name="T30" fmla="*/ 70 w 4103"/>
                <a:gd name="T31" fmla="*/ 446 h 1409"/>
                <a:gd name="T32" fmla="*/ 87 w 4103"/>
                <a:gd name="T33" fmla="*/ 461 h 1409"/>
                <a:gd name="T34" fmla="*/ 193 w 4103"/>
                <a:gd name="T35" fmla="*/ 415 h 1409"/>
                <a:gd name="T36" fmla="*/ 118 w 4103"/>
                <a:gd name="T37" fmla="*/ 415 h 1409"/>
                <a:gd name="T38" fmla="*/ 142 w 4103"/>
                <a:gd name="T39" fmla="*/ 425 h 1409"/>
                <a:gd name="T40" fmla="*/ 178 w 4103"/>
                <a:gd name="T41" fmla="*/ 425 h 1409"/>
                <a:gd name="T42" fmla="*/ 219 w 4103"/>
                <a:gd name="T43" fmla="*/ 405 h 1409"/>
                <a:gd name="T44" fmla="*/ 275 w 4103"/>
                <a:gd name="T45" fmla="*/ 423 h 1409"/>
                <a:gd name="T46" fmla="*/ 233 w 4103"/>
                <a:gd name="T47" fmla="*/ 468 h 1409"/>
                <a:gd name="T48" fmla="*/ 294 w 4103"/>
                <a:gd name="T49" fmla="*/ 472 h 1409"/>
                <a:gd name="T50" fmla="*/ 327 w 4103"/>
                <a:gd name="T51" fmla="*/ 415 h 1409"/>
                <a:gd name="T52" fmla="*/ 392 w 4103"/>
                <a:gd name="T53" fmla="*/ 469 h 1409"/>
                <a:gd name="T54" fmla="*/ 415 w 4103"/>
                <a:gd name="T55" fmla="*/ 415 h 1409"/>
                <a:gd name="T56" fmla="*/ 444 w 4103"/>
                <a:gd name="T57" fmla="*/ 392 h 1409"/>
                <a:gd name="T58" fmla="*/ 435 w 4103"/>
                <a:gd name="T59" fmla="*/ 435 h 1409"/>
                <a:gd name="T60" fmla="*/ 516 w 4103"/>
                <a:gd name="T61" fmla="*/ 414 h 1409"/>
                <a:gd name="T62" fmla="*/ 536 w 4103"/>
                <a:gd name="T63" fmla="*/ 470 h 1409"/>
                <a:gd name="T64" fmla="*/ 594 w 4103"/>
                <a:gd name="T65" fmla="*/ 446 h 1409"/>
                <a:gd name="T66" fmla="*/ 611 w 4103"/>
                <a:gd name="T67" fmla="*/ 461 h 1409"/>
                <a:gd name="T68" fmla="*/ 685 w 4103"/>
                <a:gd name="T69" fmla="*/ 467 h 1409"/>
                <a:gd name="T70" fmla="*/ 639 w 4103"/>
                <a:gd name="T71" fmla="*/ 441 h 1409"/>
                <a:gd name="T72" fmla="*/ 654 w 4103"/>
                <a:gd name="T73" fmla="*/ 441 h 1409"/>
                <a:gd name="T74" fmla="*/ 732 w 4103"/>
                <a:gd name="T75" fmla="*/ 468 h 1409"/>
                <a:gd name="T76" fmla="*/ 30 w 4103"/>
                <a:gd name="T77" fmla="*/ 424 h 1409"/>
                <a:gd name="T78" fmla="*/ 2 w 4103"/>
                <a:gd name="T79" fmla="*/ 441 h 1409"/>
                <a:gd name="T80" fmla="*/ 813 w 4103"/>
                <a:gd name="T81" fmla="*/ 459 h 1409"/>
                <a:gd name="T82" fmla="*/ 825 w 4103"/>
                <a:gd name="T83" fmla="*/ 433 h 1409"/>
                <a:gd name="T84" fmla="*/ 877 w 4103"/>
                <a:gd name="T85" fmla="*/ 424 h 1409"/>
                <a:gd name="T86" fmla="*/ 982 w 4103"/>
                <a:gd name="T87" fmla="*/ 414 h 1409"/>
                <a:gd name="T88" fmla="*/ 940 w 4103"/>
                <a:gd name="T89" fmla="*/ 468 h 1409"/>
                <a:gd name="T90" fmla="*/ 1028 w 4103"/>
                <a:gd name="T91" fmla="*/ 422 h 1409"/>
                <a:gd name="T92" fmla="*/ 1029 w 4103"/>
                <a:gd name="T93" fmla="*/ 415 h 1409"/>
                <a:gd name="T94" fmla="*/ 1065 w 4103"/>
                <a:gd name="T95" fmla="*/ 468 h 1409"/>
                <a:gd name="T96" fmla="*/ 1099 w 4103"/>
                <a:gd name="T97" fmla="*/ 463 h 1409"/>
                <a:gd name="T98" fmla="*/ 1126 w 4103"/>
                <a:gd name="T99" fmla="*/ 423 h 1409"/>
                <a:gd name="T100" fmla="*/ 1199 w 4103"/>
                <a:gd name="T101" fmla="*/ 468 h 1409"/>
                <a:gd name="T102" fmla="*/ 1217 w 4103"/>
                <a:gd name="T103" fmla="*/ 414 h 1409"/>
                <a:gd name="T104" fmla="*/ 1218 w 4103"/>
                <a:gd name="T105" fmla="*/ 405 h 1409"/>
                <a:gd name="T106" fmla="*/ 1249 w 4103"/>
                <a:gd name="T107" fmla="*/ 415 h 1409"/>
                <a:gd name="T108" fmla="*/ 1268 w 4103"/>
                <a:gd name="T109" fmla="*/ 457 h 1409"/>
                <a:gd name="T110" fmla="*/ 1279 w 4103"/>
                <a:gd name="T111" fmla="*/ 488 h 1409"/>
                <a:gd name="T112" fmla="*/ 1383 w 4103"/>
                <a:gd name="T113" fmla="*/ 397 h 1409"/>
                <a:gd name="T114" fmla="*/ 1412 w 4103"/>
                <a:gd name="T115" fmla="*/ 392 h 1409"/>
                <a:gd name="T116" fmla="*/ 1380 w 4103"/>
                <a:gd name="T117" fmla="*/ 425 h 1409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4103"/>
                <a:gd name="T178" fmla="*/ 0 h 1409"/>
                <a:gd name="T179" fmla="*/ 4103 w 4103"/>
                <a:gd name="T180" fmla="*/ 1409 h 1409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4103" h="1409">
                  <a:moveTo>
                    <a:pt x="2267" y="697"/>
                  </a:moveTo>
                  <a:cubicBezTo>
                    <a:pt x="2149" y="697"/>
                    <a:pt x="2149" y="697"/>
                    <a:pt x="2149" y="697"/>
                  </a:cubicBezTo>
                  <a:cubicBezTo>
                    <a:pt x="2168" y="619"/>
                    <a:pt x="2168" y="619"/>
                    <a:pt x="2168" y="619"/>
                  </a:cubicBezTo>
                  <a:cubicBezTo>
                    <a:pt x="1930" y="619"/>
                    <a:pt x="1930" y="619"/>
                    <a:pt x="1930" y="619"/>
                  </a:cubicBezTo>
                  <a:cubicBezTo>
                    <a:pt x="1911" y="697"/>
                    <a:pt x="1911" y="697"/>
                    <a:pt x="1911" y="697"/>
                  </a:cubicBezTo>
                  <a:cubicBezTo>
                    <a:pt x="1796" y="697"/>
                    <a:pt x="1796" y="697"/>
                    <a:pt x="1796" y="697"/>
                  </a:cubicBezTo>
                  <a:cubicBezTo>
                    <a:pt x="1796" y="681"/>
                    <a:pt x="1796" y="681"/>
                    <a:pt x="1796" y="681"/>
                  </a:cubicBezTo>
                  <a:cubicBezTo>
                    <a:pt x="1798" y="672"/>
                    <a:pt x="1799" y="663"/>
                    <a:pt x="1802" y="653"/>
                  </a:cubicBezTo>
                  <a:cubicBezTo>
                    <a:pt x="1823" y="569"/>
                    <a:pt x="1878" y="485"/>
                    <a:pt x="1974" y="485"/>
                  </a:cubicBezTo>
                  <a:cubicBezTo>
                    <a:pt x="2012" y="485"/>
                    <a:pt x="2050" y="499"/>
                    <a:pt x="2045" y="552"/>
                  </a:cubicBezTo>
                  <a:cubicBezTo>
                    <a:pt x="2186" y="552"/>
                    <a:pt x="2186" y="552"/>
                    <a:pt x="2186" y="552"/>
                  </a:cubicBezTo>
                  <a:cubicBezTo>
                    <a:pt x="2192" y="527"/>
                    <a:pt x="2201" y="486"/>
                    <a:pt x="2174" y="447"/>
                  </a:cubicBezTo>
                  <a:cubicBezTo>
                    <a:pt x="2145" y="406"/>
                    <a:pt x="2084" y="389"/>
                    <a:pt x="2005" y="389"/>
                  </a:cubicBezTo>
                  <a:cubicBezTo>
                    <a:pt x="1949" y="389"/>
                    <a:pt x="1867" y="398"/>
                    <a:pt x="1796" y="444"/>
                  </a:cubicBezTo>
                  <a:cubicBezTo>
                    <a:pt x="1796" y="18"/>
                    <a:pt x="1796" y="18"/>
                    <a:pt x="1796" y="18"/>
                  </a:cubicBezTo>
                  <a:cubicBezTo>
                    <a:pt x="2267" y="18"/>
                    <a:pt x="2267" y="18"/>
                    <a:pt x="2267" y="18"/>
                  </a:cubicBezTo>
                  <a:cubicBezTo>
                    <a:pt x="2267" y="697"/>
                    <a:pt x="2267" y="697"/>
                    <a:pt x="2267" y="697"/>
                  </a:cubicBezTo>
                  <a:cubicBezTo>
                    <a:pt x="2267" y="697"/>
                    <a:pt x="2267" y="697"/>
                    <a:pt x="2267" y="697"/>
                  </a:cubicBezTo>
                  <a:close/>
                  <a:moveTo>
                    <a:pt x="1989" y="812"/>
                  </a:moveTo>
                  <a:cubicBezTo>
                    <a:pt x="1962" y="817"/>
                    <a:pt x="1936" y="820"/>
                    <a:pt x="1910" y="820"/>
                  </a:cubicBezTo>
                  <a:cubicBezTo>
                    <a:pt x="1842" y="820"/>
                    <a:pt x="1795" y="788"/>
                    <a:pt x="1794" y="715"/>
                  </a:cubicBezTo>
                  <a:cubicBezTo>
                    <a:pt x="2014" y="715"/>
                    <a:pt x="2014" y="715"/>
                    <a:pt x="2014" y="715"/>
                  </a:cubicBezTo>
                  <a:cubicBezTo>
                    <a:pt x="1989" y="812"/>
                    <a:pt x="1989" y="812"/>
                    <a:pt x="1989" y="812"/>
                  </a:cubicBezTo>
                  <a:cubicBezTo>
                    <a:pt x="1989" y="812"/>
                    <a:pt x="1989" y="812"/>
                    <a:pt x="1989" y="812"/>
                  </a:cubicBezTo>
                  <a:close/>
                  <a:moveTo>
                    <a:pt x="1718" y="424"/>
                  </a:moveTo>
                  <a:cubicBezTo>
                    <a:pt x="1718" y="521"/>
                    <a:pt x="1718" y="521"/>
                    <a:pt x="1718" y="521"/>
                  </a:cubicBezTo>
                  <a:cubicBezTo>
                    <a:pt x="1685" y="567"/>
                    <a:pt x="1665" y="616"/>
                    <a:pt x="1655" y="656"/>
                  </a:cubicBezTo>
                  <a:cubicBezTo>
                    <a:pt x="1651" y="670"/>
                    <a:pt x="1649" y="684"/>
                    <a:pt x="1648" y="697"/>
                  </a:cubicBezTo>
                  <a:cubicBezTo>
                    <a:pt x="1578" y="697"/>
                    <a:pt x="1578" y="697"/>
                    <a:pt x="1578" y="697"/>
                  </a:cubicBezTo>
                  <a:cubicBezTo>
                    <a:pt x="1637" y="417"/>
                    <a:pt x="1637" y="417"/>
                    <a:pt x="1637" y="417"/>
                  </a:cubicBezTo>
                  <a:cubicBezTo>
                    <a:pt x="1438" y="416"/>
                    <a:pt x="1438" y="416"/>
                    <a:pt x="1438" y="416"/>
                  </a:cubicBezTo>
                  <a:cubicBezTo>
                    <a:pt x="1260" y="697"/>
                    <a:pt x="1260" y="697"/>
                    <a:pt x="1260" y="697"/>
                  </a:cubicBezTo>
                  <a:cubicBezTo>
                    <a:pt x="1247" y="697"/>
                    <a:pt x="1247" y="697"/>
                    <a:pt x="1247" y="697"/>
                  </a:cubicBezTo>
                  <a:cubicBezTo>
                    <a:pt x="1247" y="18"/>
                    <a:pt x="1247" y="18"/>
                    <a:pt x="1247" y="18"/>
                  </a:cubicBezTo>
                  <a:cubicBezTo>
                    <a:pt x="1718" y="18"/>
                    <a:pt x="1718" y="18"/>
                    <a:pt x="1718" y="18"/>
                  </a:cubicBezTo>
                  <a:cubicBezTo>
                    <a:pt x="1718" y="424"/>
                    <a:pt x="1718" y="424"/>
                    <a:pt x="1718" y="424"/>
                  </a:cubicBezTo>
                  <a:cubicBezTo>
                    <a:pt x="1718" y="424"/>
                    <a:pt x="1718" y="424"/>
                    <a:pt x="1718" y="424"/>
                  </a:cubicBezTo>
                  <a:close/>
                  <a:moveTo>
                    <a:pt x="1455" y="697"/>
                  </a:moveTo>
                  <a:cubicBezTo>
                    <a:pt x="1384" y="697"/>
                    <a:pt x="1384" y="697"/>
                    <a:pt x="1384" y="697"/>
                  </a:cubicBezTo>
                  <a:cubicBezTo>
                    <a:pt x="1491" y="529"/>
                    <a:pt x="1491" y="529"/>
                    <a:pt x="1491" y="529"/>
                  </a:cubicBezTo>
                  <a:cubicBezTo>
                    <a:pt x="1455" y="697"/>
                    <a:pt x="1455" y="697"/>
                    <a:pt x="1455" y="697"/>
                  </a:cubicBezTo>
                  <a:cubicBezTo>
                    <a:pt x="1455" y="697"/>
                    <a:pt x="1455" y="697"/>
                    <a:pt x="1455" y="697"/>
                  </a:cubicBezTo>
                  <a:close/>
                  <a:moveTo>
                    <a:pt x="1169" y="416"/>
                  </a:moveTo>
                  <a:cubicBezTo>
                    <a:pt x="1051" y="416"/>
                    <a:pt x="1051" y="416"/>
                    <a:pt x="1051" y="416"/>
                  </a:cubicBezTo>
                  <a:cubicBezTo>
                    <a:pt x="970" y="697"/>
                    <a:pt x="970" y="697"/>
                    <a:pt x="970" y="697"/>
                  </a:cubicBezTo>
                  <a:cubicBezTo>
                    <a:pt x="845" y="697"/>
                    <a:pt x="845" y="697"/>
                    <a:pt x="845" y="697"/>
                  </a:cubicBezTo>
                  <a:cubicBezTo>
                    <a:pt x="909" y="674"/>
                    <a:pt x="948" y="629"/>
                    <a:pt x="960" y="562"/>
                  </a:cubicBezTo>
                  <a:cubicBezTo>
                    <a:pt x="970" y="510"/>
                    <a:pt x="965" y="476"/>
                    <a:pt x="944" y="451"/>
                  </a:cubicBezTo>
                  <a:cubicBezTo>
                    <a:pt x="912" y="413"/>
                    <a:pt x="848" y="416"/>
                    <a:pt x="792" y="416"/>
                  </a:cubicBezTo>
                  <a:cubicBezTo>
                    <a:pt x="782" y="416"/>
                    <a:pt x="698" y="416"/>
                    <a:pt x="698" y="416"/>
                  </a:cubicBezTo>
                  <a:cubicBezTo>
                    <a:pt x="698" y="18"/>
                    <a:pt x="698" y="18"/>
                    <a:pt x="698" y="18"/>
                  </a:cubicBezTo>
                  <a:cubicBezTo>
                    <a:pt x="1169" y="18"/>
                    <a:pt x="1169" y="18"/>
                    <a:pt x="1169" y="18"/>
                  </a:cubicBezTo>
                  <a:cubicBezTo>
                    <a:pt x="1169" y="416"/>
                    <a:pt x="1169" y="416"/>
                    <a:pt x="1169" y="416"/>
                  </a:cubicBezTo>
                  <a:cubicBezTo>
                    <a:pt x="1169" y="416"/>
                    <a:pt x="1169" y="416"/>
                    <a:pt x="1169" y="416"/>
                  </a:cubicBezTo>
                  <a:close/>
                  <a:moveTo>
                    <a:pt x="1094" y="697"/>
                  </a:moveTo>
                  <a:cubicBezTo>
                    <a:pt x="1143" y="521"/>
                    <a:pt x="1143" y="521"/>
                    <a:pt x="1143" y="521"/>
                  </a:cubicBezTo>
                  <a:cubicBezTo>
                    <a:pt x="1145" y="697"/>
                    <a:pt x="1145" y="697"/>
                    <a:pt x="1145" y="697"/>
                  </a:cubicBezTo>
                  <a:cubicBezTo>
                    <a:pt x="1094" y="697"/>
                    <a:pt x="1094" y="697"/>
                    <a:pt x="1094" y="697"/>
                  </a:cubicBezTo>
                  <a:cubicBezTo>
                    <a:pt x="1094" y="697"/>
                    <a:pt x="1094" y="697"/>
                    <a:pt x="1094" y="697"/>
                  </a:cubicBezTo>
                  <a:close/>
                  <a:moveTo>
                    <a:pt x="751" y="630"/>
                  </a:moveTo>
                  <a:cubicBezTo>
                    <a:pt x="751" y="630"/>
                    <a:pt x="751" y="630"/>
                    <a:pt x="751" y="630"/>
                  </a:cubicBezTo>
                  <a:cubicBezTo>
                    <a:pt x="746" y="630"/>
                    <a:pt x="741" y="631"/>
                    <a:pt x="736" y="631"/>
                  </a:cubicBezTo>
                  <a:cubicBezTo>
                    <a:pt x="729" y="631"/>
                    <a:pt x="724" y="631"/>
                    <a:pt x="719" y="631"/>
                  </a:cubicBezTo>
                  <a:cubicBezTo>
                    <a:pt x="689" y="631"/>
                    <a:pt x="689" y="631"/>
                    <a:pt x="689" y="631"/>
                  </a:cubicBezTo>
                  <a:cubicBezTo>
                    <a:pt x="703" y="579"/>
                    <a:pt x="703" y="579"/>
                    <a:pt x="703" y="579"/>
                  </a:cubicBezTo>
                  <a:cubicBezTo>
                    <a:pt x="709" y="554"/>
                    <a:pt x="709" y="554"/>
                    <a:pt x="709" y="554"/>
                  </a:cubicBezTo>
                  <a:cubicBezTo>
                    <a:pt x="725" y="494"/>
                    <a:pt x="725" y="494"/>
                    <a:pt x="725" y="494"/>
                  </a:cubicBezTo>
                  <a:cubicBezTo>
                    <a:pt x="732" y="494"/>
                    <a:pt x="739" y="494"/>
                    <a:pt x="746" y="494"/>
                  </a:cubicBezTo>
                  <a:cubicBezTo>
                    <a:pt x="769" y="494"/>
                    <a:pt x="769" y="494"/>
                    <a:pt x="769" y="494"/>
                  </a:cubicBezTo>
                  <a:cubicBezTo>
                    <a:pt x="809" y="494"/>
                    <a:pt x="834" y="496"/>
                    <a:pt x="843" y="509"/>
                  </a:cubicBezTo>
                  <a:cubicBezTo>
                    <a:pt x="850" y="518"/>
                    <a:pt x="849" y="535"/>
                    <a:pt x="841" y="560"/>
                  </a:cubicBezTo>
                  <a:cubicBezTo>
                    <a:pt x="827" y="603"/>
                    <a:pt x="809" y="626"/>
                    <a:pt x="751" y="630"/>
                  </a:cubicBezTo>
                  <a:moveTo>
                    <a:pt x="620" y="441"/>
                  </a:moveTo>
                  <a:cubicBezTo>
                    <a:pt x="613" y="465"/>
                    <a:pt x="613" y="465"/>
                    <a:pt x="613" y="465"/>
                  </a:cubicBezTo>
                  <a:cubicBezTo>
                    <a:pt x="545" y="689"/>
                    <a:pt x="545" y="689"/>
                    <a:pt x="545" y="689"/>
                  </a:cubicBezTo>
                  <a:cubicBezTo>
                    <a:pt x="542" y="697"/>
                    <a:pt x="542" y="697"/>
                    <a:pt x="542" y="697"/>
                  </a:cubicBezTo>
                  <a:cubicBezTo>
                    <a:pt x="321" y="697"/>
                    <a:pt x="321" y="697"/>
                    <a:pt x="321" y="697"/>
                  </a:cubicBezTo>
                  <a:cubicBezTo>
                    <a:pt x="303" y="661"/>
                    <a:pt x="303" y="661"/>
                    <a:pt x="303" y="661"/>
                  </a:cubicBezTo>
                  <a:cubicBezTo>
                    <a:pt x="542" y="417"/>
                    <a:pt x="542" y="417"/>
                    <a:pt x="542" y="417"/>
                  </a:cubicBezTo>
                  <a:cubicBezTo>
                    <a:pt x="389" y="417"/>
                    <a:pt x="389" y="417"/>
                    <a:pt x="389" y="417"/>
                  </a:cubicBezTo>
                  <a:cubicBezTo>
                    <a:pt x="202" y="618"/>
                    <a:pt x="202" y="618"/>
                    <a:pt x="202" y="618"/>
                  </a:cubicBezTo>
                  <a:cubicBezTo>
                    <a:pt x="262" y="417"/>
                    <a:pt x="262" y="417"/>
                    <a:pt x="262" y="417"/>
                  </a:cubicBezTo>
                  <a:cubicBezTo>
                    <a:pt x="149" y="417"/>
                    <a:pt x="149" y="417"/>
                    <a:pt x="149" y="417"/>
                  </a:cubicBezTo>
                  <a:cubicBezTo>
                    <a:pt x="149" y="18"/>
                    <a:pt x="149" y="18"/>
                    <a:pt x="149" y="18"/>
                  </a:cubicBezTo>
                  <a:cubicBezTo>
                    <a:pt x="620" y="18"/>
                    <a:pt x="620" y="18"/>
                    <a:pt x="620" y="18"/>
                  </a:cubicBezTo>
                  <a:cubicBezTo>
                    <a:pt x="620" y="441"/>
                    <a:pt x="620" y="441"/>
                    <a:pt x="620" y="441"/>
                  </a:cubicBezTo>
                  <a:cubicBezTo>
                    <a:pt x="620" y="441"/>
                    <a:pt x="620" y="441"/>
                    <a:pt x="620" y="441"/>
                  </a:cubicBezTo>
                  <a:close/>
                  <a:moveTo>
                    <a:pt x="178" y="697"/>
                  </a:moveTo>
                  <a:cubicBezTo>
                    <a:pt x="179" y="695"/>
                    <a:pt x="179" y="695"/>
                    <a:pt x="179" y="695"/>
                  </a:cubicBezTo>
                  <a:cubicBezTo>
                    <a:pt x="180" y="697"/>
                    <a:pt x="180" y="697"/>
                    <a:pt x="180" y="697"/>
                  </a:cubicBezTo>
                  <a:cubicBezTo>
                    <a:pt x="178" y="697"/>
                    <a:pt x="178" y="697"/>
                    <a:pt x="178" y="697"/>
                  </a:cubicBezTo>
                  <a:cubicBezTo>
                    <a:pt x="178" y="697"/>
                    <a:pt x="178" y="697"/>
                    <a:pt x="178" y="697"/>
                  </a:cubicBezTo>
                  <a:close/>
                  <a:moveTo>
                    <a:pt x="1778" y="0"/>
                  </a:moveTo>
                  <a:cubicBezTo>
                    <a:pt x="1778" y="457"/>
                    <a:pt x="1778" y="457"/>
                    <a:pt x="1778" y="457"/>
                  </a:cubicBezTo>
                  <a:cubicBezTo>
                    <a:pt x="1763" y="469"/>
                    <a:pt x="1749" y="483"/>
                    <a:pt x="1736" y="498"/>
                  </a:cubicBezTo>
                  <a:cubicBezTo>
                    <a:pt x="1736" y="0"/>
                    <a:pt x="1736" y="0"/>
                    <a:pt x="1736" y="0"/>
                  </a:cubicBezTo>
                  <a:cubicBezTo>
                    <a:pt x="1229" y="0"/>
                    <a:pt x="1229" y="0"/>
                    <a:pt x="1229" y="0"/>
                  </a:cubicBezTo>
                  <a:cubicBezTo>
                    <a:pt x="1229" y="416"/>
                    <a:pt x="1229" y="416"/>
                    <a:pt x="1229" y="416"/>
                  </a:cubicBezTo>
                  <a:cubicBezTo>
                    <a:pt x="1187" y="416"/>
                    <a:pt x="1187" y="416"/>
                    <a:pt x="1187" y="416"/>
                  </a:cubicBezTo>
                  <a:cubicBezTo>
                    <a:pt x="1187" y="0"/>
                    <a:pt x="1187" y="0"/>
                    <a:pt x="1187" y="0"/>
                  </a:cubicBezTo>
                  <a:cubicBezTo>
                    <a:pt x="680" y="0"/>
                    <a:pt x="680" y="0"/>
                    <a:pt x="680" y="0"/>
                  </a:cubicBezTo>
                  <a:cubicBezTo>
                    <a:pt x="680" y="417"/>
                    <a:pt x="680" y="417"/>
                    <a:pt x="680" y="417"/>
                  </a:cubicBezTo>
                  <a:cubicBezTo>
                    <a:pt x="638" y="417"/>
                    <a:pt x="638" y="417"/>
                    <a:pt x="638" y="417"/>
                  </a:cubicBezTo>
                  <a:cubicBezTo>
                    <a:pt x="638" y="0"/>
                    <a:pt x="638" y="0"/>
                    <a:pt x="638" y="0"/>
                  </a:cubicBezTo>
                  <a:cubicBezTo>
                    <a:pt x="131" y="0"/>
                    <a:pt x="131" y="0"/>
                    <a:pt x="131" y="0"/>
                  </a:cubicBezTo>
                  <a:cubicBezTo>
                    <a:pt x="131" y="475"/>
                    <a:pt x="131" y="475"/>
                    <a:pt x="131" y="475"/>
                  </a:cubicBezTo>
                  <a:cubicBezTo>
                    <a:pt x="2" y="906"/>
                    <a:pt x="2" y="906"/>
                    <a:pt x="2" y="906"/>
                  </a:cubicBezTo>
                  <a:cubicBezTo>
                    <a:pt x="115" y="906"/>
                    <a:pt x="115" y="906"/>
                    <a:pt x="115" y="906"/>
                  </a:cubicBezTo>
                  <a:cubicBezTo>
                    <a:pt x="173" y="715"/>
                    <a:pt x="173" y="715"/>
                    <a:pt x="173" y="715"/>
                  </a:cubicBezTo>
                  <a:cubicBezTo>
                    <a:pt x="189" y="715"/>
                    <a:pt x="189" y="715"/>
                    <a:pt x="189" y="715"/>
                  </a:cubicBezTo>
                  <a:cubicBezTo>
                    <a:pt x="283" y="906"/>
                    <a:pt x="283" y="906"/>
                    <a:pt x="283" y="906"/>
                  </a:cubicBezTo>
                  <a:cubicBezTo>
                    <a:pt x="421" y="906"/>
                    <a:pt x="421" y="906"/>
                    <a:pt x="421" y="906"/>
                  </a:cubicBezTo>
                  <a:cubicBezTo>
                    <a:pt x="329" y="715"/>
                    <a:pt x="329" y="715"/>
                    <a:pt x="329" y="715"/>
                  </a:cubicBezTo>
                  <a:cubicBezTo>
                    <a:pt x="537" y="715"/>
                    <a:pt x="537" y="715"/>
                    <a:pt x="537" y="715"/>
                  </a:cubicBezTo>
                  <a:cubicBezTo>
                    <a:pt x="479" y="906"/>
                    <a:pt x="479" y="906"/>
                    <a:pt x="479" y="906"/>
                  </a:cubicBezTo>
                  <a:cubicBezTo>
                    <a:pt x="604" y="906"/>
                    <a:pt x="604" y="906"/>
                    <a:pt x="604" y="906"/>
                  </a:cubicBezTo>
                  <a:cubicBezTo>
                    <a:pt x="661" y="715"/>
                    <a:pt x="661" y="715"/>
                    <a:pt x="661" y="715"/>
                  </a:cubicBezTo>
                  <a:cubicBezTo>
                    <a:pt x="688" y="715"/>
                    <a:pt x="688" y="715"/>
                    <a:pt x="688" y="715"/>
                  </a:cubicBezTo>
                  <a:cubicBezTo>
                    <a:pt x="688" y="715"/>
                    <a:pt x="688" y="715"/>
                    <a:pt x="688" y="715"/>
                  </a:cubicBezTo>
                  <a:cubicBezTo>
                    <a:pt x="727" y="715"/>
                    <a:pt x="727" y="715"/>
                    <a:pt x="727" y="715"/>
                  </a:cubicBezTo>
                  <a:cubicBezTo>
                    <a:pt x="730" y="715"/>
                    <a:pt x="730" y="715"/>
                    <a:pt x="730" y="715"/>
                  </a:cubicBezTo>
                  <a:cubicBezTo>
                    <a:pt x="965" y="715"/>
                    <a:pt x="965" y="715"/>
                    <a:pt x="965" y="715"/>
                  </a:cubicBezTo>
                  <a:cubicBezTo>
                    <a:pt x="910" y="905"/>
                    <a:pt x="910" y="905"/>
                    <a:pt x="910" y="905"/>
                  </a:cubicBezTo>
                  <a:cubicBezTo>
                    <a:pt x="1035" y="905"/>
                    <a:pt x="1035" y="905"/>
                    <a:pt x="1035" y="905"/>
                  </a:cubicBezTo>
                  <a:cubicBezTo>
                    <a:pt x="1088" y="715"/>
                    <a:pt x="1088" y="715"/>
                    <a:pt x="1088" y="715"/>
                  </a:cubicBezTo>
                  <a:cubicBezTo>
                    <a:pt x="1145" y="715"/>
                    <a:pt x="1145" y="715"/>
                    <a:pt x="1145" y="715"/>
                  </a:cubicBezTo>
                  <a:cubicBezTo>
                    <a:pt x="1146" y="905"/>
                    <a:pt x="1146" y="905"/>
                    <a:pt x="1146" y="905"/>
                  </a:cubicBezTo>
                  <a:cubicBezTo>
                    <a:pt x="1252" y="905"/>
                    <a:pt x="1252" y="905"/>
                    <a:pt x="1252" y="905"/>
                  </a:cubicBezTo>
                  <a:cubicBezTo>
                    <a:pt x="1372" y="715"/>
                    <a:pt x="1372" y="715"/>
                    <a:pt x="1372" y="715"/>
                  </a:cubicBezTo>
                  <a:cubicBezTo>
                    <a:pt x="1451" y="715"/>
                    <a:pt x="1451" y="715"/>
                    <a:pt x="1451" y="715"/>
                  </a:cubicBezTo>
                  <a:cubicBezTo>
                    <a:pt x="1410" y="905"/>
                    <a:pt x="1410" y="905"/>
                    <a:pt x="1410" y="905"/>
                  </a:cubicBezTo>
                  <a:cubicBezTo>
                    <a:pt x="1534" y="905"/>
                    <a:pt x="1534" y="905"/>
                    <a:pt x="1534" y="905"/>
                  </a:cubicBezTo>
                  <a:cubicBezTo>
                    <a:pt x="1574" y="715"/>
                    <a:pt x="1574" y="715"/>
                    <a:pt x="1574" y="715"/>
                  </a:cubicBezTo>
                  <a:cubicBezTo>
                    <a:pt x="1645" y="715"/>
                    <a:pt x="1645" y="715"/>
                    <a:pt x="1645" y="715"/>
                  </a:cubicBezTo>
                  <a:cubicBezTo>
                    <a:pt x="1643" y="774"/>
                    <a:pt x="1658" y="827"/>
                    <a:pt x="1697" y="863"/>
                  </a:cubicBezTo>
                  <a:cubicBezTo>
                    <a:pt x="1745" y="907"/>
                    <a:pt x="1818" y="916"/>
                    <a:pt x="1872" y="916"/>
                  </a:cubicBezTo>
                  <a:cubicBezTo>
                    <a:pt x="1947" y="916"/>
                    <a:pt x="2024" y="905"/>
                    <a:pt x="2102" y="888"/>
                  </a:cubicBezTo>
                  <a:cubicBezTo>
                    <a:pt x="2145" y="715"/>
                    <a:pt x="2145" y="715"/>
                    <a:pt x="2145" y="715"/>
                  </a:cubicBezTo>
                  <a:cubicBezTo>
                    <a:pt x="2285" y="715"/>
                    <a:pt x="2285" y="715"/>
                    <a:pt x="2285" y="715"/>
                  </a:cubicBezTo>
                  <a:cubicBezTo>
                    <a:pt x="2285" y="0"/>
                    <a:pt x="2285" y="0"/>
                    <a:pt x="2285" y="0"/>
                  </a:cubicBezTo>
                  <a:cubicBezTo>
                    <a:pt x="1778" y="0"/>
                    <a:pt x="1778" y="0"/>
                    <a:pt x="1778" y="0"/>
                  </a:cubicBezTo>
                  <a:cubicBezTo>
                    <a:pt x="1778" y="0"/>
                    <a:pt x="1778" y="0"/>
                    <a:pt x="1778" y="0"/>
                  </a:cubicBezTo>
                  <a:close/>
                  <a:moveTo>
                    <a:pt x="222" y="1195"/>
                  </a:moveTo>
                  <a:cubicBezTo>
                    <a:pt x="203" y="1286"/>
                    <a:pt x="203" y="1286"/>
                    <a:pt x="203" y="1286"/>
                  </a:cubicBezTo>
                  <a:cubicBezTo>
                    <a:pt x="200" y="1299"/>
                    <a:pt x="196" y="1320"/>
                    <a:pt x="220" y="1320"/>
                  </a:cubicBezTo>
                  <a:cubicBezTo>
                    <a:pt x="249" y="1320"/>
                    <a:pt x="253" y="1298"/>
                    <a:pt x="259" y="1272"/>
                  </a:cubicBezTo>
                  <a:cubicBezTo>
                    <a:pt x="275" y="1195"/>
                    <a:pt x="275" y="1195"/>
                    <a:pt x="275" y="1195"/>
                  </a:cubicBezTo>
                  <a:cubicBezTo>
                    <a:pt x="321" y="1195"/>
                    <a:pt x="321" y="1195"/>
                    <a:pt x="321" y="1195"/>
                  </a:cubicBezTo>
                  <a:cubicBezTo>
                    <a:pt x="300" y="1296"/>
                    <a:pt x="300" y="1296"/>
                    <a:pt x="300" y="1296"/>
                  </a:cubicBezTo>
                  <a:cubicBezTo>
                    <a:pt x="294" y="1329"/>
                    <a:pt x="293" y="1333"/>
                    <a:pt x="292" y="1337"/>
                  </a:cubicBezTo>
                  <a:cubicBezTo>
                    <a:pt x="292" y="1341"/>
                    <a:pt x="291" y="1344"/>
                    <a:pt x="291" y="1348"/>
                  </a:cubicBezTo>
                  <a:cubicBezTo>
                    <a:pt x="247" y="1348"/>
                    <a:pt x="247" y="1348"/>
                    <a:pt x="247" y="1348"/>
                  </a:cubicBezTo>
                  <a:cubicBezTo>
                    <a:pt x="250" y="1328"/>
                    <a:pt x="250" y="1328"/>
                    <a:pt x="250" y="1328"/>
                  </a:cubicBezTo>
                  <a:cubicBezTo>
                    <a:pt x="244" y="1334"/>
                    <a:pt x="229" y="1352"/>
                    <a:pt x="200" y="1352"/>
                  </a:cubicBezTo>
                  <a:cubicBezTo>
                    <a:pt x="179" y="1352"/>
                    <a:pt x="164" y="1343"/>
                    <a:pt x="158" y="1331"/>
                  </a:cubicBezTo>
                  <a:cubicBezTo>
                    <a:pt x="151" y="1319"/>
                    <a:pt x="155" y="1297"/>
                    <a:pt x="157" y="1290"/>
                  </a:cubicBezTo>
                  <a:cubicBezTo>
                    <a:pt x="177" y="1195"/>
                    <a:pt x="177" y="1195"/>
                    <a:pt x="177" y="1195"/>
                  </a:cubicBezTo>
                  <a:cubicBezTo>
                    <a:pt x="222" y="1195"/>
                    <a:pt x="222" y="1195"/>
                    <a:pt x="222" y="1195"/>
                  </a:cubicBezTo>
                  <a:cubicBezTo>
                    <a:pt x="222" y="1195"/>
                    <a:pt x="222" y="1195"/>
                    <a:pt x="222" y="1195"/>
                  </a:cubicBezTo>
                  <a:close/>
                  <a:moveTo>
                    <a:pt x="514" y="1225"/>
                  </a:moveTo>
                  <a:cubicBezTo>
                    <a:pt x="550" y="1225"/>
                    <a:pt x="550" y="1225"/>
                    <a:pt x="550" y="1225"/>
                  </a:cubicBezTo>
                  <a:cubicBezTo>
                    <a:pt x="556" y="1196"/>
                    <a:pt x="556" y="1196"/>
                    <a:pt x="556" y="1196"/>
                  </a:cubicBezTo>
                  <a:cubicBezTo>
                    <a:pt x="520" y="1196"/>
                    <a:pt x="520" y="1196"/>
                    <a:pt x="520" y="1196"/>
                  </a:cubicBezTo>
                  <a:cubicBezTo>
                    <a:pt x="530" y="1149"/>
                    <a:pt x="530" y="1149"/>
                    <a:pt x="530" y="1149"/>
                  </a:cubicBezTo>
                  <a:cubicBezTo>
                    <a:pt x="482" y="1166"/>
                    <a:pt x="482" y="1166"/>
                    <a:pt x="482" y="1166"/>
                  </a:cubicBezTo>
                  <a:cubicBezTo>
                    <a:pt x="475" y="1196"/>
                    <a:pt x="475" y="1196"/>
                    <a:pt x="475" y="1196"/>
                  </a:cubicBezTo>
                  <a:cubicBezTo>
                    <a:pt x="414" y="1196"/>
                    <a:pt x="414" y="1196"/>
                    <a:pt x="414" y="1196"/>
                  </a:cubicBezTo>
                  <a:cubicBezTo>
                    <a:pt x="424" y="1149"/>
                    <a:pt x="424" y="1149"/>
                    <a:pt x="424" y="1149"/>
                  </a:cubicBezTo>
                  <a:cubicBezTo>
                    <a:pt x="376" y="1166"/>
                    <a:pt x="376" y="1166"/>
                    <a:pt x="376" y="1166"/>
                  </a:cubicBezTo>
                  <a:cubicBezTo>
                    <a:pt x="369" y="1196"/>
                    <a:pt x="369" y="1196"/>
                    <a:pt x="369" y="1196"/>
                  </a:cubicBezTo>
                  <a:cubicBezTo>
                    <a:pt x="340" y="1196"/>
                    <a:pt x="340" y="1196"/>
                    <a:pt x="340" y="1196"/>
                  </a:cubicBezTo>
                  <a:cubicBezTo>
                    <a:pt x="333" y="1225"/>
                    <a:pt x="333" y="1225"/>
                    <a:pt x="333" y="1225"/>
                  </a:cubicBezTo>
                  <a:cubicBezTo>
                    <a:pt x="363" y="1225"/>
                    <a:pt x="363" y="1225"/>
                    <a:pt x="363" y="1225"/>
                  </a:cubicBezTo>
                  <a:cubicBezTo>
                    <a:pt x="345" y="1310"/>
                    <a:pt x="345" y="1310"/>
                    <a:pt x="345" y="1310"/>
                  </a:cubicBezTo>
                  <a:cubicBezTo>
                    <a:pt x="342" y="1322"/>
                    <a:pt x="336" y="1351"/>
                    <a:pt x="382" y="1351"/>
                  </a:cubicBezTo>
                  <a:cubicBezTo>
                    <a:pt x="389" y="1351"/>
                    <a:pt x="402" y="1350"/>
                    <a:pt x="417" y="1346"/>
                  </a:cubicBezTo>
                  <a:cubicBezTo>
                    <a:pt x="424" y="1317"/>
                    <a:pt x="424" y="1317"/>
                    <a:pt x="424" y="1317"/>
                  </a:cubicBezTo>
                  <a:cubicBezTo>
                    <a:pt x="418" y="1317"/>
                    <a:pt x="415" y="1317"/>
                    <a:pt x="408" y="1317"/>
                  </a:cubicBezTo>
                  <a:cubicBezTo>
                    <a:pt x="388" y="1317"/>
                    <a:pt x="391" y="1309"/>
                    <a:pt x="393" y="1295"/>
                  </a:cubicBezTo>
                  <a:cubicBezTo>
                    <a:pt x="408" y="1225"/>
                    <a:pt x="408" y="1225"/>
                    <a:pt x="408" y="1225"/>
                  </a:cubicBezTo>
                  <a:cubicBezTo>
                    <a:pt x="469" y="1225"/>
                    <a:pt x="469" y="1225"/>
                    <a:pt x="469" y="1225"/>
                  </a:cubicBezTo>
                  <a:cubicBezTo>
                    <a:pt x="451" y="1310"/>
                    <a:pt x="451" y="1310"/>
                    <a:pt x="451" y="1310"/>
                  </a:cubicBezTo>
                  <a:cubicBezTo>
                    <a:pt x="448" y="1322"/>
                    <a:pt x="442" y="1351"/>
                    <a:pt x="488" y="1351"/>
                  </a:cubicBezTo>
                  <a:cubicBezTo>
                    <a:pt x="495" y="1351"/>
                    <a:pt x="508" y="1350"/>
                    <a:pt x="523" y="1346"/>
                  </a:cubicBezTo>
                  <a:cubicBezTo>
                    <a:pt x="530" y="1317"/>
                    <a:pt x="530" y="1317"/>
                    <a:pt x="530" y="1317"/>
                  </a:cubicBezTo>
                  <a:cubicBezTo>
                    <a:pt x="524" y="1317"/>
                    <a:pt x="521" y="1317"/>
                    <a:pt x="514" y="1317"/>
                  </a:cubicBezTo>
                  <a:cubicBezTo>
                    <a:pt x="494" y="1317"/>
                    <a:pt x="496" y="1309"/>
                    <a:pt x="499" y="1295"/>
                  </a:cubicBezTo>
                  <a:cubicBezTo>
                    <a:pt x="514" y="1225"/>
                    <a:pt x="514" y="1225"/>
                    <a:pt x="514" y="1225"/>
                  </a:cubicBezTo>
                  <a:cubicBezTo>
                    <a:pt x="514" y="1225"/>
                    <a:pt x="514" y="1225"/>
                    <a:pt x="514" y="1225"/>
                  </a:cubicBezTo>
                  <a:close/>
                  <a:moveTo>
                    <a:pt x="579" y="1194"/>
                  </a:moveTo>
                  <a:cubicBezTo>
                    <a:pt x="624" y="1194"/>
                    <a:pt x="624" y="1194"/>
                    <a:pt x="624" y="1194"/>
                  </a:cubicBezTo>
                  <a:cubicBezTo>
                    <a:pt x="591" y="1348"/>
                    <a:pt x="591" y="1348"/>
                    <a:pt x="591" y="1348"/>
                  </a:cubicBezTo>
                  <a:cubicBezTo>
                    <a:pt x="546" y="1348"/>
                    <a:pt x="546" y="1348"/>
                    <a:pt x="546" y="1348"/>
                  </a:cubicBezTo>
                  <a:cubicBezTo>
                    <a:pt x="579" y="1194"/>
                    <a:pt x="579" y="1194"/>
                    <a:pt x="579" y="1194"/>
                  </a:cubicBezTo>
                  <a:cubicBezTo>
                    <a:pt x="579" y="1194"/>
                    <a:pt x="579" y="1194"/>
                    <a:pt x="579" y="1194"/>
                  </a:cubicBezTo>
                  <a:close/>
                  <a:moveTo>
                    <a:pt x="591" y="1129"/>
                  </a:moveTo>
                  <a:cubicBezTo>
                    <a:pt x="640" y="1129"/>
                    <a:pt x="640" y="1129"/>
                    <a:pt x="640" y="1129"/>
                  </a:cubicBezTo>
                  <a:cubicBezTo>
                    <a:pt x="631" y="1168"/>
                    <a:pt x="631" y="1168"/>
                    <a:pt x="631" y="1168"/>
                  </a:cubicBezTo>
                  <a:cubicBezTo>
                    <a:pt x="583" y="1168"/>
                    <a:pt x="583" y="1168"/>
                    <a:pt x="583" y="1168"/>
                  </a:cubicBezTo>
                  <a:cubicBezTo>
                    <a:pt x="591" y="1129"/>
                    <a:pt x="591" y="1129"/>
                    <a:pt x="591" y="1129"/>
                  </a:cubicBezTo>
                  <a:cubicBezTo>
                    <a:pt x="591" y="1129"/>
                    <a:pt x="591" y="1129"/>
                    <a:pt x="591" y="1129"/>
                  </a:cubicBezTo>
                  <a:close/>
                  <a:moveTo>
                    <a:pt x="653" y="1222"/>
                  </a:moveTo>
                  <a:cubicBezTo>
                    <a:pt x="654" y="1221"/>
                    <a:pt x="657" y="1205"/>
                    <a:pt x="659" y="1194"/>
                  </a:cubicBezTo>
                  <a:cubicBezTo>
                    <a:pt x="702" y="1194"/>
                    <a:pt x="702" y="1194"/>
                    <a:pt x="702" y="1194"/>
                  </a:cubicBezTo>
                  <a:cubicBezTo>
                    <a:pt x="698" y="1217"/>
                    <a:pt x="698" y="1217"/>
                    <a:pt x="698" y="1217"/>
                  </a:cubicBezTo>
                  <a:cubicBezTo>
                    <a:pt x="704" y="1210"/>
                    <a:pt x="720" y="1191"/>
                    <a:pt x="753" y="1191"/>
                  </a:cubicBezTo>
                  <a:cubicBezTo>
                    <a:pt x="784" y="1191"/>
                    <a:pt x="793" y="1209"/>
                    <a:pt x="794" y="1220"/>
                  </a:cubicBezTo>
                  <a:cubicBezTo>
                    <a:pt x="796" y="1229"/>
                    <a:pt x="795" y="1236"/>
                    <a:pt x="789" y="1265"/>
                  </a:cubicBezTo>
                  <a:cubicBezTo>
                    <a:pt x="771" y="1348"/>
                    <a:pt x="771" y="1348"/>
                    <a:pt x="771" y="1348"/>
                  </a:cubicBezTo>
                  <a:cubicBezTo>
                    <a:pt x="725" y="1348"/>
                    <a:pt x="725" y="1348"/>
                    <a:pt x="725" y="1348"/>
                  </a:cubicBezTo>
                  <a:cubicBezTo>
                    <a:pt x="746" y="1253"/>
                    <a:pt x="746" y="1253"/>
                    <a:pt x="746" y="1253"/>
                  </a:cubicBezTo>
                  <a:cubicBezTo>
                    <a:pt x="747" y="1246"/>
                    <a:pt x="748" y="1241"/>
                    <a:pt x="746" y="1236"/>
                  </a:cubicBezTo>
                  <a:cubicBezTo>
                    <a:pt x="745" y="1230"/>
                    <a:pt x="739" y="1223"/>
                    <a:pt x="728" y="1223"/>
                  </a:cubicBezTo>
                  <a:cubicBezTo>
                    <a:pt x="718" y="1223"/>
                    <a:pt x="708" y="1227"/>
                    <a:pt x="702" y="1235"/>
                  </a:cubicBezTo>
                  <a:cubicBezTo>
                    <a:pt x="698" y="1239"/>
                    <a:pt x="694" y="1246"/>
                    <a:pt x="691" y="1258"/>
                  </a:cubicBezTo>
                  <a:cubicBezTo>
                    <a:pt x="672" y="1348"/>
                    <a:pt x="672" y="1348"/>
                    <a:pt x="672" y="1348"/>
                  </a:cubicBezTo>
                  <a:cubicBezTo>
                    <a:pt x="627" y="1348"/>
                    <a:pt x="627" y="1348"/>
                    <a:pt x="627" y="1348"/>
                  </a:cubicBezTo>
                  <a:cubicBezTo>
                    <a:pt x="653" y="1222"/>
                    <a:pt x="653" y="1222"/>
                    <a:pt x="653" y="1222"/>
                  </a:cubicBezTo>
                  <a:cubicBezTo>
                    <a:pt x="653" y="1222"/>
                    <a:pt x="653" y="1222"/>
                    <a:pt x="653" y="1222"/>
                  </a:cubicBezTo>
                  <a:close/>
                  <a:moveTo>
                    <a:pt x="985" y="1196"/>
                  </a:moveTo>
                  <a:cubicBezTo>
                    <a:pt x="981" y="1207"/>
                    <a:pt x="978" y="1218"/>
                    <a:pt x="975" y="1233"/>
                  </a:cubicBezTo>
                  <a:cubicBezTo>
                    <a:pt x="951" y="1346"/>
                    <a:pt x="951" y="1346"/>
                    <a:pt x="951" y="1346"/>
                  </a:cubicBezTo>
                  <a:cubicBezTo>
                    <a:pt x="939" y="1403"/>
                    <a:pt x="891" y="1409"/>
                    <a:pt x="861" y="1409"/>
                  </a:cubicBezTo>
                  <a:cubicBezTo>
                    <a:pt x="839" y="1409"/>
                    <a:pt x="797" y="1406"/>
                    <a:pt x="804" y="1359"/>
                  </a:cubicBezTo>
                  <a:cubicBezTo>
                    <a:pt x="847" y="1359"/>
                    <a:pt x="847" y="1359"/>
                    <a:pt x="847" y="1359"/>
                  </a:cubicBezTo>
                  <a:cubicBezTo>
                    <a:pt x="847" y="1362"/>
                    <a:pt x="847" y="1367"/>
                    <a:pt x="850" y="1372"/>
                  </a:cubicBezTo>
                  <a:cubicBezTo>
                    <a:pt x="852" y="1376"/>
                    <a:pt x="858" y="1380"/>
                    <a:pt x="869" y="1380"/>
                  </a:cubicBezTo>
                  <a:cubicBezTo>
                    <a:pt x="883" y="1380"/>
                    <a:pt x="896" y="1374"/>
                    <a:pt x="902" y="1360"/>
                  </a:cubicBezTo>
                  <a:cubicBezTo>
                    <a:pt x="905" y="1353"/>
                    <a:pt x="906" y="1347"/>
                    <a:pt x="912" y="1324"/>
                  </a:cubicBezTo>
                  <a:cubicBezTo>
                    <a:pt x="893" y="1343"/>
                    <a:pt x="877" y="1345"/>
                    <a:pt x="866" y="1345"/>
                  </a:cubicBezTo>
                  <a:cubicBezTo>
                    <a:pt x="822" y="1345"/>
                    <a:pt x="809" y="1307"/>
                    <a:pt x="817" y="1270"/>
                  </a:cubicBezTo>
                  <a:cubicBezTo>
                    <a:pt x="825" y="1231"/>
                    <a:pt x="855" y="1194"/>
                    <a:pt x="899" y="1194"/>
                  </a:cubicBezTo>
                  <a:cubicBezTo>
                    <a:pt x="927" y="1194"/>
                    <a:pt x="934" y="1209"/>
                    <a:pt x="937" y="1216"/>
                  </a:cubicBezTo>
                  <a:cubicBezTo>
                    <a:pt x="943" y="1196"/>
                    <a:pt x="943" y="1196"/>
                    <a:pt x="943" y="1196"/>
                  </a:cubicBezTo>
                  <a:cubicBezTo>
                    <a:pt x="985" y="1196"/>
                    <a:pt x="985" y="1196"/>
                    <a:pt x="985" y="1196"/>
                  </a:cubicBezTo>
                  <a:cubicBezTo>
                    <a:pt x="985" y="1196"/>
                    <a:pt x="985" y="1196"/>
                    <a:pt x="985" y="1196"/>
                  </a:cubicBezTo>
                  <a:close/>
                  <a:moveTo>
                    <a:pt x="883" y="1315"/>
                  </a:moveTo>
                  <a:cubicBezTo>
                    <a:pt x="914" y="1315"/>
                    <a:pt x="922" y="1277"/>
                    <a:pt x="924" y="1271"/>
                  </a:cubicBezTo>
                  <a:cubicBezTo>
                    <a:pt x="927" y="1253"/>
                    <a:pt x="930" y="1224"/>
                    <a:pt x="903" y="1224"/>
                  </a:cubicBezTo>
                  <a:cubicBezTo>
                    <a:pt x="886" y="1224"/>
                    <a:pt x="869" y="1237"/>
                    <a:pt x="862" y="1270"/>
                  </a:cubicBezTo>
                  <a:cubicBezTo>
                    <a:pt x="861" y="1277"/>
                    <a:pt x="853" y="1315"/>
                    <a:pt x="883" y="1315"/>
                  </a:cubicBezTo>
                  <a:moveTo>
                    <a:pt x="1164" y="1346"/>
                  </a:moveTo>
                  <a:cubicBezTo>
                    <a:pt x="1149" y="1350"/>
                    <a:pt x="1136" y="1351"/>
                    <a:pt x="1129" y="1351"/>
                  </a:cubicBezTo>
                  <a:cubicBezTo>
                    <a:pt x="1083" y="1351"/>
                    <a:pt x="1089" y="1322"/>
                    <a:pt x="1092" y="1310"/>
                  </a:cubicBezTo>
                  <a:cubicBezTo>
                    <a:pt x="1110" y="1225"/>
                    <a:pt x="1110" y="1225"/>
                    <a:pt x="1110" y="1225"/>
                  </a:cubicBezTo>
                  <a:cubicBezTo>
                    <a:pt x="1080" y="1225"/>
                    <a:pt x="1080" y="1225"/>
                    <a:pt x="1080" y="1225"/>
                  </a:cubicBezTo>
                  <a:cubicBezTo>
                    <a:pt x="1087" y="1196"/>
                    <a:pt x="1087" y="1196"/>
                    <a:pt x="1087" y="1196"/>
                  </a:cubicBezTo>
                  <a:cubicBezTo>
                    <a:pt x="1116" y="1196"/>
                    <a:pt x="1116" y="1196"/>
                    <a:pt x="1116" y="1196"/>
                  </a:cubicBezTo>
                  <a:cubicBezTo>
                    <a:pt x="1123" y="1166"/>
                    <a:pt x="1123" y="1166"/>
                    <a:pt x="1123" y="1166"/>
                  </a:cubicBezTo>
                  <a:cubicBezTo>
                    <a:pt x="1171" y="1149"/>
                    <a:pt x="1171" y="1149"/>
                    <a:pt x="1171" y="1149"/>
                  </a:cubicBezTo>
                  <a:cubicBezTo>
                    <a:pt x="1161" y="1196"/>
                    <a:pt x="1161" y="1196"/>
                    <a:pt x="1161" y="1196"/>
                  </a:cubicBezTo>
                  <a:cubicBezTo>
                    <a:pt x="1198" y="1196"/>
                    <a:pt x="1198" y="1196"/>
                    <a:pt x="1198" y="1196"/>
                  </a:cubicBezTo>
                  <a:cubicBezTo>
                    <a:pt x="1191" y="1225"/>
                    <a:pt x="1191" y="1225"/>
                    <a:pt x="1191" y="1225"/>
                  </a:cubicBezTo>
                  <a:cubicBezTo>
                    <a:pt x="1155" y="1225"/>
                    <a:pt x="1155" y="1225"/>
                    <a:pt x="1155" y="1225"/>
                  </a:cubicBezTo>
                  <a:cubicBezTo>
                    <a:pt x="1140" y="1295"/>
                    <a:pt x="1140" y="1295"/>
                    <a:pt x="1140" y="1295"/>
                  </a:cubicBezTo>
                  <a:cubicBezTo>
                    <a:pt x="1137" y="1309"/>
                    <a:pt x="1135" y="1317"/>
                    <a:pt x="1155" y="1317"/>
                  </a:cubicBezTo>
                  <a:cubicBezTo>
                    <a:pt x="1162" y="1317"/>
                    <a:pt x="1165" y="1317"/>
                    <a:pt x="1171" y="1317"/>
                  </a:cubicBezTo>
                  <a:cubicBezTo>
                    <a:pt x="1164" y="1346"/>
                    <a:pt x="1164" y="1346"/>
                    <a:pt x="1164" y="1346"/>
                  </a:cubicBezTo>
                  <a:cubicBezTo>
                    <a:pt x="1164" y="1346"/>
                    <a:pt x="1164" y="1346"/>
                    <a:pt x="1164" y="1346"/>
                  </a:cubicBezTo>
                  <a:close/>
                  <a:moveTo>
                    <a:pt x="1235" y="1129"/>
                  </a:moveTo>
                  <a:cubicBezTo>
                    <a:pt x="1280" y="1129"/>
                    <a:pt x="1280" y="1129"/>
                    <a:pt x="1280" y="1129"/>
                  </a:cubicBezTo>
                  <a:cubicBezTo>
                    <a:pt x="1261" y="1216"/>
                    <a:pt x="1261" y="1216"/>
                    <a:pt x="1261" y="1216"/>
                  </a:cubicBezTo>
                  <a:cubicBezTo>
                    <a:pt x="1268" y="1208"/>
                    <a:pt x="1283" y="1193"/>
                    <a:pt x="1311" y="1193"/>
                  </a:cubicBezTo>
                  <a:cubicBezTo>
                    <a:pt x="1334" y="1193"/>
                    <a:pt x="1346" y="1204"/>
                    <a:pt x="1351" y="1214"/>
                  </a:cubicBezTo>
                  <a:cubicBezTo>
                    <a:pt x="1355" y="1221"/>
                    <a:pt x="1356" y="1235"/>
                    <a:pt x="1352" y="1255"/>
                  </a:cubicBezTo>
                  <a:cubicBezTo>
                    <a:pt x="1332" y="1348"/>
                    <a:pt x="1332" y="1348"/>
                    <a:pt x="1332" y="1348"/>
                  </a:cubicBezTo>
                  <a:cubicBezTo>
                    <a:pt x="1288" y="1348"/>
                    <a:pt x="1288" y="1348"/>
                    <a:pt x="1288" y="1348"/>
                  </a:cubicBezTo>
                  <a:cubicBezTo>
                    <a:pt x="1307" y="1256"/>
                    <a:pt x="1307" y="1256"/>
                    <a:pt x="1307" y="1256"/>
                  </a:cubicBezTo>
                  <a:cubicBezTo>
                    <a:pt x="1309" y="1248"/>
                    <a:pt x="1314" y="1223"/>
                    <a:pt x="1289" y="1223"/>
                  </a:cubicBezTo>
                  <a:cubicBezTo>
                    <a:pt x="1276" y="1223"/>
                    <a:pt x="1259" y="1230"/>
                    <a:pt x="1253" y="1254"/>
                  </a:cubicBezTo>
                  <a:cubicBezTo>
                    <a:pt x="1234" y="1348"/>
                    <a:pt x="1234" y="1348"/>
                    <a:pt x="1234" y="1348"/>
                  </a:cubicBezTo>
                  <a:cubicBezTo>
                    <a:pt x="1189" y="1348"/>
                    <a:pt x="1189" y="1348"/>
                    <a:pt x="1189" y="1348"/>
                  </a:cubicBezTo>
                  <a:cubicBezTo>
                    <a:pt x="1235" y="1129"/>
                    <a:pt x="1235" y="1129"/>
                    <a:pt x="1235" y="1129"/>
                  </a:cubicBezTo>
                  <a:cubicBezTo>
                    <a:pt x="1235" y="1129"/>
                    <a:pt x="1235" y="1129"/>
                    <a:pt x="1235" y="1129"/>
                  </a:cubicBezTo>
                  <a:close/>
                  <a:moveTo>
                    <a:pt x="1387" y="1232"/>
                  </a:moveTo>
                  <a:cubicBezTo>
                    <a:pt x="1389" y="1225"/>
                    <a:pt x="1392" y="1203"/>
                    <a:pt x="1393" y="1194"/>
                  </a:cubicBezTo>
                  <a:cubicBezTo>
                    <a:pt x="1435" y="1194"/>
                    <a:pt x="1435" y="1194"/>
                    <a:pt x="1435" y="1194"/>
                  </a:cubicBezTo>
                  <a:cubicBezTo>
                    <a:pt x="1430" y="1223"/>
                    <a:pt x="1430" y="1223"/>
                    <a:pt x="1430" y="1223"/>
                  </a:cubicBezTo>
                  <a:cubicBezTo>
                    <a:pt x="1438" y="1211"/>
                    <a:pt x="1452" y="1192"/>
                    <a:pt x="1489" y="1194"/>
                  </a:cubicBezTo>
                  <a:cubicBezTo>
                    <a:pt x="1480" y="1234"/>
                    <a:pt x="1480" y="1234"/>
                    <a:pt x="1480" y="1234"/>
                  </a:cubicBezTo>
                  <a:cubicBezTo>
                    <a:pt x="1435" y="1230"/>
                    <a:pt x="1428" y="1253"/>
                    <a:pt x="1424" y="1273"/>
                  </a:cubicBezTo>
                  <a:cubicBezTo>
                    <a:pt x="1408" y="1348"/>
                    <a:pt x="1408" y="1348"/>
                    <a:pt x="1408" y="1348"/>
                  </a:cubicBezTo>
                  <a:cubicBezTo>
                    <a:pt x="1363" y="1348"/>
                    <a:pt x="1363" y="1348"/>
                    <a:pt x="1363" y="1348"/>
                  </a:cubicBezTo>
                  <a:cubicBezTo>
                    <a:pt x="1387" y="1232"/>
                    <a:pt x="1387" y="1232"/>
                    <a:pt x="1387" y="1232"/>
                  </a:cubicBezTo>
                  <a:cubicBezTo>
                    <a:pt x="1387" y="1232"/>
                    <a:pt x="1387" y="1232"/>
                    <a:pt x="1387" y="1232"/>
                  </a:cubicBezTo>
                  <a:close/>
                  <a:moveTo>
                    <a:pt x="1582" y="1191"/>
                  </a:moveTo>
                  <a:cubicBezTo>
                    <a:pt x="1637" y="1191"/>
                    <a:pt x="1654" y="1229"/>
                    <a:pt x="1644" y="1271"/>
                  </a:cubicBezTo>
                  <a:cubicBezTo>
                    <a:pt x="1635" y="1315"/>
                    <a:pt x="1602" y="1353"/>
                    <a:pt x="1546" y="1353"/>
                  </a:cubicBezTo>
                  <a:cubicBezTo>
                    <a:pt x="1503" y="1353"/>
                    <a:pt x="1474" y="1326"/>
                    <a:pt x="1485" y="1273"/>
                  </a:cubicBezTo>
                  <a:cubicBezTo>
                    <a:pt x="1493" y="1236"/>
                    <a:pt x="1521" y="1191"/>
                    <a:pt x="1582" y="1191"/>
                  </a:cubicBezTo>
                  <a:moveTo>
                    <a:pt x="1555" y="1322"/>
                  </a:moveTo>
                  <a:cubicBezTo>
                    <a:pt x="1574" y="1322"/>
                    <a:pt x="1590" y="1310"/>
                    <a:pt x="1599" y="1270"/>
                  </a:cubicBezTo>
                  <a:cubicBezTo>
                    <a:pt x="1603" y="1250"/>
                    <a:pt x="1605" y="1221"/>
                    <a:pt x="1575" y="1221"/>
                  </a:cubicBezTo>
                  <a:cubicBezTo>
                    <a:pt x="1543" y="1221"/>
                    <a:pt x="1534" y="1259"/>
                    <a:pt x="1531" y="1273"/>
                  </a:cubicBezTo>
                  <a:cubicBezTo>
                    <a:pt x="1524" y="1307"/>
                    <a:pt x="1532" y="1322"/>
                    <a:pt x="1555" y="1322"/>
                  </a:cubicBezTo>
                  <a:moveTo>
                    <a:pt x="1734" y="1195"/>
                  </a:moveTo>
                  <a:cubicBezTo>
                    <a:pt x="1714" y="1286"/>
                    <a:pt x="1714" y="1286"/>
                    <a:pt x="1714" y="1286"/>
                  </a:cubicBezTo>
                  <a:cubicBezTo>
                    <a:pt x="1711" y="1299"/>
                    <a:pt x="1707" y="1320"/>
                    <a:pt x="1731" y="1320"/>
                  </a:cubicBezTo>
                  <a:cubicBezTo>
                    <a:pt x="1760" y="1320"/>
                    <a:pt x="1765" y="1298"/>
                    <a:pt x="1770" y="1272"/>
                  </a:cubicBezTo>
                  <a:cubicBezTo>
                    <a:pt x="1786" y="1195"/>
                    <a:pt x="1786" y="1195"/>
                    <a:pt x="1786" y="1195"/>
                  </a:cubicBezTo>
                  <a:cubicBezTo>
                    <a:pt x="1833" y="1195"/>
                    <a:pt x="1833" y="1195"/>
                    <a:pt x="1833" y="1195"/>
                  </a:cubicBezTo>
                  <a:cubicBezTo>
                    <a:pt x="1811" y="1296"/>
                    <a:pt x="1811" y="1296"/>
                    <a:pt x="1811" y="1296"/>
                  </a:cubicBezTo>
                  <a:cubicBezTo>
                    <a:pt x="1805" y="1329"/>
                    <a:pt x="1804" y="1333"/>
                    <a:pt x="1804" y="1337"/>
                  </a:cubicBezTo>
                  <a:cubicBezTo>
                    <a:pt x="1803" y="1341"/>
                    <a:pt x="1802" y="1344"/>
                    <a:pt x="1802" y="1348"/>
                  </a:cubicBezTo>
                  <a:cubicBezTo>
                    <a:pt x="1758" y="1348"/>
                    <a:pt x="1758" y="1348"/>
                    <a:pt x="1758" y="1348"/>
                  </a:cubicBezTo>
                  <a:cubicBezTo>
                    <a:pt x="1761" y="1328"/>
                    <a:pt x="1761" y="1328"/>
                    <a:pt x="1761" y="1328"/>
                  </a:cubicBezTo>
                  <a:cubicBezTo>
                    <a:pt x="1756" y="1334"/>
                    <a:pt x="1740" y="1352"/>
                    <a:pt x="1711" y="1352"/>
                  </a:cubicBezTo>
                  <a:cubicBezTo>
                    <a:pt x="1690" y="1352"/>
                    <a:pt x="1675" y="1343"/>
                    <a:pt x="1669" y="1331"/>
                  </a:cubicBezTo>
                  <a:cubicBezTo>
                    <a:pt x="1662" y="1319"/>
                    <a:pt x="1666" y="1297"/>
                    <a:pt x="1668" y="1290"/>
                  </a:cubicBezTo>
                  <a:cubicBezTo>
                    <a:pt x="1688" y="1195"/>
                    <a:pt x="1688" y="1195"/>
                    <a:pt x="1688" y="1195"/>
                  </a:cubicBezTo>
                  <a:cubicBezTo>
                    <a:pt x="1734" y="1195"/>
                    <a:pt x="1734" y="1195"/>
                    <a:pt x="1734" y="1195"/>
                  </a:cubicBezTo>
                  <a:cubicBezTo>
                    <a:pt x="1734" y="1195"/>
                    <a:pt x="1734" y="1195"/>
                    <a:pt x="1734" y="1195"/>
                  </a:cubicBezTo>
                  <a:close/>
                  <a:moveTo>
                    <a:pt x="2010" y="1196"/>
                  </a:moveTo>
                  <a:cubicBezTo>
                    <a:pt x="2006" y="1207"/>
                    <a:pt x="2003" y="1218"/>
                    <a:pt x="2000" y="1233"/>
                  </a:cubicBezTo>
                  <a:cubicBezTo>
                    <a:pt x="1976" y="1346"/>
                    <a:pt x="1976" y="1346"/>
                    <a:pt x="1976" y="1346"/>
                  </a:cubicBezTo>
                  <a:cubicBezTo>
                    <a:pt x="1964" y="1403"/>
                    <a:pt x="1915" y="1409"/>
                    <a:pt x="1886" y="1409"/>
                  </a:cubicBezTo>
                  <a:cubicBezTo>
                    <a:pt x="1864" y="1409"/>
                    <a:pt x="1822" y="1406"/>
                    <a:pt x="1829" y="1359"/>
                  </a:cubicBezTo>
                  <a:cubicBezTo>
                    <a:pt x="1872" y="1359"/>
                    <a:pt x="1872" y="1359"/>
                    <a:pt x="1872" y="1359"/>
                  </a:cubicBezTo>
                  <a:cubicBezTo>
                    <a:pt x="1872" y="1362"/>
                    <a:pt x="1871" y="1367"/>
                    <a:pt x="1874" y="1372"/>
                  </a:cubicBezTo>
                  <a:cubicBezTo>
                    <a:pt x="1877" y="1376"/>
                    <a:pt x="1883" y="1380"/>
                    <a:pt x="1894" y="1380"/>
                  </a:cubicBezTo>
                  <a:cubicBezTo>
                    <a:pt x="1908" y="1380"/>
                    <a:pt x="1921" y="1374"/>
                    <a:pt x="1926" y="1360"/>
                  </a:cubicBezTo>
                  <a:cubicBezTo>
                    <a:pt x="1930" y="1353"/>
                    <a:pt x="1931" y="1347"/>
                    <a:pt x="1937" y="1324"/>
                  </a:cubicBezTo>
                  <a:cubicBezTo>
                    <a:pt x="1918" y="1343"/>
                    <a:pt x="1901" y="1345"/>
                    <a:pt x="1891" y="1345"/>
                  </a:cubicBezTo>
                  <a:cubicBezTo>
                    <a:pt x="1847" y="1345"/>
                    <a:pt x="1834" y="1307"/>
                    <a:pt x="1842" y="1270"/>
                  </a:cubicBezTo>
                  <a:cubicBezTo>
                    <a:pt x="1850" y="1231"/>
                    <a:pt x="1880" y="1194"/>
                    <a:pt x="1924" y="1194"/>
                  </a:cubicBezTo>
                  <a:cubicBezTo>
                    <a:pt x="1952" y="1194"/>
                    <a:pt x="1959" y="1209"/>
                    <a:pt x="1962" y="1216"/>
                  </a:cubicBezTo>
                  <a:cubicBezTo>
                    <a:pt x="1968" y="1196"/>
                    <a:pt x="1968" y="1196"/>
                    <a:pt x="1968" y="1196"/>
                  </a:cubicBezTo>
                  <a:cubicBezTo>
                    <a:pt x="2010" y="1196"/>
                    <a:pt x="2010" y="1196"/>
                    <a:pt x="2010" y="1196"/>
                  </a:cubicBezTo>
                  <a:cubicBezTo>
                    <a:pt x="2010" y="1196"/>
                    <a:pt x="2010" y="1196"/>
                    <a:pt x="2010" y="1196"/>
                  </a:cubicBezTo>
                  <a:close/>
                  <a:moveTo>
                    <a:pt x="1908" y="1315"/>
                  </a:moveTo>
                  <a:cubicBezTo>
                    <a:pt x="1939" y="1315"/>
                    <a:pt x="1947" y="1277"/>
                    <a:pt x="1948" y="1271"/>
                  </a:cubicBezTo>
                  <a:cubicBezTo>
                    <a:pt x="1952" y="1253"/>
                    <a:pt x="1955" y="1224"/>
                    <a:pt x="1928" y="1224"/>
                  </a:cubicBezTo>
                  <a:cubicBezTo>
                    <a:pt x="1911" y="1224"/>
                    <a:pt x="1894" y="1237"/>
                    <a:pt x="1887" y="1270"/>
                  </a:cubicBezTo>
                  <a:cubicBezTo>
                    <a:pt x="1885" y="1277"/>
                    <a:pt x="1878" y="1315"/>
                    <a:pt x="1908" y="1315"/>
                  </a:cubicBezTo>
                  <a:moveTo>
                    <a:pt x="2058" y="1129"/>
                  </a:moveTo>
                  <a:cubicBezTo>
                    <a:pt x="2102" y="1129"/>
                    <a:pt x="2102" y="1129"/>
                    <a:pt x="2102" y="1129"/>
                  </a:cubicBezTo>
                  <a:cubicBezTo>
                    <a:pt x="2084" y="1216"/>
                    <a:pt x="2084" y="1216"/>
                    <a:pt x="2084" y="1216"/>
                  </a:cubicBezTo>
                  <a:cubicBezTo>
                    <a:pt x="2091" y="1208"/>
                    <a:pt x="2105" y="1193"/>
                    <a:pt x="2133" y="1193"/>
                  </a:cubicBezTo>
                  <a:cubicBezTo>
                    <a:pt x="2156" y="1193"/>
                    <a:pt x="2168" y="1204"/>
                    <a:pt x="2174" y="1214"/>
                  </a:cubicBezTo>
                  <a:cubicBezTo>
                    <a:pt x="2177" y="1221"/>
                    <a:pt x="2179" y="1235"/>
                    <a:pt x="2175" y="1255"/>
                  </a:cubicBezTo>
                  <a:cubicBezTo>
                    <a:pt x="2155" y="1348"/>
                    <a:pt x="2155" y="1348"/>
                    <a:pt x="2155" y="1348"/>
                  </a:cubicBezTo>
                  <a:cubicBezTo>
                    <a:pt x="2110" y="1348"/>
                    <a:pt x="2110" y="1348"/>
                    <a:pt x="2110" y="1348"/>
                  </a:cubicBezTo>
                  <a:cubicBezTo>
                    <a:pt x="2130" y="1256"/>
                    <a:pt x="2130" y="1256"/>
                    <a:pt x="2130" y="1256"/>
                  </a:cubicBezTo>
                  <a:cubicBezTo>
                    <a:pt x="2131" y="1248"/>
                    <a:pt x="2137" y="1223"/>
                    <a:pt x="2112" y="1223"/>
                  </a:cubicBezTo>
                  <a:cubicBezTo>
                    <a:pt x="2099" y="1223"/>
                    <a:pt x="2081" y="1230"/>
                    <a:pt x="2076" y="1254"/>
                  </a:cubicBezTo>
                  <a:cubicBezTo>
                    <a:pt x="2057" y="1348"/>
                    <a:pt x="2057" y="1348"/>
                    <a:pt x="2057" y="1348"/>
                  </a:cubicBezTo>
                  <a:cubicBezTo>
                    <a:pt x="2012" y="1348"/>
                    <a:pt x="2012" y="1348"/>
                    <a:pt x="2012" y="1348"/>
                  </a:cubicBezTo>
                  <a:cubicBezTo>
                    <a:pt x="2058" y="1129"/>
                    <a:pt x="2058" y="1129"/>
                    <a:pt x="2058" y="1129"/>
                  </a:cubicBezTo>
                  <a:cubicBezTo>
                    <a:pt x="2058" y="1129"/>
                    <a:pt x="2058" y="1129"/>
                    <a:pt x="2058" y="1129"/>
                  </a:cubicBezTo>
                  <a:close/>
                  <a:moveTo>
                    <a:pt x="100" y="1249"/>
                  </a:moveTo>
                  <a:cubicBezTo>
                    <a:pt x="101" y="1244"/>
                    <a:pt x="104" y="1221"/>
                    <a:pt x="87" y="1221"/>
                  </a:cubicBezTo>
                  <a:cubicBezTo>
                    <a:pt x="66" y="1221"/>
                    <a:pt x="56" y="1253"/>
                    <a:pt x="53" y="1270"/>
                  </a:cubicBezTo>
                  <a:cubicBezTo>
                    <a:pt x="51" y="1278"/>
                    <a:pt x="46" y="1306"/>
                    <a:pt x="54" y="1317"/>
                  </a:cubicBezTo>
                  <a:cubicBezTo>
                    <a:pt x="57" y="1321"/>
                    <a:pt x="61" y="1322"/>
                    <a:pt x="65" y="1322"/>
                  </a:cubicBezTo>
                  <a:cubicBezTo>
                    <a:pt x="70" y="1322"/>
                    <a:pt x="84" y="1320"/>
                    <a:pt x="92" y="1292"/>
                  </a:cubicBezTo>
                  <a:cubicBezTo>
                    <a:pt x="136" y="1292"/>
                    <a:pt x="136" y="1292"/>
                    <a:pt x="136" y="1292"/>
                  </a:cubicBezTo>
                  <a:cubicBezTo>
                    <a:pt x="133" y="1304"/>
                    <a:pt x="128" y="1323"/>
                    <a:pt x="107" y="1337"/>
                  </a:cubicBezTo>
                  <a:cubicBezTo>
                    <a:pt x="94" y="1347"/>
                    <a:pt x="79" y="1352"/>
                    <a:pt x="60" y="1352"/>
                  </a:cubicBezTo>
                  <a:cubicBezTo>
                    <a:pt x="40" y="1352"/>
                    <a:pt x="23" y="1347"/>
                    <a:pt x="12" y="1331"/>
                  </a:cubicBezTo>
                  <a:cubicBezTo>
                    <a:pt x="2" y="1316"/>
                    <a:pt x="0" y="1296"/>
                    <a:pt x="5" y="1271"/>
                  </a:cubicBezTo>
                  <a:cubicBezTo>
                    <a:pt x="20" y="1201"/>
                    <a:pt x="74" y="1192"/>
                    <a:pt x="94" y="1192"/>
                  </a:cubicBezTo>
                  <a:cubicBezTo>
                    <a:pt x="122" y="1192"/>
                    <a:pt x="153" y="1207"/>
                    <a:pt x="144" y="1249"/>
                  </a:cubicBezTo>
                  <a:cubicBezTo>
                    <a:pt x="100" y="1249"/>
                    <a:pt x="100" y="1249"/>
                    <a:pt x="100" y="1249"/>
                  </a:cubicBezTo>
                  <a:cubicBezTo>
                    <a:pt x="100" y="1249"/>
                    <a:pt x="100" y="1249"/>
                    <a:pt x="100" y="1249"/>
                  </a:cubicBezTo>
                  <a:close/>
                  <a:moveTo>
                    <a:pt x="2378" y="1249"/>
                  </a:moveTo>
                  <a:cubicBezTo>
                    <a:pt x="2379" y="1244"/>
                    <a:pt x="2382" y="1221"/>
                    <a:pt x="2365" y="1221"/>
                  </a:cubicBezTo>
                  <a:cubicBezTo>
                    <a:pt x="2344" y="1221"/>
                    <a:pt x="2335" y="1253"/>
                    <a:pt x="2331" y="1270"/>
                  </a:cubicBezTo>
                  <a:cubicBezTo>
                    <a:pt x="2329" y="1278"/>
                    <a:pt x="2324" y="1306"/>
                    <a:pt x="2332" y="1317"/>
                  </a:cubicBezTo>
                  <a:cubicBezTo>
                    <a:pt x="2335" y="1321"/>
                    <a:pt x="2340" y="1322"/>
                    <a:pt x="2343" y="1322"/>
                  </a:cubicBezTo>
                  <a:cubicBezTo>
                    <a:pt x="2348" y="1322"/>
                    <a:pt x="2362" y="1320"/>
                    <a:pt x="2370" y="1292"/>
                  </a:cubicBezTo>
                  <a:cubicBezTo>
                    <a:pt x="2414" y="1292"/>
                    <a:pt x="2414" y="1292"/>
                    <a:pt x="2414" y="1292"/>
                  </a:cubicBezTo>
                  <a:cubicBezTo>
                    <a:pt x="2411" y="1304"/>
                    <a:pt x="2406" y="1323"/>
                    <a:pt x="2385" y="1337"/>
                  </a:cubicBezTo>
                  <a:cubicBezTo>
                    <a:pt x="2372" y="1347"/>
                    <a:pt x="2357" y="1352"/>
                    <a:pt x="2338" y="1352"/>
                  </a:cubicBezTo>
                  <a:cubicBezTo>
                    <a:pt x="2318" y="1352"/>
                    <a:pt x="2301" y="1347"/>
                    <a:pt x="2290" y="1331"/>
                  </a:cubicBezTo>
                  <a:cubicBezTo>
                    <a:pt x="2280" y="1316"/>
                    <a:pt x="2278" y="1296"/>
                    <a:pt x="2284" y="1271"/>
                  </a:cubicBezTo>
                  <a:cubicBezTo>
                    <a:pt x="2299" y="1201"/>
                    <a:pt x="2352" y="1192"/>
                    <a:pt x="2372" y="1192"/>
                  </a:cubicBezTo>
                  <a:cubicBezTo>
                    <a:pt x="2401" y="1192"/>
                    <a:pt x="2431" y="1207"/>
                    <a:pt x="2423" y="1249"/>
                  </a:cubicBezTo>
                  <a:cubicBezTo>
                    <a:pt x="2378" y="1249"/>
                    <a:pt x="2378" y="1249"/>
                    <a:pt x="2378" y="1249"/>
                  </a:cubicBezTo>
                  <a:cubicBezTo>
                    <a:pt x="2378" y="1249"/>
                    <a:pt x="2378" y="1249"/>
                    <a:pt x="2378" y="1249"/>
                  </a:cubicBezTo>
                  <a:close/>
                  <a:moveTo>
                    <a:pt x="2534" y="1191"/>
                  </a:moveTo>
                  <a:cubicBezTo>
                    <a:pt x="2589" y="1191"/>
                    <a:pt x="2606" y="1229"/>
                    <a:pt x="2597" y="1271"/>
                  </a:cubicBezTo>
                  <a:cubicBezTo>
                    <a:pt x="2587" y="1315"/>
                    <a:pt x="2554" y="1353"/>
                    <a:pt x="2498" y="1353"/>
                  </a:cubicBezTo>
                  <a:cubicBezTo>
                    <a:pt x="2454" y="1353"/>
                    <a:pt x="2426" y="1326"/>
                    <a:pt x="2437" y="1273"/>
                  </a:cubicBezTo>
                  <a:cubicBezTo>
                    <a:pt x="2445" y="1236"/>
                    <a:pt x="2474" y="1191"/>
                    <a:pt x="2534" y="1191"/>
                  </a:cubicBezTo>
                  <a:moveTo>
                    <a:pt x="2507" y="1322"/>
                  </a:moveTo>
                  <a:cubicBezTo>
                    <a:pt x="2527" y="1322"/>
                    <a:pt x="2542" y="1310"/>
                    <a:pt x="2551" y="1270"/>
                  </a:cubicBezTo>
                  <a:cubicBezTo>
                    <a:pt x="2555" y="1250"/>
                    <a:pt x="2557" y="1221"/>
                    <a:pt x="2528" y="1221"/>
                  </a:cubicBezTo>
                  <a:cubicBezTo>
                    <a:pt x="2495" y="1221"/>
                    <a:pt x="2486" y="1259"/>
                    <a:pt x="2484" y="1273"/>
                  </a:cubicBezTo>
                  <a:cubicBezTo>
                    <a:pt x="2476" y="1307"/>
                    <a:pt x="2484" y="1322"/>
                    <a:pt x="2507" y="1322"/>
                  </a:cubicBezTo>
                  <a:moveTo>
                    <a:pt x="2637" y="1223"/>
                  </a:moveTo>
                  <a:cubicBezTo>
                    <a:pt x="2639" y="1214"/>
                    <a:pt x="2640" y="1205"/>
                    <a:pt x="2641" y="1195"/>
                  </a:cubicBezTo>
                  <a:cubicBezTo>
                    <a:pt x="2685" y="1195"/>
                    <a:pt x="2685" y="1195"/>
                    <a:pt x="2685" y="1195"/>
                  </a:cubicBezTo>
                  <a:cubicBezTo>
                    <a:pt x="2682" y="1214"/>
                    <a:pt x="2682" y="1214"/>
                    <a:pt x="2682" y="1214"/>
                  </a:cubicBezTo>
                  <a:cubicBezTo>
                    <a:pt x="2688" y="1208"/>
                    <a:pt x="2704" y="1192"/>
                    <a:pt x="2734" y="1192"/>
                  </a:cubicBezTo>
                  <a:cubicBezTo>
                    <a:pt x="2769" y="1192"/>
                    <a:pt x="2775" y="1213"/>
                    <a:pt x="2776" y="1220"/>
                  </a:cubicBezTo>
                  <a:cubicBezTo>
                    <a:pt x="2795" y="1196"/>
                    <a:pt x="2816" y="1192"/>
                    <a:pt x="2832" y="1192"/>
                  </a:cubicBezTo>
                  <a:cubicBezTo>
                    <a:pt x="2862" y="1192"/>
                    <a:pt x="2871" y="1210"/>
                    <a:pt x="2873" y="1216"/>
                  </a:cubicBezTo>
                  <a:cubicBezTo>
                    <a:pt x="2878" y="1230"/>
                    <a:pt x="2874" y="1248"/>
                    <a:pt x="2871" y="1261"/>
                  </a:cubicBezTo>
                  <a:cubicBezTo>
                    <a:pt x="2853" y="1348"/>
                    <a:pt x="2853" y="1348"/>
                    <a:pt x="2853" y="1348"/>
                  </a:cubicBezTo>
                  <a:cubicBezTo>
                    <a:pt x="2807" y="1348"/>
                    <a:pt x="2807" y="1348"/>
                    <a:pt x="2807" y="1348"/>
                  </a:cubicBezTo>
                  <a:cubicBezTo>
                    <a:pt x="2827" y="1258"/>
                    <a:pt x="2827" y="1258"/>
                    <a:pt x="2827" y="1258"/>
                  </a:cubicBezTo>
                  <a:cubicBezTo>
                    <a:pt x="2830" y="1242"/>
                    <a:pt x="2832" y="1223"/>
                    <a:pt x="2808" y="1223"/>
                  </a:cubicBezTo>
                  <a:cubicBezTo>
                    <a:pt x="2781" y="1223"/>
                    <a:pt x="2775" y="1249"/>
                    <a:pt x="2771" y="1271"/>
                  </a:cubicBezTo>
                  <a:cubicBezTo>
                    <a:pt x="2754" y="1348"/>
                    <a:pt x="2754" y="1348"/>
                    <a:pt x="2754" y="1348"/>
                  </a:cubicBezTo>
                  <a:cubicBezTo>
                    <a:pt x="2709" y="1348"/>
                    <a:pt x="2709" y="1348"/>
                    <a:pt x="2709" y="1348"/>
                  </a:cubicBezTo>
                  <a:cubicBezTo>
                    <a:pt x="2728" y="1257"/>
                    <a:pt x="2728" y="1257"/>
                    <a:pt x="2728" y="1257"/>
                  </a:cubicBezTo>
                  <a:cubicBezTo>
                    <a:pt x="2731" y="1245"/>
                    <a:pt x="2735" y="1223"/>
                    <a:pt x="2710" y="1223"/>
                  </a:cubicBezTo>
                  <a:cubicBezTo>
                    <a:pt x="2682" y="1223"/>
                    <a:pt x="2677" y="1248"/>
                    <a:pt x="2674" y="1258"/>
                  </a:cubicBezTo>
                  <a:cubicBezTo>
                    <a:pt x="2655" y="1348"/>
                    <a:pt x="2655" y="1348"/>
                    <a:pt x="2655" y="1348"/>
                  </a:cubicBezTo>
                  <a:cubicBezTo>
                    <a:pt x="2610" y="1348"/>
                    <a:pt x="2610" y="1348"/>
                    <a:pt x="2610" y="1348"/>
                  </a:cubicBezTo>
                  <a:cubicBezTo>
                    <a:pt x="2637" y="1223"/>
                    <a:pt x="2637" y="1223"/>
                    <a:pt x="2637" y="1223"/>
                  </a:cubicBezTo>
                  <a:cubicBezTo>
                    <a:pt x="2637" y="1223"/>
                    <a:pt x="2637" y="1223"/>
                    <a:pt x="2637" y="1223"/>
                  </a:cubicBezTo>
                  <a:close/>
                  <a:moveTo>
                    <a:pt x="2966" y="1195"/>
                  </a:moveTo>
                  <a:cubicBezTo>
                    <a:pt x="2963" y="1216"/>
                    <a:pt x="2963" y="1216"/>
                    <a:pt x="2963" y="1216"/>
                  </a:cubicBezTo>
                  <a:cubicBezTo>
                    <a:pt x="2982" y="1192"/>
                    <a:pt x="3008" y="1192"/>
                    <a:pt x="3015" y="1192"/>
                  </a:cubicBezTo>
                  <a:cubicBezTo>
                    <a:pt x="3054" y="1192"/>
                    <a:pt x="3072" y="1221"/>
                    <a:pt x="3062" y="1268"/>
                  </a:cubicBezTo>
                  <a:cubicBezTo>
                    <a:pt x="3053" y="1312"/>
                    <a:pt x="3022" y="1350"/>
                    <a:pt x="2978" y="1350"/>
                  </a:cubicBezTo>
                  <a:cubicBezTo>
                    <a:pt x="2950" y="1350"/>
                    <a:pt x="2942" y="1335"/>
                    <a:pt x="2939" y="1330"/>
                  </a:cubicBezTo>
                  <a:cubicBezTo>
                    <a:pt x="2923" y="1407"/>
                    <a:pt x="2923" y="1407"/>
                    <a:pt x="2923" y="1407"/>
                  </a:cubicBezTo>
                  <a:cubicBezTo>
                    <a:pt x="2877" y="1407"/>
                    <a:pt x="2877" y="1407"/>
                    <a:pt x="2877" y="1407"/>
                  </a:cubicBezTo>
                  <a:cubicBezTo>
                    <a:pt x="2922" y="1195"/>
                    <a:pt x="2922" y="1195"/>
                    <a:pt x="2922" y="1195"/>
                  </a:cubicBezTo>
                  <a:cubicBezTo>
                    <a:pt x="2966" y="1195"/>
                    <a:pt x="2966" y="1195"/>
                    <a:pt x="2966" y="1195"/>
                  </a:cubicBezTo>
                  <a:cubicBezTo>
                    <a:pt x="2966" y="1195"/>
                    <a:pt x="2966" y="1195"/>
                    <a:pt x="2966" y="1195"/>
                  </a:cubicBezTo>
                  <a:close/>
                  <a:moveTo>
                    <a:pt x="3017" y="1270"/>
                  </a:moveTo>
                  <a:cubicBezTo>
                    <a:pt x="3020" y="1252"/>
                    <a:pt x="3022" y="1221"/>
                    <a:pt x="2996" y="1221"/>
                  </a:cubicBezTo>
                  <a:cubicBezTo>
                    <a:pt x="2981" y="1221"/>
                    <a:pt x="2959" y="1232"/>
                    <a:pt x="2950" y="1273"/>
                  </a:cubicBezTo>
                  <a:cubicBezTo>
                    <a:pt x="2947" y="1282"/>
                    <a:pt x="2940" y="1321"/>
                    <a:pt x="2973" y="1321"/>
                  </a:cubicBezTo>
                  <a:cubicBezTo>
                    <a:pt x="2994" y="1321"/>
                    <a:pt x="3010" y="1300"/>
                    <a:pt x="3017" y="1270"/>
                  </a:cubicBezTo>
                  <a:moveTo>
                    <a:pt x="3119" y="1129"/>
                  </a:moveTo>
                  <a:cubicBezTo>
                    <a:pt x="3164" y="1129"/>
                    <a:pt x="3164" y="1129"/>
                    <a:pt x="3164" y="1129"/>
                  </a:cubicBezTo>
                  <a:cubicBezTo>
                    <a:pt x="3117" y="1348"/>
                    <a:pt x="3117" y="1348"/>
                    <a:pt x="3117" y="1348"/>
                  </a:cubicBezTo>
                  <a:cubicBezTo>
                    <a:pt x="3072" y="1348"/>
                    <a:pt x="3072" y="1348"/>
                    <a:pt x="3072" y="1348"/>
                  </a:cubicBezTo>
                  <a:cubicBezTo>
                    <a:pt x="3119" y="1129"/>
                    <a:pt x="3119" y="1129"/>
                    <a:pt x="3119" y="1129"/>
                  </a:cubicBezTo>
                  <a:cubicBezTo>
                    <a:pt x="3119" y="1129"/>
                    <a:pt x="3119" y="1129"/>
                    <a:pt x="3119" y="1129"/>
                  </a:cubicBezTo>
                  <a:close/>
                  <a:moveTo>
                    <a:pt x="3202" y="1283"/>
                  </a:moveTo>
                  <a:cubicBezTo>
                    <a:pt x="3200" y="1293"/>
                    <a:pt x="3193" y="1324"/>
                    <a:pt x="3225" y="1324"/>
                  </a:cubicBezTo>
                  <a:cubicBezTo>
                    <a:pt x="3236" y="1324"/>
                    <a:pt x="3248" y="1319"/>
                    <a:pt x="3256" y="1303"/>
                  </a:cubicBezTo>
                  <a:cubicBezTo>
                    <a:pt x="3297" y="1303"/>
                    <a:pt x="3297" y="1303"/>
                    <a:pt x="3297" y="1303"/>
                  </a:cubicBezTo>
                  <a:cubicBezTo>
                    <a:pt x="3295" y="1310"/>
                    <a:pt x="3291" y="1323"/>
                    <a:pt x="3275" y="1336"/>
                  </a:cubicBezTo>
                  <a:cubicBezTo>
                    <a:pt x="3261" y="1348"/>
                    <a:pt x="3240" y="1354"/>
                    <a:pt x="3218" y="1354"/>
                  </a:cubicBezTo>
                  <a:cubicBezTo>
                    <a:pt x="3205" y="1354"/>
                    <a:pt x="3180" y="1351"/>
                    <a:pt x="3168" y="1335"/>
                  </a:cubicBezTo>
                  <a:cubicBezTo>
                    <a:pt x="3157" y="1320"/>
                    <a:pt x="3155" y="1299"/>
                    <a:pt x="3161" y="1275"/>
                  </a:cubicBezTo>
                  <a:cubicBezTo>
                    <a:pt x="3166" y="1250"/>
                    <a:pt x="3178" y="1220"/>
                    <a:pt x="3208" y="1202"/>
                  </a:cubicBezTo>
                  <a:cubicBezTo>
                    <a:pt x="3222" y="1194"/>
                    <a:pt x="3237" y="1190"/>
                    <a:pt x="3254" y="1190"/>
                  </a:cubicBezTo>
                  <a:cubicBezTo>
                    <a:pt x="3276" y="1190"/>
                    <a:pt x="3300" y="1198"/>
                    <a:pt x="3308" y="1227"/>
                  </a:cubicBezTo>
                  <a:cubicBezTo>
                    <a:pt x="3314" y="1248"/>
                    <a:pt x="3309" y="1270"/>
                    <a:pt x="3305" y="1283"/>
                  </a:cubicBezTo>
                  <a:cubicBezTo>
                    <a:pt x="3202" y="1283"/>
                    <a:pt x="3202" y="1283"/>
                    <a:pt x="3202" y="1283"/>
                  </a:cubicBezTo>
                  <a:cubicBezTo>
                    <a:pt x="3202" y="1283"/>
                    <a:pt x="3202" y="1283"/>
                    <a:pt x="3202" y="1283"/>
                  </a:cubicBezTo>
                  <a:close/>
                  <a:moveTo>
                    <a:pt x="3265" y="1254"/>
                  </a:moveTo>
                  <a:cubicBezTo>
                    <a:pt x="3267" y="1248"/>
                    <a:pt x="3272" y="1220"/>
                    <a:pt x="3246" y="1220"/>
                  </a:cubicBezTo>
                  <a:cubicBezTo>
                    <a:pt x="3226" y="1220"/>
                    <a:pt x="3214" y="1236"/>
                    <a:pt x="3210" y="1254"/>
                  </a:cubicBezTo>
                  <a:cubicBezTo>
                    <a:pt x="3265" y="1254"/>
                    <a:pt x="3265" y="1254"/>
                    <a:pt x="3265" y="1254"/>
                  </a:cubicBezTo>
                  <a:cubicBezTo>
                    <a:pt x="3265" y="1254"/>
                    <a:pt x="3265" y="1254"/>
                    <a:pt x="3265" y="1254"/>
                  </a:cubicBezTo>
                  <a:close/>
                  <a:moveTo>
                    <a:pt x="3383" y="1195"/>
                  </a:moveTo>
                  <a:cubicBezTo>
                    <a:pt x="3401" y="1245"/>
                    <a:pt x="3401" y="1245"/>
                    <a:pt x="3401" y="1245"/>
                  </a:cubicBezTo>
                  <a:cubicBezTo>
                    <a:pt x="3442" y="1195"/>
                    <a:pt x="3442" y="1195"/>
                    <a:pt x="3442" y="1195"/>
                  </a:cubicBezTo>
                  <a:cubicBezTo>
                    <a:pt x="3488" y="1195"/>
                    <a:pt x="3488" y="1195"/>
                    <a:pt x="3488" y="1195"/>
                  </a:cubicBezTo>
                  <a:cubicBezTo>
                    <a:pt x="3423" y="1269"/>
                    <a:pt x="3423" y="1269"/>
                    <a:pt x="3423" y="1269"/>
                  </a:cubicBezTo>
                  <a:cubicBezTo>
                    <a:pt x="3457" y="1348"/>
                    <a:pt x="3457" y="1348"/>
                    <a:pt x="3457" y="1348"/>
                  </a:cubicBezTo>
                  <a:cubicBezTo>
                    <a:pt x="3404" y="1348"/>
                    <a:pt x="3404" y="1348"/>
                    <a:pt x="3404" y="1348"/>
                  </a:cubicBezTo>
                  <a:cubicBezTo>
                    <a:pt x="3385" y="1292"/>
                    <a:pt x="3385" y="1292"/>
                    <a:pt x="3385" y="1292"/>
                  </a:cubicBezTo>
                  <a:cubicBezTo>
                    <a:pt x="3342" y="1348"/>
                    <a:pt x="3342" y="1348"/>
                    <a:pt x="3342" y="1348"/>
                  </a:cubicBezTo>
                  <a:cubicBezTo>
                    <a:pt x="3295" y="1348"/>
                    <a:pt x="3295" y="1348"/>
                    <a:pt x="3295" y="1348"/>
                  </a:cubicBezTo>
                  <a:cubicBezTo>
                    <a:pt x="3364" y="1266"/>
                    <a:pt x="3364" y="1266"/>
                    <a:pt x="3364" y="1266"/>
                  </a:cubicBezTo>
                  <a:cubicBezTo>
                    <a:pt x="3329" y="1195"/>
                    <a:pt x="3329" y="1195"/>
                    <a:pt x="3329" y="1195"/>
                  </a:cubicBezTo>
                  <a:cubicBezTo>
                    <a:pt x="3383" y="1195"/>
                    <a:pt x="3383" y="1195"/>
                    <a:pt x="3383" y="1195"/>
                  </a:cubicBezTo>
                  <a:cubicBezTo>
                    <a:pt x="3383" y="1195"/>
                    <a:pt x="3383" y="1195"/>
                    <a:pt x="3383" y="1195"/>
                  </a:cubicBezTo>
                  <a:close/>
                  <a:moveTo>
                    <a:pt x="3509" y="1194"/>
                  </a:moveTo>
                  <a:cubicBezTo>
                    <a:pt x="3554" y="1194"/>
                    <a:pt x="3554" y="1194"/>
                    <a:pt x="3554" y="1194"/>
                  </a:cubicBezTo>
                  <a:cubicBezTo>
                    <a:pt x="3521" y="1348"/>
                    <a:pt x="3521" y="1348"/>
                    <a:pt x="3521" y="1348"/>
                  </a:cubicBezTo>
                  <a:cubicBezTo>
                    <a:pt x="3476" y="1348"/>
                    <a:pt x="3476" y="1348"/>
                    <a:pt x="3476" y="1348"/>
                  </a:cubicBezTo>
                  <a:cubicBezTo>
                    <a:pt x="3509" y="1194"/>
                    <a:pt x="3509" y="1194"/>
                    <a:pt x="3509" y="1194"/>
                  </a:cubicBezTo>
                  <a:cubicBezTo>
                    <a:pt x="3509" y="1194"/>
                    <a:pt x="3509" y="1194"/>
                    <a:pt x="3509" y="1194"/>
                  </a:cubicBezTo>
                  <a:close/>
                  <a:moveTo>
                    <a:pt x="3521" y="1129"/>
                  </a:moveTo>
                  <a:cubicBezTo>
                    <a:pt x="3569" y="1129"/>
                    <a:pt x="3569" y="1129"/>
                    <a:pt x="3569" y="1129"/>
                  </a:cubicBezTo>
                  <a:cubicBezTo>
                    <a:pt x="3561" y="1168"/>
                    <a:pt x="3561" y="1168"/>
                    <a:pt x="3561" y="1168"/>
                  </a:cubicBezTo>
                  <a:cubicBezTo>
                    <a:pt x="3513" y="1168"/>
                    <a:pt x="3513" y="1168"/>
                    <a:pt x="3513" y="1168"/>
                  </a:cubicBezTo>
                  <a:cubicBezTo>
                    <a:pt x="3521" y="1129"/>
                    <a:pt x="3521" y="1129"/>
                    <a:pt x="3521" y="1129"/>
                  </a:cubicBezTo>
                  <a:cubicBezTo>
                    <a:pt x="3521" y="1129"/>
                    <a:pt x="3521" y="1129"/>
                    <a:pt x="3521" y="1129"/>
                  </a:cubicBezTo>
                  <a:close/>
                  <a:moveTo>
                    <a:pt x="3649" y="1346"/>
                  </a:moveTo>
                  <a:cubicBezTo>
                    <a:pt x="3634" y="1350"/>
                    <a:pt x="3621" y="1351"/>
                    <a:pt x="3614" y="1351"/>
                  </a:cubicBezTo>
                  <a:cubicBezTo>
                    <a:pt x="3568" y="1351"/>
                    <a:pt x="3575" y="1322"/>
                    <a:pt x="3577" y="1310"/>
                  </a:cubicBezTo>
                  <a:cubicBezTo>
                    <a:pt x="3595" y="1225"/>
                    <a:pt x="3595" y="1225"/>
                    <a:pt x="3595" y="1225"/>
                  </a:cubicBezTo>
                  <a:cubicBezTo>
                    <a:pt x="3565" y="1225"/>
                    <a:pt x="3565" y="1225"/>
                    <a:pt x="3565" y="1225"/>
                  </a:cubicBezTo>
                  <a:cubicBezTo>
                    <a:pt x="3572" y="1196"/>
                    <a:pt x="3572" y="1196"/>
                    <a:pt x="3572" y="1196"/>
                  </a:cubicBezTo>
                  <a:cubicBezTo>
                    <a:pt x="3601" y="1196"/>
                    <a:pt x="3601" y="1196"/>
                    <a:pt x="3601" y="1196"/>
                  </a:cubicBezTo>
                  <a:cubicBezTo>
                    <a:pt x="3608" y="1166"/>
                    <a:pt x="3608" y="1166"/>
                    <a:pt x="3608" y="1166"/>
                  </a:cubicBezTo>
                  <a:cubicBezTo>
                    <a:pt x="3656" y="1149"/>
                    <a:pt x="3656" y="1149"/>
                    <a:pt x="3656" y="1149"/>
                  </a:cubicBezTo>
                  <a:cubicBezTo>
                    <a:pt x="3646" y="1196"/>
                    <a:pt x="3646" y="1196"/>
                    <a:pt x="3646" y="1196"/>
                  </a:cubicBezTo>
                  <a:cubicBezTo>
                    <a:pt x="3682" y="1196"/>
                    <a:pt x="3682" y="1196"/>
                    <a:pt x="3682" y="1196"/>
                  </a:cubicBezTo>
                  <a:cubicBezTo>
                    <a:pt x="3676" y="1225"/>
                    <a:pt x="3676" y="1225"/>
                    <a:pt x="3676" y="1225"/>
                  </a:cubicBezTo>
                  <a:cubicBezTo>
                    <a:pt x="3640" y="1225"/>
                    <a:pt x="3640" y="1225"/>
                    <a:pt x="3640" y="1225"/>
                  </a:cubicBezTo>
                  <a:cubicBezTo>
                    <a:pt x="3625" y="1295"/>
                    <a:pt x="3625" y="1295"/>
                    <a:pt x="3625" y="1295"/>
                  </a:cubicBezTo>
                  <a:cubicBezTo>
                    <a:pt x="3622" y="1309"/>
                    <a:pt x="3620" y="1317"/>
                    <a:pt x="3640" y="1317"/>
                  </a:cubicBezTo>
                  <a:cubicBezTo>
                    <a:pt x="3647" y="1317"/>
                    <a:pt x="3650" y="1317"/>
                    <a:pt x="3656" y="1317"/>
                  </a:cubicBezTo>
                  <a:cubicBezTo>
                    <a:pt x="3649" y="1346"/>
                    <a:pt x="3649" y="1346"/>
                    <a:pt x="3649" y="1346"/>
                  </a:cubicBezTo>
                  <a:cubicBezTo>
                    <a:pt x="3649" y="1346"/>
                    <a:pt x="3649" y="1346"/>
                    <a:pt x="3649" y="1346"/>
                  </a:cubicBezTo>
                  <a:close/>
                  <a:moveTo>
                    <a:pt x="3741" y="1195"/>
                  </a:moveTo>
                  <a:cubicBezTo>
                    <a:pt x="3752" y="1301"/>
                    <a:pt x="3752" y="1301"/>
                    <a:pt x="3752" y="1301"/>
                  </a:cubicBezTo>
                  <a:cubicBezTo>
                    <a:pt x="3809" y="1195"/>
                    <a:pt x="3809" y="1195"/>
                    <a:pt x="3809" y="1195"/>
                  </a:cubicBezTo>
                  <a:cubicBezTo>
                    <a:pt x="3854" y="1195"/>
                    <a:pt x="3854" y="1195"/>
                    <a:pt x="3854" y="1195"/>
                  </a:cubicBezTo>
                  <a:cubicBezTo>
                    <a:pt x="3764" y="1345"/>
                    <a:pt x="3764" y="1345"/>
                    <a:pt x="3764" y="1345"/>
                  </a:cubicBezTo>
                  <a:cubicBezTo>
                    <a:pt x="3732" y="1406"/>
                    <a:pt x="3732" y="1406"/>
                    <a:pt x="3732" y="1406"/>
                  </a:cubicBezTo>
                  <a:cubicBezTo>
                    <a:pt x="3687" y="1406"/>
                    <a:pt x="3687" y="1406"/>
                    <a:pt x="3687" y="1406"/>
                  </a:cubicBezTo>
                  <a:cubicBezTo>
                    <a:pt x="3719" y="1348"/>
                    <a:pt x="3719" y="1348"/>
                    <a:pt x="3719" y="1348"/>
                  </a:cubicBezTo>
                  <a:cubicBezTo>
                    <a:pt x="3693" y="1195"/>
                    <a:pt x="3693" y="1195"/>
                    <a:pt x="3693" y="1195"/>
                  </a:cubicBezTo>
                  <a:cubicBezTo>
                    <a:pt x="3741" y="1195"/>
                    <a:pt x="3741" y="1195"/>
                    <a:pt x="3741" y="1195"/>
                  </a:cubicBezTo>
                  <a:cubicBezTo>
                    <a:pt x="3741" y="1195"/>
                    <a:pt x="3741" y="1195"/>
                    <a:pt x="3741" y="1195"/>
                  </a:cubicBezTo>
                  <a:close/>
                  <a:moveTo>
                    <a:pt x="3933" y="1145"/>
                  </a:moveTo>
                  <a:cubicBezTo>
                    <a:pt x="3899" y="1145"/>
                    <a:pt x="3899" y="1145"/>
                    <a:pt x="3899" y="1145"/>
                  </a:cubicBezTo>
                  <a:cubicBezTo>
                    <a:pt x="3902" y="1129"/>
                    <a:pt x="3902" y="1129"/>
                    <a:pt x="3902" y="1129"/>
                  </a:cubicBezTo>
                  <a:cubicBezTo>
                    <a:pt x="3990" y="1129"/>
                    <a:pt x="3990" y="1129"/>
                    <a:pt x="3990" y="1129"/>
                  </a:cubicBezTo>
                  <a:cubicBezTo>
                    <a:pt x="3987" y="1145"/>
                    <a:pt x="3987" y="1145"/>
                    <a:pt x="3987" y="1145"/>
                  </a:cubicBezTo>
                  <a:cubicBezTo>
                    <a:pt x="3953" y="1145"/>
                    <a:pt x="3953" y="1145"/>
                    <a:pt x="3953" y="1145"/>
                  </a:cubicBezTo>
                  <a:cubicBezTo>
                    <a:pt x="3936" y="1225"/>
                    <a:pt x="3936" y="1225"/>
                    <a:pt x="3936" y="1225"/>
                  </a:cubicBezTo>
                  <a:cubicBezTo>
                    <a:pt x="3916" y="1225"/>
                    <a:pt x="3916" y="1225"/>
                    <a:pt x="3916" y="1225"/>
                  </a:cubicBezTo>
                  <a:cubicBezTo>
                    <a:pt x="3933" y="1145"/>
                    <a:pt x="3933" y="1145"/>
                    <a:pt x="3933" y="1145"/>
                  </a:cubicBezTo>
                  <a:cubicBezTo>
                    <a:pt x="3933" y="1145"/>
                    <a:pt x="3933" y="1145"/>
                    <a:pt x="3933" y="1145"/>
                  </a:cubicBezTo>
                  <a:close/>
                  <a:moveTo>
                    <a:pt x="3999" y="1129"/>
                  </a:moveTo>
                  <a:cubicBezTo>
                    <a:pt x="4031" y="1129"/>
                    <a:pt x="4031" y="1129"/>
                    <a:pt x="4031" y="1129"/>
                  </a:cubicBezTo>
                  <a:cubicBezTo>
                    <a:pt x="4036" y="1200"/>
                    <a:pt x="4036" y="1200"/>
                    <a:pt x="4036" y="1200"/>
                  </a:cubicBezTo>
                  <a:cubicBezTo>
                    <a:pt x="4072" y="1129"/>
                    <a:pt x="4072" y="1129"/>
                    <a:pt x="4072" y="1129"/>
                  </a:cubicBezTo>
                  <a:cubicBezTo>
                    <a:pt x="4103" y="1129"/>
                    <a:pt x="4103" y="1129"/>
                    <a:pt x="4103" y="1129"/>
                  </a:cubicBezTo>
                  <a:cubicBezTo>
                    <a:pt x="4083" y="1225"/>
                    <a:pt x="4083" y="1225"/>
                    <a:pt x="4083" y="1225"/>
                  </a:cubicBezTo>
                  <a:cubicBezTo>
                    <a:pt x="4063" y="1225"/>
                    <a:pt x="4063" y="1225"/>
                    <a:pt x="4063" y="1225"/>
                  </a:cubicBezTo>
                  <a:cubicBezTo>
                    <a:pt x="4080" y="1143"/>
                    <a:pt x="4080" y="1143"/>
                    <a:pt x="4080" y="1143"/>
                  </a:cubicBezTo>
                  <a:cubicBezTo>
                    <a:pt x="4038" y="1225"/>
                    <a:pt x="4038" y="1225"/>
                    <a:pt x="4038" y="1225"/>
                  </a:cubicBezTo>
                  <a:cubicBezTo>
                    <a:pt x="4021" y="1225"/>
                    <a:pt x="4021" y="1225"/>
                    <a:pt x="4021" y="1225"/>
                  </a:cubicBezTo>
                  <a:cubicBezTo>
                    <a:pt x="4014" y="1143"/>
                    <a:pt x="4014" y="1143"/>
                    <a:pt x="4014" y="1143"/>
                  </a:cubicBezTo>
                  <a:cubicBezTo>
                    <a:pt x="3997" y="1225"/>
                    <a:pt x="3997" y="1225"/>
                    <a:pt x="3997" y="1225"/>
                  </a:cubicBezTo>
                  <a:cubicBezTo>
                    <a:pt x="3978" y="1225"/>
                    <a:pt x="3978" y="1225"/>
                    <a:pt x="3978" y="1225"/>
                  </a:cubicBezTo>
                  <a:cubicBezTo>
                    <a:pt x="3999" y="1129"/>
                    <a:pt x="3999" y="1129"/>
                    <a:pt x="3999" y="1129"/>
                  </a:cubicBezTo>
                  <a:cubicBezTo>
                    <a:pt x="3999" y="1129"/>
                    <a:pt x="3999" y="1129"/>
                    <a:pt x="3999" y="112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Freeform 9"/>
            <p:cNvSpPr>
              <a:spLocks noEditPoints="1"/>
            </p:cNvSpPr>
            <p:nvPr userDrawn="1"/>
          </p:nvSpPr>
          <p:spPr bwMode="gray">
            <a:xfrm>
              <a:off x="68" y="0"/>
              <a:ext cx="1723" cy="964"/>
            </a:xfrm>
            <a:custGeom>
              <a:avLst/>
              <a:gdLst>
                <a:gd name="T0" fmla="*/ 175 w 2268"/>
                <a:gd name="T1" fmla="*/ 248 h 1269"/>
                <a:gd name="T2" fmla="*/ 0 w 2268"/>
                <a:gd name="T3" fmla="*/ 248 h 1269"/>
                <a:gd name="T4" fmla="*/ 0 w 2268"/>
                <a:gd name="T5" fmla="*/ 0 h 1269"/>
                <a:gd name="T6" fmla="*/ 175 w 2268"/>
                <a:gd name="T7" fmla="*/ 0 h 1269"/>
                <a:gd name="T8" fmla="*/ 175 w 2268"/>
                <a:gd name="T9" fmla="*/ 248 h 1269"/>
                <a:gd name="T10" fmla="*/ 1723 w 2268"/>
                <a:gd name="T11" fmla="*/ 0 h 1269"/>
                <a:gd name="T12" fmla="*/ 1547 w 2268"/>
                <a:gd name="T13" fmla="*/ 0 h 1269"/>
                <a:gd name="T14" fmla="*/ 1547 w 2268"/>
                <a:gd name="T15" fmla="*/ 248 h 1269"/>
                <a:gd name="T16" fmla="*/ 1723 w 2268"/>
                <a:gd name="T17" fmla="*/ 248 h 1269"/>
                <a:gd name="T18" fmla="*/ 1723 w 2268"/>
                <a:gd name="T19" fmla="*/ 0 h 1269"/>
                <a:gd name="T20" fmla="*/ 175 w 2268"/>
                <a:gd name="T21" fmla="*/ 716 h 1269"/>
                <a:gd name="T22" fmla="*/ 0 w 2268"/>
                <a:gd name="T23" fmla="*/ 716 h 1269"/>
                <a:gd name="T24" fmla="*/ 0 w 2268"/>
                <a:gd name="T25" fmla="*/ 964 h 1269"/>
                <a:gd name="T26" fmla="*/ 175 w 2268"/>
                <a:gd name="T27" fmla="*/ 964 h 1269"/>
                <a:gd name="T28" fmla="*/ 175 w 2268"/>
                <a:gd name="T29" fmla="*/ 716 h 1269"/>
                <a:gd name="T30" fmla="*/ 1723 w 2268"/>
                <a:gd name="T31" fmla="*/ 716 h 1269"/>
                <a:gd name="T32" fmla="*/ 1547 w 2268"/>
                <a:gd name="T33" fmla="*/ 716 h 1269"/>
                <a:gd name="T34" fmla="*/ 1547 w 2268"/>
                <a:gd name="T35" fmla="*/ 964 h 1269"/>
                <a:gd name="T36" fmla="*/ 1723 w 2268"/>
                <a:gd name="T37" fmla="*/ 964 h 1269"/>
                <a:gd name="T38" fmla="*/ 1723 w 2268"/>
                <a:gd name="T39" fmla="*/ 716 h 1269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2268"/>
                <a:gd name="T61" fmla="*/ 0 h 1269"/>
                <a:gd name="T62" fmla="*/ 2268 w 2268"/>
                <a:gd name="T63" fmla="*/ 1269 h 1269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2268" h="1269">
                  <a:moveTo>
                    <a:pt x="231" y="327"/>
                  </a:moveTo>
                  <a:lnTo>
                    <a:pt x="0" y="327"/>
                  </a:lnTo>
                  <a:lnTo>
                    <a:pt x="0" y="0"/>
                  </a:lnTo>
                  <a:lnTo>
                    <a:pt x="231" y="0"/>
                  </a:lnTo>
                  <a:lnTo>
                    <a:pt x="231" y="327"/>
                  </a:lnTo>
                  <a:close/>
                  <a:moveTo>
                    <a:pt x="2268" y="0"/>
                  </a:moveTo>
                  <a:lnTo>
                    <a:pt x="2036" y="0"/>
                  </a:lnTo>
                  <a:lnTo>
                    <a:pt x="2036" y="327"/>
                  </a:lnTo>
                  <a:lnTo>
                    <a:pt x="2268" y="327"/>
                  </a:lnTo>
                  <a:lnTo>
                    <a:pt x="2268" y="0"/>
                  </a:lnTo>
                  <a:close/>
                  <a:moveTo>
                    <a:pt x="231" y="942"/>
                  </a:moveTo>
                  <a:lnTo>
                    <a:pt x="0" y="942"/>
                  </a:lnTo>
                  <a:lnTo>
                    <a:pt x="0" y="1269"/>
                  </a:lnTo>
                  <a:lnTo>
                    <a:pt x="231" y="1269"/>
                  </a:lnTo>
                  <a:lnTo>
                    <a:pt x="231" y="942"/>
                  </a:lnTo>
                  <a:close/>
                  <a:moveTo>
                    <a:pt x="2268" y="942"/>
                  </a:moveTo>
                  <a:lnTo>
                    <a:pt x="2036" y="942"/>
                  </a:lnTo>
                  <a:lnTo>
                    <a:pt x="2036" y="1269"/>
                  </a:lnTo>
                  <a:lnTo>
                    <a:pt x="2268" y="1269"/>
                  </a:lnTo>
                  <a:lnTo>
                    <a:pt x="2268" y="942"/>
                  </a:lnTo>
                  <a:close/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Title 9"/>
          <p:cNvSpPr>
            <a:spLocks noGrp="1"/>
          </p:cNvSpPr>
          <p:nvPr>
            <p:ph type="title"/>
          </p:nvPr>
        </p:nvSpPr>
        <p:spPr bwMode="gray">
          <a:xfrm>
            <a:off x="324005" y="1556792"/>
            <a:ext cx="3461923" cy="2016224"/>
          </a:xfrm>
          <a:noFill/>
          <a:ln w="9525">
            <a:noFill/>
            <a:miter lim="800000"/>
            <a:headEnd/>
            <a:tailEnd/>
          </a:ln>
        </p:spPr>
        <p:txBody>
          <a:bodyPr anchor="t">
            <a:normAutofit/>
          </a:bodyPr>
          <a:lstStyle>
            <a:lvl1pPr algn="l" rtl="0" eaLnBrk="1" fontAlgn="base" hangingPunct="1">
              <a:spcBef>
                <a:spcPct val="40000"/>
              </a:spcBef>
              <a:spcAft>
                <a:spcPct val="0"/>
              </a:spcAft>
              <a:defRPr lang="en-GB" sz="3000" b="1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>
              <a:defRPr lang="en-GB" sz="3000" b="1" dirty="0">
                <a:solidFill>
                  <a:schemeClr val="bg1"/>
                </a:solidFill>
                <a:latin typeface="+mj-lt"/>
              </a:defRPr>
            </a:lvl2pPr>
            <a:lvl3pPr>
              <a:defRPr lang="en-GB" sz="3000" b="1" dirty="0">
                <a:solidFill>
                  <a:schemeClr val="bg1"/>
                </a:solidFill>
                <a:latin typeface="+mj-lt"/>
              </a:defRPr>
            </a:lvl3pPr>
            <a:lvl4pPr>
              <a:defRPr lang="en-GB" sz="3000" b="1" dirty="0">
                <a:solidFill>
                  <a:schemeClr val="bg1"/>
                </a:solidFill>
                <a:latin typeface="+mj-lt"/>
              </a:defRPr>
            </a:lvl4pPr>
            <a:lvl5pPr>
              <a:defRPr lang="en-GB" sz="3000" b="1" dirty="0">
                <a:solidFill>
                  <a:schemeClr val="bg1"/>
                </a:solidFill>
                <a:latin typeface="+mj-lt"/>
              </a:defRPr>
            </a:lvl5pPr>
            <a:lvl6pPr>
              <a:defRPr lang="en-GB" sz="3000" b="1" dirty="0">
                <a:solidFill>
                  <a:schemeClr val="bg1"/>
                </a:solidFill>
                <a:latin typeface="+mj-lt"/>
              </a:defRPr>
            </a:lvl6pPr>
            <a:lvl7pPr>
              <a:defRPr lang="en-GB" sz="3000" b="1" dirty="0">
                <a:solidFill>
                  <a:schemeClr val="bg1"/>
                </a:solidFill>
                <a:latin typeface="+mj-lt"/>
              </a:defRPr>
            </a:lvl7pPr>
            <a:lvl8pPr>
              <a:defRPr lang="en-GB" sz="3000" b="1" dirty="0">
                <a:solidFill>
                  <a:schemeClr val="bg1"/>
                </a:solidFill>
                <a:latin typeface="+mj-lt"/>
              </a:defRPr>
            </a:lvl8pPr>
            <a:lvl9pPr>
              <a:defRPr sz="30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7" name="Text Placeholder 16"/>
          <p:cNvSpPr>
            <a:spLocks noGrp="1"/>
          </p:cNvSpPr>
          <p:nvPr>
            <p:ph type="body" sz="quarter" idx="10"/>
          </p:nvPr>
        </p:nvSpPr>
        <p:spPr bwMode="gray">
          <a:xfrm>
            <a:off x="324002" y="3789045"/>
            <a:ext cx="3029875" cy="1079823"/>
          </a:xfrm>
          <a:noFill/>
          <a:ln w="9525">
            <a:noFill/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defRPr lang="en-US" sz="1200" b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 lang="en-US" sz="1200" b="0" kern="1200" noProof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>
              <a:defRPr lang="en-US" sz="1200" b="0" kern="1200" noProof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>
              <a:defRPr lang="en-US" sz="1200" b="0" kern="1200" noProof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>
              <a:defRPr lang="en-US" sz="1200" b="0" kern="1200" noProof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>
              <a:defRPr lang="en-US" sz="1200" b="0" kern="1200" noProof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>
              <a:defRPr lang="en-US" sz="1200" b="0" kern="1200" noProof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>
              <a:defRPr lang="en-US" sz="1200" b="0" kern="1200" noProof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>
              <a:defRPr lang="en-US" sz="1200" b="0" kern="1200" noProof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93322921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6"/>
          <p:cNvSpPr>
            <a:spLocks noEditPoints="1"/>
          </p:cNvSpPr>
          <p:nvPr userDrawn="1"/>
        </p:nvSpPr>
        <p:spPr bwMode="gray">
          <a:xfrm>
            <a:off x="0" y="547688"/>
            <a:ext cx="4683125" cy="4848225"/>
          </a:xfrm>
          <a:custGeom>
            <a:avLst/>
            <a:gdLst>
              <a:gd name="T0" fmla="*/ 2950 w 2950"/>
              <a:gd name="T1" fmla="*/ 0 h 3054"/>
              <a:gd name="T2" fmla="*/ 433 w 2950"/>
              <a:gd name="T3" fmla="*/ 0 h 3054"/>
              <a:gd name="T4" fmla="*/ 0 w 2950"/>
              <a:gd name="T5" fmla="*/ 1461 h 3054"/>
              <a:gd name="T6" fmla="*/ 0 w 2950"/>
              <a:gd name="T7" fmla="*/ 3054 h 3054"/>
              <a:gd name="T8" fmla="*/ 2046 w 2950"/>
              <a:gd name="T9" fmla="*/ 3054 h 3054"/>
              <a:gd name="T10" fmla="*/ 2950 w 2950"/>
              <a:gd name="T11" fmla="*/ 0 h 3054"/>
              <a:gd name="T12" fmla="*/ 2950 w 2950"/>
              <a:gd name="T13" fmla="*/ 0 h 3054"/>
              <a:gd name="T14" fmla="*/ 2950 w 2950"/>
              <a:gd name="T15" fmla="*/ 0 h 3054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2950" h="3054">
                <a:moveTo>
                  <a:pt x="2950" y="0"/>
                </a:moveTo>
                <a:lnTo>
                  <a:pt x="433" y="0"/>
                </a:lnTo>
                <a:lnTo>
                  <a:pt x="0" y="1461"/>
                </a:lnTo>
                <a:lnTo>
                  <a:pt x="0" y="3054"/>
                </a:lnTo>
                <a:lnTo>
                  <a:pt x="2046" y="3054"/>
                </a:lnTo>
                <a:lnTo>
                  <a:pt x="2950" y="0"/>
                </a:lnTo>
                <a:close/>
                <a:moveTo>
                  <a:pt x="2950" y="0"/>
                </a:moveTo>
                <a:lnTo>
                  <a:pt x="2950" y="0"/>
                </a:lnTo>
                <a:close/>
              </a:path>
            </a:pathLst>
          </a:custGeom>
          <a:gradFill rotWithShape="1">
            <a:gsLst>
              <a:gs pos="0">
                <a:srgbClr val="00257A">
                  <a:alpha val="89999"/>
                </a:srgbClr>
              </a:gs>
              <a:gs pos="35001">
                <a:srgbClr val="00338D">
                  <a:alpha val="89999"/>
                </a:srgbClr>
              </a:gs>
              <a:gs pos="100000">
                <a:srgbClr val="009FDA">
                  <a:alpha val="89999"/>
                </a:srgbClr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5" name="Group 4"/>
          <p:cNvGrpSpPr>
            <a:grpSpLocks/>
          </p:cNvGrpSpPr>
          <p:nvPr userDrawn="1"/>
        </p:nvGrpSpPr>
        <p:grpSpPr bwMode="gray">
          <a:xfrm>
            <a:off x="683573" y="548680"/>
            <a:ext cx="1930547" cy="1080120"/>
            <a:chOff x="68" y="0"/>
            <a:chExt cx="1723" cy="964"/>
          </a:xfrm>
          <a:solidFill>
            <a:schemeClr val="accent6"/>
          </a:solidFill>
        </p:grpSpPr>
        <p:sp>
          <p:nvSpPr>
            <p:cNvPr id="6" name="Freeform 8"/>
            <p:cNvSpPr>
              <a:spLocks noEditPoints="1"/>
            </p:cNvSpPr>
            <p:nvPr/>
          </p:nvSpPr>
          <p:spPr bwMode="gray">
            <a:xfrm>
              <a:off x="199" y="248"/>
              <a:ext cx="1423" cy="489"/>
            </a:xfrm>
            <a:custGeom>
              <a:avLst/>
              <a:gdLst>
                <a:gd name="T0" fmla="*/ 1974 w 4103"/>
                <a:gd name="T1" fmla="*/ 485 h 1409"/>
                <a:gd name="T2" fmla="*/ 2267 w 4103"/>
                <a:gd name="T3" fmla="*/ 697 h 1409"/>
                <a:gd name="T4" fmla="*/ 1655 w 4103"/>
                <a:gd name="T5" fmla="*/ 656 h 1409"/>
                <a:gd name="T6" fmla="*/ 1718 w 4103"/>
                <a:gd name="T7" fmla="*/ 424 h 1409"/>
                <a:gd name="T8" fmla="*/ 970 w 4103"/>
                <a:gd name="T9" fmla="*/ 697 h 1409"/>
                <a:gd name="T10" fmla="*/ 1169 w 4103"/>
                <a:gd name="T11" fmla="*/ 416 h 1409"/>
                <a:gd name="T12" fmla="*/ 719 w 4103"/>
                <a:gd name="T13" fmla="*/ 631 h 1409"/>
                <a:gd name="T14" fmla="*/ 751 w 4103"/>
                <a:gd name="T15" fmla="*/ 630 h 1409"/>
                <a:gd name="T16" fmla="*/ 202 w 4103"/>
                <a:gd name="T17" fmla="*/ 618 h 1409"/>
                <a:gd name="T18" fmla="*/ 180 w 4103"/>
                <a:gd name="T19" fmla="*/ 697 h 1409"/>
                <a:gd name="T20" fmla="*/ 1187 w 4103"/>
                <a:gd name="T21" fmla="*/ 416 h 1409"/>
                <a:gd name="T22" fmla="*/ 115 w 4103"/>
                <a:gd name="T23" fmla="*/ 906 h 1409"/>
                <a:gd name="T24" fmla="*/ 661 w 4103"/>
                <a:gd name="T25" fmla="*/ 715 h 1409"/>
                <a:gd name="T26" fmla="*/ 1145 w 4103"/>
                <a:gd name="T27" fmla="*/ 715 h 1409"/>
                <a:gd name="T28" fmla="*/ 1697 w 4103"/>
                <a:gd name="T29" fmla="*/ 863 h 1409"/>
                <a:gd name="T30" fmla="*/ 203 w 4103"/>
                <a:gd name="T31" fmla="*/ 1286 h 1409"/>
                <a:gd name="T32" fmla="*/ 250 w 4103"/>
                <a:gd name="T33" fmla="*/ 1328 h 1409"/>
                <a:gd name="T34" fmla="*/ 556 w 4103"/>
                <a:gd name="T35" fmla="*/ 1196 h 1409"/>
                <a:gd name="T36" fmla="*/ 340 w 4103"/>
                <a:gd name="T37" fmla="*/ 1196 h 1409"/>
                <a:gd name="T38" fmla="*/ 408 w 4103"/>
                <a:gd name="T39" fmla="*/ 1225 h 1409"/>
                <a:gd name="T40" fmla="*/ 514 w 4103"/>
                <a:gd name="T41" fmla="*/ 1225 h 1409"/>
                <a:gd name="T42" fmla="*/ 631 w 4103"/>
                <a:gd name="T43" fmla="*/ 1168 h 1409"/>
                <a:gd name="T44" fmla="*/ 794 w 4103"/>
                <a:gd name="T45" fmla="*/ 1220 h 1409"/>
                <a:gd name="T46" fmla="*/ 672 w 4103"/>
                <a:gd name="T47" fmla="*/ 1348 h 1409"/>
                <a:gd name="T48" fmla="*/ 847 w 4103"/>
                <a:gd name="T49" fmla="*/ 1359 h 1409"/>
                <a:gd name="T50" fmla="*/ 943 w 4103"/>
                <a:gd name="T51" fmla="*/ 1196 h 1409"/>
                <a:gd name="T52" fmla="*/ 1129 w 4103"/>
                <a:gd name="T53" fmla="*/ 1351 h 1409"/>
                <a:gd name="T54" fmla="*/ 1198 w 4103"/>
                <a:gd name="T55" fmla="*/ 1196 h 1409"/>
                <a:gd name="T56" fmla="*/ 1280 w 4103"/>
                <a:gd name="T57" fmla="*/ 1129 h 1409"/>
                <a:gd name="T58" fmla="*/ 1253 w 4103"/>
                <a:gd name="T59" fmla="*/ 1254 h 1409"/>
                <a:gd name="T60" fmla="*/ 1489 w 4103"/>
                <a:gd name="T61" fmla="*/ 1194 h 1409"/>
                <a:gd name="T62" fmla="*/ 1546 w 4103"/>
                <a:gd name="T63" fmla="*/ 1353 h 1409"/>
                <a:gd name="T64" fmla="*/ 1714 w 4103"/>
                <a:gd name="T65" fmla="*/ 1286 h 1409"/>
                <a:gd name="T66" fmla="*/ 1761 w 4103"/>
                <a:gd name="T67" fmla="*/ 1328 h 1409"/>
                <a:gd name="T68" fmla="*/ 1976 w 4103"/>
                <a:gd name="T69" fmla="*/ 1346 h 1409"/>
                <a:gd name="T70" fmla="*/ 1842 w 4103"/>
                <a:gd name="T71" fmla="*/ 1270 h 1409"/>
                <a:gd name="T72" fmla="*/ 1887 w 4103"/>
                <a:gd name="T73" fmla="*/ 1270 h 1409"/>
                <a:gd name="T74" fmla="*/ 2110 w 4103"/>
                <a:gd name="T75" fmla="*/ 1348 h 1409"/>
                <a:gd name="T76" fmla="*/ 87 w 4103"/>
                <a:gd name="T77" fmla="*/ 1221 h 1409"/>
                <a:gd name="T78" fmla="*/ 5 w 4103"/>
                <a:gd name="T79" fmla="*/ 1271 h 1409"/>
                <a:gd name="T80" fmla="*/ 2343 w 4103"/>
                <a:gd name="T81" fmla="*/ 1322 h 1409"/>
                <a:gd name="T82" fmla="*/ 2378 w 4103"/>
                <a:gd name="T83" fmla="*/ 1249 h 1409"/>
                <a:gd name="T84" fmla="*/ 2528 w 4103"/>
                <a:gd name="T85" fmla="*/ 1221 h 1409"/>
                <a:gd name="T86" fmla="*/ 2832 w 4103"/>
                <a:gd name="T87" fmla="*/ 1192 h 1409"/>
                <a:gd name="T88" fmla="*/ 2709 w 4103"/>
                <a:gd name="T89" fmla="*/ 1348 h 1409"/>
                <a:gd name="T90" fmla="*/ 2963 w 4103"/>
                <a:gd name="T91" fmla="*/ 1216 h 1409"/>
                <a:gd name="T92" fmla="*/ 2966 w 4103"/>
                <a:gd name="T93" fmla="*/ 1195 h 1409"/>
                <a:gd name="T94" fmla="*/ 3072 w 4103"/>
                <a:gd name="T95" fmla="*/ 1348 h 1409"/>
                <a:gd name="T96" fmla="*/ 3168 w 4103"/>
                <a:gd name="T97" fmla="*/ 1335 h 1409"/>
                <a:gd name="T98" fmla="*/ 3246 w 4103"/>
                <a:gd name="T99" fmla="*/ 1220 h 1409"/>
                <a:gd name="T100" fmla="*/ 3457 w 4103"/>
                <a:gd name="T101" fmla="*/ 1348 h 1409"/>
                <a:gd name="T102" fmla="*/ 3509 w 4103"/>
                <a:gd name="T103" fmla="*/ 1194 h 1409"/>
                <a:gd name="T104" fmla="*/ 3513 w 4103"/>
                <a:gd name="T105" fmla="*/ 1168 h 1409"/>
                <a:gd name="T106" fmla="*/ 3601 w 4103"/>
                <a:gd name="T107" fmla="*/ 1196 h 1409"/>
                <a:gd name="T108" fmla="*/ 3656 w 4103"/>
                <a:gd name="T109" fmla="*/ 1317 h 1409"/>
                <a:gd name="T110" fmla="*/ 3687 w 4103"/>
                <a:gd name="T111" fmla="*/ 1406 h 1409"/>
                <a:gd name="T112" fmla="*/ 3987 w 4103"/>
                <a:gd name="T113" fmla="*/ 1145 h 1409"/>
                <a:gd name="T114" fmla="*/ 4072 w 4103"/>
                <a:gd name="T115" fmla="*/ 1129 h 1409"/>
                <a:gd name="T116" fmla="*/ 3978 w 4103"/>
                <a:gd name="T117" fmla="*/ 1225 h 1409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4103"/>
                <a:gd name="T178" fmla="*/ 0 h 1409"/>
                <a:gd name="T179" fmla="*/ 4103 w 4103"/>
                <a:gd name="T180" fmla="*/ 1409 h 1409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4103" h="1409">
                  <a:moveTo>
                    <a:pt x="2267" y="697"/>
                  </a:moveTo>
                  <a:cubicBezTo>
                    <a:pt x="2149" y="697"/>
                    <a:pt x="2149" y="697"/>
                    <a:pt x="2149" y="697"/>
                  </a:cubicBezTo>
                  <a:cubicBezTo>
                    <a:pt x="2168" y="619"/>
                    <a:pt x="2168" y="619"/>
                    <a:pt x="2168" y="619"/>
                  </a:cubicBezTo>
                  <a:cubicBezTo>
                    <a:pt x="1930" y="619"/>
                    <a:pt x="1930" y="619"/>
                    <a:pt x="1930" y="619"/>
                  </a:cubicBezTo>
                  <a:cubicBezTo>
                    <a:pt x="1911" y="697"/>
                    <a:pt x="1911" y="697"/>
                    <a:pt x="1911" y="697"/>
                  </a:cubicBezTo>
                  <a:cubicBezTo>
                    <a:pt x="1796" y="697"/>
                    <a:pt x="1796" y="697"/>
                    <a:pt x="1796" y="697"/>
                  </a:cubicBezTo>
                  <a:cubicBezTo>
                    <a:pt x="1796" y="681"/>
                    <a:pt x="1796" y="681"/>
                    <a:pt x="1796" y="681"/>
                  </a:cubicBezTo>
                  <a:cubicBezTo>
                    <a:pt x="1798" y="672"/>
                    <a:pt x="1799" y="663"/>
                    <a:pt x="1802" y="653"/>
                  </a:cubicBezTo>
                  <a:cubicBezTo>
                    <a:pt x="1823" y="569"/>
                    <a:pt x="1878" y="485"/>
                    <a:pt x="1974" y="485"/>
                  </a:cubicBezTo>
                  <a:cubicBezTo>
                    <a:pt x="2012" y="485"/>
                    <a:pt x="2050" y="499"/>
                    <a:pt x="2045" y="552"/>
                  </a:cubicBezTo>
                  <a:cubicBezTo>
                    <a:pt x="2186" y="552"/>
                    <a:pt x="2186" y="552"/>
                    <a:pt x="2186" y="552"/>
                  </a:cubicBezTo>
                  <a:cubicBezTo>
                    <a:pt x="2192" y="527"/>
                    <a:pt x="2201" y="486"/>
                    <a:pt x="2174" y="447"/>
                  </a:cubicBezTo>
                  <a:cubicBezTo>
                    <a:pt x="2145" y="406"/>
                    <a:pt x="2084" y="389"/>
                    <a:pt x="2005" y="389"/>
                  </a:cubicBezTo>
                  <a:cubicBezTo>
                    <a:pt x="1949" y="389"/>
                    <a:pt x="1867" y="398"/>
                    <a:pt x="1796" y="444"/>
                  </a:cubicBezTo>
                  <a:cubicBezTo>
                    <a:pt x="1796" y="18"/>
                    <a:pt x="1796" y="18"/>
                    <a:pt x="1796" y="18"/>
                  </a:cubicBezTo>
                  <a:cubicBezTo>
                    <a:pt x="2267" y="18"/>
                    <a:pt x="2267" y="18"/>
                    <a:pt x="2267" y="18"/>
                  </a:cubicBezTo>
                  <a:cubicBezTo>
                    <a:pt x="2267" y="697"/>
                    <a:pt x="2267" y="697"/>
                    <a:pt x="2267" y="697"/>
                  </a:cubicBezTo>
                  <a:cubicBezTo>
                    <a:pt x="2267" y="697"/>
                    <a:pt x="2267" y="697"/>
                    <a:pt x="2267" y="697"/>
                  </a:cubicBezTo>
                  <a:close/>
                  <a:moveTo>
                    <a:pt x="1989" y="812"/>
                  </a:moveTo>
                  <a:cubicBezTo>
                    <a:pt x="1962" y="817"/>
                    <a:pt x="1936" y="820"/>
                    <a:pt x="1910" y="820"/>
                  </a:cubicBezTo>
                  <a:cubicBezTo>
                    <a:pt x="1842" y="820"/>
                    <a:pt x="1795" y="788"/>
                    <a:pt x="1794" y="715"/>
                  </a:cubicBezTo>
                  <a:cubicBezTo>
                    <a:pt x="2014" y="715"/>
                    <a:pt x="2014" y="715"/>
                    <a:pt x="2014" y="715"/>
                  </a:cubicBezTo>
                  <a:cubicBezTo>
                    <a:pt x="1989" y="812"/>
                    <a:pt x="1989" y="812"/>
                    <a:pt x="1989" y="812"/>
                  </a:cubicBezTo>
                  <a:cubicBezTo>
                    <a:pt x="1989" y="812"/>
                    <a:pt x="1989" y="812"/>
                    <a:pt x="1989" y="812"/>
                  </a:cubicBezTo>
                  <a:close/>
                  <a:moveTo>
                    <a:pt x="1718" y="424"/>
                  </a:moveTo>
                  <a:cubicBezTo>
                    <a:pt x="1718" y="521"/>
                    <a:pt x="1718" y="521"/>
                    <a:pt x="1718" y="521"/>
                  </a:cubicBezTo>
                  <a:cubicBezTo>
                    <a:pt x="1685" y="567"/>
                    <a:pt x="1665" y="616"/>
                    <a:pt x="1655" y="656"/>
                  </a:cubicBezTo>
                  <a:cubicBezTo>
                    <a:pt x="1651" y="670"/>
                    <a:pt x="1649" y="684"/>
                    <a:pt x="1648" y="697"/>
                  </a:cubicBezTo>
                  <a:cubicBezTo>
                    <a:pt x="1578" y="697"/>
                    <a:pt x="1578" y="697"/>
                    <a:pt x="1578" y="697"/>
                  </a:cubicBezTo>
                  <a:cubicBezTo>
                    <a:pt x="1637" y="417"/>
                    <a:pt x="1637" y="417"/>
                    <a:pt x="1637" y="417"/>
                  </a:cubicBezTo>
                  <a:cubicBezTo>
                    <a:pt x="1438" y="416"/>
                    <a:pt x="1438" y="416"/>
                    <a:pt x="1438" y="416"/>
                  </a:cubicBezTo>
                  <a:cubicBezTo>
                    <a:pt x="1260" y="697"/>
                    <a:pt x="1260" y="697"/>
                    <a:pt x="1260" y="697"/>
                  </a:cubicBezTo>
                  <a:cubicBezTo>
                    <a:pt x="1247" y="697"/>
                    <a:pt x="1247" y="697"/>
                    <a:pt x="1247" y="697"/>
                  </a:cubicBezTo>
                  <a:cubicBezTo>
                    <a:pt x="1247" y="18"/>
                    <a:pt x="1247" y="18"/>
                    <a:pt x="1247" y="18"/>
                  </a:cubicBezTo>
                  <a:cubicBezTo>
                    <a:pt x="1718" y="18"/>
                    <a:pt x="1718" y="18"/>
                    <a:pt x="1718" y="18"/>
                  </a:cubicBezTo>
                  <a:cubicBezTo>
                    <a:pt x="1718" y="424"/>
                    <a:pt x="1718" y="424"/>
                    <a:pt x="1718" y="424"/>
                  </a:cubicBezTo>
                  <a:cubicBezTo>
                    <a:pt x="1718" y="424"/>
                    <a:pt x="1718" y="424"/>
                    <a:pt x="1718" y="424"/>
                  </a:cubicBezTo>
                  <a:close/>
                  <a:moveTo>
                    <a:pt x="1455" y="697"/>
                  </a:moveTo>
                  <a:cubicBezTo>
                    <a:pt x="1384" y="697"/>
                    <a:pt x="1384" y="697"/>
                    <a:pt x="1384" y="697"/>
                  </a:cubicBezTo>
                  <a:cubicBezTo>
                    <a:pt x="1491" y="529"/>
                    <a:pt x="1491" y="529"/>
                    <a:pt x="1491" y="529"/>
                  </a:cubicBezTo>
                  <a:cubicBezTo>
                    <a:pt x="1455" y="697"/>
                    <a:pt x="1455" y="697"/>
                    <a:pt x="1455" y="697"/>
                  </a:cubicBezTo>
                  <a:cubicBezTo>
                    <a:pt x="1455" y="697"/>
                    <a:pt x="1455" y="697"/>
                    <a:pt x="1455" y="697"/>
                  </a:cubicBezTo>
                  <a:close/>
                  <a:moveTo>
                    <a:pt x="1169" y="416"/>
                  </a:moveTo>
                  <a:cubicBezTo>
                    <a:pt x="1051" y="416"/>
                    <a:pt x="1051" y="416"/>
                    <a:pt x="1051" y="416"/>
                  </a:cubicBezTo>
                  <a:cubicBezTo>
                    <a:pt x="970" y="697"/>
                    <a:pt x="970" y="697"/>
                    <a:pt x="970" y="697"/>
                  </a:cubicBezTo>
                  <a:cubicBezTo>
                    <a:pt x="845" y="697"/>
                    <a:pt x="845" y="697"/>
                    <a:pt x="845" y="697"/>
                  </a:cubicBezTo>
                  <a:cubicBezTo>
                    <a:pt x="909" y="674"/>
                    <a:pt x="948" y="629"/>
                    <a:pt x="960" y="562"/>
                  </a:cubicBezTo>
                  <a:cubicBezTo>
                    <a:pt x="970" y="510"/>
                    <a:pt x="965" y="476"/>
                    <a:pt x="944" y="451"/>
                  </a:cubicBezTo>
                  <a:cubicBezTo>
                    <a:pt x="912" y="413"/>
                    <a:pt x="848" y="416"/>
                    <a:pt x="792" y="416"/>
                  </a:cubicBezTo>
                  <a:cubicBezTo>
                    <a:pt x="782" y="416"/>
                    <a:pt x="698" y="416"/>
                    <a:pt x="698" y="416"/>
                  </a:cubicBezTo>
                  <a:cubicBezTo>
                    <a:pt x="698" y="18"/>
                    <a:pt x="698" y="18"/>
                    <a:pt x="698" y="18"/>
                  </a:cubicBezTo>
                  <a:cubicBezTo>
                    <a:pt x="1169" y="18"/>
                    <a:pt x="1169" y="18"/>
                    <a:pt x="1169" y="18"/>
                  </a:cubicBezTo>
                  <a:cubicBezTo>
                    <a:pt x="1169" y="416"/>
                    <a:pt x="1169" y="416"/>
                    <a:pt x="1169" y="416"/>
                  </a:cubicBezTo>
                  <a:cubicBezTo>
                    <a:pt x="1169" y="416"/>
                    <a:pt x="1169" y="416"/>
                    <a:pt x="1169" y="416"/>
                  </a:cubicBezTo>
                  <a:close/>
                  <a:moveTo>
                    <a:pt x="1094" y="697"/>
                  </a:moveTo>
                  <a:cubicBezTo>
                    <a:pt x="1143" y="521"/>
                    <a:pt x="1143" y="521"/>
                    <a:pt x="1143" y="521"/>
                  </a:cubicBezTo>
                  <a:cubicBezTo>
                    <a:pt x="1145" y="697"/>
                    <a:pt x="1145" y="697"/>
                    <a:pt x="1145" y="697"/>
                  </a:cubicBezTo>
                  <a:cubicBezTo>
                    <a:pt x="1094" y="697"/>
                    <a:pt x="1094" y="697"/>
                    <a:pt x="1094" y="697"/>
                  </a:cubicBezTo>
                  <a:cubicBezTo>
                    <a:pt x="1094" y="697"/>
                    <a:pt x="1094" y="697"/>
                    <a:pt x="1094" y="697"/>
                  </a:cubicBezTo>
                  <a:close/>
                  <a:moveTo>
                    <a:pt x="751" y="630"/>
                  </a:moveTo>
                  <a:cubicBezTo>
                    <a:pt x="751" y="630"/>
                    <a:pt x="751" y="630"/>
                    <a:pt x="751" y="630"/>
                  </a:cubicBezTo>
                  <a:cubicBezTo>
                    <a:pt x="746" y="630"/>
                    <a:pt x="741" y="631"/>
                    <a:pt x="736" y="631"/>
                  </a:cubicBezTo>
                  <a:cubicBezTo>
                    <a:pt x="729" y="631"/>
                    <a:pt x="724" y="631"/>
                    <a:pt x="719" y="631"/>
                  </a:cubicBezTo>
                  <a:cubicBezTo>
                    <a:pt x="689" y="631"/>
                    <a:pt x="689" y="631"/>
                    <a:pt x="689" y="631"/>
                  </a:cubicBezTo>
                  <a:cubicBezTo>
                    <a:pt x="703" y="579"/>
                    <a:pt x="703" y="579"/>
                    <a:pt x="703" y="579"/>
                  </a:cubicBezTo>
                  <a:cubicBezTo>
                    <a:pt x="709" y="554"/>
                    <a:pt x="709" y="554"/>
                    <a:pt x="709" y="554"/>
                  </a:cubicBezTo>
                  <a:cubicBezTo>
                    <a:pt x="725" y="494"/>
                    <a:pt x="725" y="494"/>
                    <a:pt x="725" y="494"/>
                  </a:cubicBezTo>
                  <a:cubicBezTo>
                    <a:pt x="732" y="494"/>
                    <a:pt x="739" y="494"/>
                    <a:pt x="746" y="494"/>
                  </a:cubicBezTo>
                  <a:cubicBezTo>
                    <a:pt x="769" y="494"/>
                    <a:pt x="769" y="494"/>
                    <a:pt x="769" y="494"/>
                  </a:cubicBezTo>
                  <a:cubicBezTo>
                    <a:pt x="809" y="494"/>
                    <a:pt x="834" y="496"/>
                    <a:pt x="843" y="509"/>
                  </a:cubicBezTo>
                  <a:cubicBezTo>
                    <a:pt x="850" y="518"/>
                    <a:pt x="849" y="535"/>
                    <a:pt x="841" y="560"/>
                  </a:cubicBezTo>
                  <a:cubicBezTo>
                    <a:pt x="827" y="603"/>
                    <a:pt x="809" y="626"/>
                    <a:pt x="751" y="630"/>
                  </a:cubicBezTo>
                  <a:moveTo>
                    <a:pt x="620" y="441"/>
                  </a:moveTo>
                  <a:cubicBezTo>
                    <a:pt x="613" y="465"/>
                    <a:pt x="613" y="465"/>
                    <a:pt x="613" y="465"/>
                  </a:cubicBezTo>
                  <a:cubicBezTo>
                    <a:pt x="545" y="689"/>
                    <a:pt x="545" y="689"/>
                    <a:pt x="545" y="689"/>
                  </a:cubicBezTo>
                  <a:cubicBezTo>
                    <a:pt x="542" y="697"/>
                    <a:pt x="542" y="697"/>
                    <a:pt x="542" y="697"/>
                  </a:cubicBezTo>
                  <a:cubicBezTo>
                    <a:pt x="321" y="697"/>
                    <a:pt x="321" y="697"/>
                    <a:pt x="321" y="697"/>
                  </a:cubicBezTo>
                  <a:cubicBezTo>
                    <a:pt x="303" y="661"/>
                    <a:pt x="303" y="661"/>
                    <a:pt x="303" y="661"/>
                  </a:cubicBezTo>
                  <a:cubicBezTo>
                    <a:pt x="542" y="417"/>
                    <a:pt x="542" y="417"/>
                    <a:pt x="542" y="417"/>
                  </a:cubicBezTo>
                  <a:cubicBezTo>
                    <a:pt x="389" y="417"/>
                    <a:pt x="389" y="417"/>
                    <a:pt x="389" y="417"/>
                  </a:cubicBezTo>
                  <a:cubicBezTo>
                    <a:pt x="202" y="618"/>
                    <a:pt x="202" y="618"/>
                    <a:pt x="202" y="618"/>
                  </a:cubicBezTo>
                  <a:cubicBezTo>
                    <a:pt x="262" y="417"/>
                    <a:pt x="262" y="417"/>
                    <a:pt x="262" y="417"/>
                  </a:cubicBezTo>
                  <a:cubicBezTo>
                    <a:pt x="149" y="417"/>
                    <a:pt x="149" y="417"/>
                    <a:pt x="149" y="417"/>
                  </a:cubicBezTo>
                  <a:cubicBezTo>
                    <a:pt x="149" y="18"/>
                    <a:pt x="149" y="18"/>
                    <a:pt x="149" y="18"/>
                  </a:cubicBezTo>
                  <a:cubicBezTo>
                    <a:pt x="620" y="18"/>
                    <a:pt x="620" y="18"/>
                    <a:pt x="620" y="18"/>
                  </a:cubicBezTo>
                  <a:cubicBezTo>
                    <a:pt x="620" y="441"/>
                    <a:pt x="620" y="441"/>
                    <a:pt x="620" y="441"/>
                  </a:cubicBezTo>
                  <a:cubicBezTo>
                    <a:pt x="620" y="441"/>
                    <a:pt x="620" y="441"/>
                    <a:pt x="620" y="441"/>
                  </a:cubicBezTo>
                  <a:close/>
                  <a:moveTo>
                    <a:pt x="178" y="697"/>
                  </a:moveTo>
                  <a:cubicBezTo>
                    <a:pt x="179" y="695"/>
                    <a:pt x="179" y="695"/>
                    <a:pt x="179" y="695"/>
                  </a:cubicBezTo>
                  <a:cubicBezTo>
                    <a:pt x="180" y="697"/>
                    <a:pt x="180" y="697"/>
                    <a:pt x="180" y="697"/>
                  </a:cubicBezTo>
                  <a:cubicBezTo>
                    <a:pt x="178" y="697"/>
                    <a:pt x="178" y="697"/>
                    <a:pt x="178" y="697"/>
                  </a:cubicBezTo>
                  <a:cubicBezTo>
                    <a:pt x="178" y="697"/>
                    <a:pt x="178" y="697"/>
                    <a:pt x="178" y="697"/>
                  </a:cubicBezTo>
                  <a:close/>
                  <a:moveTo>
                    <a:pt x="1778" y="0"/>
                  </a:moveTo>
                  <a:cubicBezTo>
                    <a:pt x="1778" y="457"/>
                    <a:pt x="1778" y="457"/>
                    <a:pt x="1778" y="457"/>
                  </a:cubicBezTo>
                  <a:cubicBezTo>
                    <a:pt x="1763" y="469"/>
                    <a:pt x="1749" y="483"/>
                    <a:pt x="1736" y="498"/>
                  </a:cubicBezTo>
                  <a:cubicBezTo>
                    <a:pt x="1736" y="0"/>
                    <a:pt x="1736" y="0"/>
                    <a:pt x="1736" y="0"/>
                  </a:cubicBezTo>
                  <a:cubicBezTo>
                    <a:pt x="1229" y="0"/>
                    <a:pt x="1229" y="0"/>
                    <a:pt x="1229" y="0"/>
                  </a:cubicBezTo>
                  <a:cubicBezTo>
                    <a:pt x="1229" y="416"/>
                    <a:pt x="1229" y="416"/>
                    <a:pt x="1229" y="416"/>
                  </a:cubicBezTo>
                  <a:cubicBezTo>
                    <a:pt x="1187" y="416"/>
                    <a:pt x="1187" y="416"/>
                    <a:pt x="1187" y="416"/>
                  </a:cubicBezTo>
                  <a:cubicBezTo>
                    <a:pt x="1187" y="0"/>
                    <a:pt x="1187" y="0"/>
                    <a:pt x="1187" y="0"/>
                  </a:cubicBezTo>
                  <a:cubicBezTo>
                    <a:pt x="680" y="0"/>
                    <a:pt x="680" y="0"/>
                    <a:pt x="680" y="0"/>
                  </a:cubicBezTo>
                  <a:cubicBezTo>
                    <a:pt x="680" y="417"/>
                    <a:pt x="680" y="417"/>
                    <a:pt x="680" y="417"/>
                  </a:cubicBezTo>
                  <a:cubicBezTo>
                    <a:pt x="638" y="417"/>
                    <a:pt x="638" y="417"/>
                    <a:pt x="638" y="417"/>
                  </a:cubicBezTo>
                  <a:cubicBezTo>
                    <a:pt x="638" y="0"/>
                    <a:pt x="638" y="0"/>
                    <a:pt x="638" y="0"/>
                  </a:cubicBezTo>
                  <a:cubicBezTo>
                    <a:pt x="131" y="0"/>
                    <a:pt x="131" y="0"/>
                    <a:pt x="131" y="0"/>
                  </a:cubicBezTo>
                  <a:cubicBezTo>
                    <a:pt x="131" y="475"/>
                    <a:pt x="131" y="475"/>
                    <a:pt x="131" y="475"/>
                  </a:cubicBezTo>
                  <a:cubicBezTo>
                    <a:pt x="2" y="906"/>
                    <a:pt x="2" y="906"/>
                    <a:pt x="2" y="906"/>
                  </a:cubicBezTo>
                  <a:cubicBezTo>
                    <a:pt x="115" y="906"/>
                    <a:pt x="115" y="906"/>
                    <a:pt x="115" y="906"/>
                  </a:cubicBezTo>
                  <a:cubicBezTo>
                    <a:pt x="173" y="715"/>
                    <a:pt x="173" y="715"/>
                    <a:pt x="173" y="715"/>
                  </a:cubicBezTo>
                  <a:cubicBezTo>
                    <a:pt x="189" y="715"/>
                    <a:pt x="189" y="715"/>
                    <a:pt x="189" y="715"/>
                  </a:cubicBezTo>
                  <a:cubicBezTo>
                    <a:pt x="283" y="906"/>
                    <a:pt x="283" y="906"/>
                    <a:pt x="283" y="906"/>
                  </a:cubicBezTo>
                  <a:cubicBezTo>
                    <a:pt x="421" y="906"/>
                    <a:pt x="421" y="906"/>
                    <a:pt x="421" y="906"/>
                  </a:cubicBezTo>
                  <a:cubicBezTo>
                    <a:pt x="329" y="715"/>
                    <a:pt x="329" y="715"/>
                    <a:pt x="329" y="715"/>
                  </a:cubicBezTo>
                  <a:cubicBezTo>
                    <a:pt x="537" y="715"/>
                    <a:pt x="537" y="715"/>
                    <a:pt x="537" y="715"/>
                  </a:cubicBezTo>
                  <a:cubicBezTo>
                    <a:pt x="479" y="906"/>
                    <a:pt x="479" y="906"/>
                    <a:pt x="479" y="906"/>
                  </a:cubicBezTo>
                  <a:cubicBezTo>
                    <a:pt x="604" y="906"/>
                    <a:pt x="604" y="906"/>
                    <a:pt x="604" y="906"/>
                  </a:cubicBezTo>
                  <a:cubicBezTo>
                    <a:pt x="661" y="715"/>
                    <a:pt x="661" y="715"/>
                    <a:pt x="661" y="715"/>
                  </a:cubicBezTo>
                  <a:cubicBezTo>
                    <a:pt x="688" y="715"/>
                    <a:pt x="688" y="715"/>
                    <a:pt x="688" y="715"/>
                  </a:cubicBezTo>
                  <a:cubicBezTo>
                    <a:pt x="688" y="715"/>
                    <a:pt x="688" y="715"/>
                    <a:pt x="688" y="715"/>
                  </a:cubicBezTo>
                  <a:cubicBezTo>
                    <a:pt x="727" y="715"/>
                    <a:pt x="727" y="715"/>
                    <a:pt x="727" y="715"/>
                  </a:cubicBezTo>
                  <a:cubicBezTo>
                    <a:pt x="730" y="715"/>
                    <a:pt x="730" y="715"/>
                    <a:pt x="730" y="715"/>
                  </a:cubicBezTo>
                  <a:cubicBezTo>
                    <a:pt x="965" y="715"/>
                    <a:pt x="965" y="715"/>
                    <a:pt x="965" y="715"/>
                  </a:cubicBezTo>
                  <a:cubicBezTo>
                    <a:pt x="910" y="905"/>
                    <a:pt x="910" y="905"/>
                    <a:pt x="910" y="905"/>
                  </a:cubicBezTo>
                  <a:cubicBezTo>
                    <a:pt x="1035" y="905"/>
                    <a:pt x="1035" y="905"/>
                    <a:pt x="1035" y="905"/>
                  </a:cubicBezTo>
                  <a:cubicBezTo>
                    <a:pt x="1088" y="715"/>
                    <a:pt x="1088" y="715"/>
                    <a:pt x="1088" y="715"/>
                  </a:cubicBezTo>
                  <a:cubicBezTo>
                    <a:pt x="1145" y="715"/>
                    <a:pt x="1145" y="715"/>
                    <a:pt x="1145" y="715"/>
                  </a:cubicBezTo>
                  <a:cubicBezTo>
                    <a:pt x="1146" y="905"/>
                    <a:pt x="1146" y="905"/>
                    <a:pt x="1146" y="905"/>
                  </a:cubicBezTo>
                  <a:cubicBezTo>
                    <a:pt x="1252" y="905"/>
                    <a:pt x="1252" y="905"/>
                    <a:pt x="1252" y="905"/>
                  </a:cubicBezTo>
                  <a:cubicBezTo>
                    <a:pt x="1372" y="715"/>
                    <a:pt x="1372" y="715"/>
                    <a:pt x="1372" y="715"/>
                  </a:cubicBezTo>
                  <a:cubicBezTo>
                    <a:pt x="1451" y="715"/>
                    <a:pt x="1451" y="715"/>
                    <a:pt x="1451" y="715"/>
                  </a:cubicBezTo>
                  <a:cubicBezTo>
                    <a:pt x="1410" y="905"/>
                    <a:pt x="1410" y="905"/>
                    <a:pt x="1410" y="905"/>
                  </a:cubicBezTo>
                  <a:cubicBezTo>
                    <a:pt x="1534" y="905"/>
                    <a:pt x="1534" y="905"/>
                    <a:pt x="1534" y="905"/>
                  </a:cubicBezTo>
                  <a:cubicBezTo>
                    <a:pt x="1574" y="715"/>
                    <a:pt x="1574" y="715"/>
                    <a:pt x="1574" y="715"/>
                  </a:cubicBezTo>
                  <a:cubicBezTo>
                    <a:pt x="1645" y="715"/>
                    <a:pt x="1645" y="715"/>
                    <a:pt x="1645" y="715"/>
                  </a:cubicBezTo>
                  <a:cubicBezTo>
                    <a:pt x="1643" y="774"/>
                    <a:pt x="1658" y="827"/>
                    <a:pt x="1697" y="863"/>
                  </a:cubicBezTo>
                  <a:cubicBezTo>
                    <a:pt x="1745" y="907"/>
                    <a:pt x="1818" y="916"/>
                    <a:pt x="1872" y="916"/>
                  </a:cubicBezTo>
                  <a:cubicBezTo>
                    <a:pt x="1947" y="916"/>
                    <a:pt x="2024" y="905"/>
                    <a:pt x="2102" y="888"/>
                  </a:cubicBezTo>
                  <a:cubicBezTo>
                    <a:pt x="2145" y="715"/>
                    <a:pt x="2145" y="715"/>
                    <a:pt x="2145" y="715"/>
                  </a:cubicBezTo>
                  <a:cubicBezTo>
                    <a:pt x="2285" y="715"/>
                    <a:pt x="2285" y="715"/>
                    <a:pt x="2285" y="715"/>
                  </a:cubicBezTo>
                  <a:cubicBezTo>
                    <a:pt x="2285" y="0"/>
                    <a:pt x="2285" y="0"/>
                    <a:pt x="2285" y="0"/>
                  </a:cubicBezTo>
                  <a:cubicBezTo>
                    <a:pt x="1778" y="0"/>
                    <a:pt x="1778" y="0"/>
                    <a:pt x="1778" y="0"/>
                  </a:cubicBezTo>
                  <a:cubicBezTo>
                    <a:pt x="1778" y="0"/>
                    <a:pt x="1778" y="0"/>
                    <a:pt x="1778" y="0"/>
                  </a:cubicBezTo>
                  <a:close/>
                  <a:moveTo>
                    <a:pt x="222" y="1195"/>
                  </a:moveTo>
                  <a:cubicBezTo>
                    <a:pt x="203" y="1286"/>
                    <a:pt x="203" y="1286"/>
                    <a:pt x="203" y="1286"/>
                  </a:cubicBezTo>
                  <a:cubicBezTo>
                    <a:pt x="200" y="1299"/>
                    <a:pt x="196" y="1320"/>
                    <a:pt x="220" y="1320"/>
                  </a:cubicBezTo>
                  <a:cubicBezTo>
                    <a:pt x="249" y="1320"/>
                    <a:pt x="253" y="1298"/>
                    <a:pt x="259" y="1272"/>
                  </a:cubicBezTo>
                  <a:cubicBezTo>
                    <a:pt x="275" y="1195"/>
                    <a:pt x="275" y="1195"/>
                    <a:pt x="275" y="1195"/>
                  </a:cubicBezTo>
                  <a:cubicBezTo>
                    <a:pt x="321" y="1195"/>
                    <a:pt x="321" y="1195"/>
                    <a:pt x="321" y="1195"/>
                  </a:cubicBezTo>
                  <a:cubicBezTo>
                    <a:pt x="300" y="1296"/>
                    <a:pt x="300" y="1296"/>
                    <a:pt x="300" y="1296"/>
                  </a:cubicBezTo>
                  <a:cubicBezTo>
                    <a:pt x="294" y="1329"/>
                    <a:pt x="293" y="1333"/>
                    <a:pt x="292" y="1337"/>
                  </a:cubicBezTo>
                  <a:cubicBezTo>
                    <a:pt x="292" y="1341"/>
                    <a:pt x="291" y="1344"/>
                    <a:pt x="291" y="1348"/>
                  </a:cubicBezTo>
                  <a:cubicBezTo>
                    <a:pt x="247" y="1348"/>
                    <a:pt x="247" y="1348"/>
                    <a:pt x="247" y="1348"/>
                  </a:cubicBezTo>
                  <a:cubicBezTo>
                    <a:pt x="250" y="1328"/>
                    <a:pt x="250" y="1328"/>
                    <a:pt x="250" y="1328"/>
                  </a:cubicBezTo>
                  <a:cubicBezTo>
                    <a:pt x="244" y="1334"/>
                    <a:pt x="229" y="1352"/>
                    <a:pt x="200" y="1352"/>
                  </a:cubicBezTo>
                  <a:cubicBezTo>
                    <a:pt x="179" y="1352"/>
                    <a:pt x="164" y="1343"/>
                    <a:pt x="158" y="1331"/>
                  </a:cubicBezTo>
                  <a:cubicBezTo>
                    <a:pt x="151" y="1319"/>
                    <a:pt x="155" y="1297"/>
                    <a:pt x="157" y="1290"/>
                  </a:cubicBezTo>
                  <a:cubicBezTo>
                    <a:pt x="177" y="1195"/>
                    <a:pt x="177" y="1195"/>
                    <a:pt x="177" y="1195"/>
                  </a:cubicBezTo>
                  <a:cubicBezTo>
                    <a:pt x="222" y="1195"/>
                    <a:pt x="222" y="1195"/>
                    <a:pt x="222" y="1195"/>
                  </a:cubicBezTo>
                  <a:cubicBezTo>
                    <a:pt x="222" y="1195"/>
                    <a:pt x="222" y="1195"/>
                    <a:pt x="222" y="1195"/>
                  </a:cubicBezTo>
                  <a:close/>
                  <a:moveTo>
                    <a:pt x="514" y="1225"/>
                  </a:moveTo>
                  <a:cubicBezTo>
                    <a:pt x="550" y="1225"/>
                    <a:pt x="550" y="1225"/>
                    <a:pt x="550" y="1225"/>
                  </a:cubicBezTo>
                  <a:cubicBezTo>
                    <a:pt x="556" y="1196"/>
                    <a:pt x="556" y="1196"/>
                    <a:pt x="556" y="1196"/>
                  </a:cubicBezTo>
                  <a:cubicBezTo>
                    <a:pt x="520" y="1196"/>
                    <a:pt x="520" y="1196"/>
                    <a:pt x="520" y="1196"/>
                  </a:cubicBezTo>
                  <a:cubicBezTo>
                    <a:pt x="530" y="1149"/>
                    <a:pt x="530" y="1149"/>
                    <a:pt x="530" y="1149"/>
                  </a:cubicBezTo>
                  <a:cubicBezTo>
                    <a:pt x="482" y="1166"/>
                    <a:pt x="482" y="1166"/>
                    <a:pt x="482" y="1166"/>
                  </a:cubicBezTo>
                  <a:cubicBezTo>
                    <a:pt x="475" y="1196"/>
                    <a:pt x="475" y="1196"/>
                    <a:pt x="475" y="1196"/>
                  </a:cubicBezTo>
                  <a:cubicBezTo>
                    <a:pt x="414" y="1196"/>
                    <a:pt x="414" y="1196"/>
                    <a:pt x="414" y="1196"/>
                  </a:cubicBezTo>
                  <a:cubicBezTo>
                    <a:pt x="424" y="1149"/>
                    <a:pt x="424" y="1149"/>
                    <a:pt x="424" y="1149"/>
                  </a:cubicBezTo>
                  <a:cubicBezTo>
                    <a:pt x="376" y="1166"/>
                    <a:pt x="376" y="1166"/>
                    <a:pt x="376" y="1166"/>
                  </a:cubicBezTo>
                  <a:cubicBezTo>
                    <a:pt x="369" y="1196"/>
                    <a:pt x="369" y="1196"/>
                    <a:pt x="369" y="1196"/>
                  </a:cubicBezTo>
                  <a:cubicBezTo>
                    <a:pt x="340" y="1196"/>
                    <a:pt x="340" y="1196"/>
                    <a:pt x="340" y="1196"/>
                  </a:cubicBezTo>
                  <a:cubicBezTo>
                    <a:pt x="333" y="1225"/>
                    <a:pt x="333" y="1225"/>
                    <a:pt x="333" y="1225"/>
                  </a:cubicBezTo>
                  <a:cubicBezTo>
                    <a:pt x="363" y="1225"/>
                    <a:pt x="363" y="1225"/>
                    <a:pt x="363" y="1225"/>
                  </a:cubicBezTo>
                  <a:cubicBezTo>
                    <a:pt x="345" y="1310"/>
                    <a:pt x="345" y="1310"/>
                    <a:pt x="345" y="1310"/>
                  </a:cubicBezTo>
                  <a:cubicBezTo>
                    <a:pt x="342" y="1322"/>
                    <a:pt x="336" y="1351"/>
                    <a:pt x="382" y="1351"/>
                  </a:cubicBezTo>
                  <a:cubicBezTo>
                    <a:pt x="389" y="1351"/>
                    <a:pt x="402" y="1350"/>
                    <a:pt x="417" y="1346"/>
                  </a:cubicBezTo>
                  <a:cubicBezTo>
                    <a:pt x="424" y="1317"/>
                    <a:pt x="424" y="1317"/>
                    <a:pt x="424" y="1317"/>
                  </a:cubicBezTo>
                  <a:cubicBezTo>
                    <a:pt x="418" y="1317"/>
                    <a:pt x="415" y="1317"/>
                    <a:pt x="408" y="1317"/>
                  </a:cubicBezTo>
                  <a:cubicBezTo>
                    <a:pt x="388" y="1317"/>
                    <a:pt x="391" y="1309"/>
                    <a:pt x="393" y="1295"/>
                  </a:cubicBezTo>
                  <a:cubicBezTo>
                    <a:pt x="408" y="1225"/>
                    <a:pt x="408" y="1225"/>
                    <a:pt x="408" y="1225"/>
                  </a:cubicBezTo>
                  <a:cubicBezTo>
                    <a:pt x="469" y="1225"/>
                    <a:pt x="469" y="1225"/>
                    <a:pt x="469" y="1225"/>
                  </a:cubicBezTo>
                  <a:cubicBezTo>
                    <a:pt x="451" y="1310"/>
                    <a:pt x="451" y="1310"/>
                    <a:pt x="451" y="1310"/>
                  </a:cubicBezTo>
                  <a:cubicBezTo>
                    <a:pt x="448" y="1322"/>
                    <a:pt x="442" y="1351"/>
                    <a:pt x="488" y="1351"/>
                  </a:cubicBezTo>
                  <a:cubicBezTo>
                    <a:pt x="495" y="1351"/>
                    <a:pt x="508" y="1350"/>
                    <a:pt x="523" y="1346"/>
                  </a:cubicBezTo>
                  <a:cubicBezTo>
                    <a:pt x="530" y="1317"/>
                    <a:pt x="530" y="1317"/>
                    <a:pt x="530" y="1317"/>
                  </a:cubicBezTo>
                  <a:cubicBezTo>
                    <a:pt x="524" y="1317"/>
                    <a:pt x="521" y="1317"/>
                    <a:pt x="514" y="1317"/>
                  </a:cubicBezTo>
                  <a:cubicBezTo>
                    <a:pt x="494" y="1317"/>
                    <a:pt x="496" y="1309"/>
                    <a:pt x="499" y="1295"/>
                  </a:cubicBezTo>
                  <a:cubicBezTo>
                    <a:pt x="514" y="1225"/>
                    <a:pt x="514" y="1225"/>
                    <a:pt x="514" y="1225"/>
                  </a:cubicBezTo>
                  <a:cubicBezTo>
                    <a:pt x="514" y="1225"/>
                    <a:pt x="514" y="1225"/>
                    <a:pt x="514" y="1225"/>
                  </a:cubicBezTo>
                  <a:close/>
                  <a:moveTo>
                    <a:pt x="579" y="1194"/>
                  </a:moveTo>
                  <a:cubicBezTo>
                    <a:pt x="624" y="1194"/>
                    <a:pt x="624" y="1194"/>
                    <a:pt x="624" y="1194"/>
                  </a:cubicBezTo>
                  <a:cubicBezTo>
                    <a:pt x="591" y="1348"/>
                    <a:pt x="591" y="1348"/>
                    <a:pt x="591" y="1348"/>
                  </a:cubicBezTo>
                  <a:cubicBezTo>
                    <a:pt x="546" y="1348"/>
                    <a:pt x="546" y="1348"/>
                    <a:pt x="546" y="1348"/>
                  </a:cubicBezTo>
                  <a:cubicBezTo>
                    <a:pt x="579" y="1194"/>
                    <a:pt x="579" y="1194"/>
                    <a:pt x="579" y="1194"/>
                  </a:cubicBezTo>
                  <a:cubicBezTo>
                    <a:pt x="579" y="1194"/>
                    <a:pt x="579" y="1194"/>
                    <a:pt x="579" y="1194"/>
                  </a:cubicBezTo>
                  <a:close/>
                  <a:moveTo>
                    <a:pt x="591" y="1129"/>
                  </a:moveTo>
                  <a:cubicBezTo>
                    <a:pt x="640" y="1129"/>
                    <a:pt x="640" y="1129"/>
                    <a:pt x="640" y="1129"/>
                  </a:cubicBezTo>
                  <a:cubicBezTo>
                    <a:pt x="631" y="1168"/>
                    <a:pt x="631" y="1168"/>
                    <a:pt x="631" y="1168"/>
                  </a:cubicBezTo>
                  <a:cubicBezTo>
                    <a:pt x="583" y="1168"/>
                    <a:pt x="583" y="1168"/>
                    <a:pt x="583" y="1168"/>
                  </a:cubicBezTo>
                  <a:cubicBezTo>
                    <a:pt x="591" y="1129"/>
                    <a:pt x="591" y="1129"/>
                    <a:pt x="591" y="1129"/>
                  </a:cubicBezTo>
                  <a:cubicBezTo>
                    <a:pt x="591" y="1129"/>
                    <a:pt x="591" y="1129"/>
                    <a:pt x="591" y="1129"/>
                  </a:cubicBezTo>
                  <a:close/>
                  <a:moveTo>
                    <a:pt x="653" y="1222"/>
                  </a:moveTo>
                  <a:cubicBezTo>
                    <a:pt x="654" y="1221"/>
                    <a:pt x="657" y="1205"/>
                    <a:pt x="659" y="1194"/>
                  </a:cubicBezTo>
                  <a:cubicBezTo>
                    <a:pt x="702" y="1194"/>
                    <a:pt x="702" y="1194"/>
                    <a:pt x="702" y="1194"/>
                  </a:cubicBezTo>
                  <a:cubicBezTo>
                    <a:pt x="698" y="1217"/>
                    <a:pt x="698" y="1217"/>
                    <a:pt x="698" y="1217"/>
                  </a:cubicBezTo>
                  <a:cubicBezTo>
                    <a:pt x="704" y="1210"/>
                    <a:pt x="720" y="1191"/>
                    <a:pt x="753" y="1191"/>
                  </a:cubicBezTo>
                  <a:cubicBezTo>
                    <a:pt x="784" y="1191"/>
                    <a:pt x="793" y="1209"/>
                    <a:pt x="794" y="1220"/>
                  </a:cubicBezTo>
                  <a:cubicBezTo>
                    <a:pt x="796" y="1229"/>
                    <a:pt x="795" y="1236"/>
                    <a:pt x="789" y="1265"/>
                  </a:cubicBezTo>
                  <a:cubicBezTo>
                    <a:pt x="771" y="1348"/>
                    <a:pt x="771" y="1348"/>
                    <a:pt x="771" y="1348"/>
                  </a:cubicBezTo>
                  <a:cubicBezTo>
                    <a:pt x="725" y="1348"/>
                    <a:pt x="725" y="1348"/>
                    <a:pt x="725" y="1348"/>
                  </a:cubicBezTo>
                  <a:cubicBezTo>
                    <a:pt x="746" y="1253"/>
                    <a:pt x="746" y="1253"/>
                    <a:pt x="746" y="1253"/>
                  </a:cubicBezTo>
                  <a:cubicBezTo>
                    <a:pt x="747" y="1246"/>
                    <a:pt x="748" y="1241"/>
                    <a:pt x="746" y="1236"/>
                  </a:cubicBezTo>
                  <a:cubicBezTo>
                    <a:pt x="745" y="1230"/>
                    <a:pt x="739" y="1223"/>
                    <a:pt x="728" y="1223"/>
                  </a:cubicBezTo>
                  <a:cubicBezTo>
                    <a:pt x="718" y="1223"/>
                    <a:pt x="708" y="1227"/>
                    <a:pt x="702" y="1235"/>
                  </a:cubicBezTo>
                  <a:cubicBezTo>
                    <a:pt x="698" y="1239"/>
                    <a:pt x="694" y="1246"/>
                    <a:pt x="691" y="1258"/>
                  </a:cubicBezTo>
                  <a:cubicBezTo>
                    <a:pt x="672" y="1348"/>
                    <a:pt x="672" y="1348"/>
                    <a:pt x="672" y="1348"/>
                  </a:cubicBezTo>
                  <a:cubicBezTo>
                    <a:pt x="627" y="1348"/>
                    <a:pt x="627" y="1348"/>
                    <a:pt x="627" y="1348"/>
                  </a:cubicBezTo>
                  <a:cubicBezTo>
                    <a:pt x="653" y="1222"/>
                    <a:pt x="653" y="1222"/>
                    <a:pt x="653" y="1222"/>
                  </a:cubicBezTo>
                  <a:cubicBezTo>
                    <a:pt x="653" y="1222"/>
                    <a:pt x="653" y="1222"/>
                    <a:pt x="653" y="1222"/>
                  </a:cubicBezTo>
                  <a:close/>
                  <a:moveTo>
                    <a:pt x="985" y="1196"/>
                  </a:moveTo>
                  <a:cubicBezTo>
                    <a:pt x="981" y="1207"/>
                    <a:pt x="978" y="1218"/>
                    <a:pt x="975" y="1233"/>
                  </a:cubicBezTo>
                  <a:cubicBezTo>
                    <a:pt x="951" y="1346"/>
                    <a:pt x="951" y="1346"/>
                    <a:pt x="951" y="1346"/>
                  </a:cubicBezTo>
                  <a:cubicBezTo>
                    <a:pt x="939" y="1403"/>
                    <a:pt x="891" y="1409"/>
                    <a:pt x="861" y="1409"/>
                  </a:cubicBezTo>
                  <a:cubicBezTo>
                    <a:pt x="839" y="1409"/>
                    <a:pt x="797" y="1406"/>
                    <a:pt x="804" y="1359"/>
                  </a:cubicBezTo>
                  <a:cubicBezTo>
                    <a:pt x="847" y="1359"/>
                    <a:pt x="847" y="1359"/>
                    <a:pt x="847" y="1359"/>
                  </a:cubicBezTo>
                  <a:cubicBezTo>
                    <a:pt x="847" y="1362"/>
                    <a:pt x="847" y="1367"/>
                    <a:pt x="850" y="1372"/>
                  </a:cubicBezTo>
                  <a:cubicBezTo>
                    <a:pt x="852" y="1376"/>
                    <a:pt x="858" y="1380"/>
                    <a:pt x="869" y="1380"/>
                  </a:cubicBezTo>
                  <a:cubicBezTo>
                    <a:pt x="883" y="1380"/>
                    <a:pt x="896" y="1374"/>
                    <a:pt x="902" y="1360"/>
                  </a:cubicBezTo>
                  <a:cubicBezTo>
                    <a:pt x="905" y="1353"/>
                    <a:pt x="906" y="1347"/>
                    <a:pt x="912" y="1324"/>
                  </a:cubicBezTo>
                  <a:cubicBezTo>
                    <a:pt x="893" y="1343"/>
                    <a:pt x="877" y="1345"/>
                    <a:pt x="866" y="1345"/>
                  </a:cubicBezTo>
                  <a:cubicBezTo>
                    <a:pt x="822" y="1345"/>
                    <a:pt x="809" y="1307"/>
                    <a:pt x="817" y="1270"/>
                  </a:cubicBezTo>
                  <a:cubicBezTo>
                    <a:pt x="825" y="1231"/>
                    <a:pt x="855" y="1194"/>
                    <a:pt x="899" y="1194"/>
                  </a:cubicBezTo>
                  <a:cubicBezTo>
                    <a:pt x="927" y="1194"/>
                    <a:pt x="934" y="1209"/>
                    <a:pt x="937" y="1216"/>
                  </a:cubicBezTo>
                  <a:cubicBezTo>
                    <a:pt x="943" y="1196"/>
                    <a:pt x="943" y="1196"/>
                    <a:pt x="943" y="1196"/>
                  </a:cubicBezTo>
                  <a:cubicBezTo>
                    <a:pt x="985" y="1196"/>
                    <a:pt x="985" y="1196"/>
                    <a:pt x="985" y="1196"/>
                  </a:cubicBezTo>
                  <a:cubicBezTo>
                    <a:pt x="985" y="1196"/>
                    <a:pt x="985" y="1196"/>
                    <a:pt x="985" y="1196"/>
                  </a:cubicBezTo>
                  <a:close/>
                  <a:moveTo>
                    <a:pt x="883" y="1315"/>
                  </a:moveTo>
                  <a:cubicBezTo>
                    <a:pt x="914" y="1315"/>
                    <a:pt x="922" y="1277"/>
                    <a:pt x="924" y="1271"/>
                  </a:cubicBezTo>
                  <a:cubicBezTo>
                    <a:pt x="927" y="1253"/>
                    <a:pt x="930" y="1224"/>
                    <a:pt x="903" y="1224"/>
                  </a:cubicBezTo>
                  <a:cubicBezTo>
                    <a:pt x="886" y="1224"/>
                    <a:pt x="869" y="1237"/>
                    <a:pt x="862" y="1270"/>
                  </a:cubicBezTo>
                  <a:cubicBezTo>
                    <a:pt x="861" y="1277"/>
                    <a:pt x="853" y="1315"/>
                    <a:pt x="883" y="1315"/>
                  </a:cubicBezTo>
                  <a:moveTo>
                    <a:pt x="1164" y="1346"/>
                  </a:moveTo>
                  <a:cubicBezTo>
                    <a:pt x="1149" y="1350"/>
                    <a:pt x="1136" y="1351"/>
                    <a:pt x="1129" y="1351"/>
                  </a:cubicBezTo>
                  <a:cubicBezTo>
                    <a:pt x="1083" y="1351"/>
                    <a:pt x="1089" y="1322"/>
                    <a:pt x="1092" y="1310"/>
                  </a:cubicBezTo>
                  <a:cubicBezTo>
                    <a:pt x="1110" y="1225"/>
                    <a:pt x="1110" y="1225"/>
                    <a:pt x="1110" y="1225"/>
                  </a:cubicBezTo>
                  <a:cubicBezTo>
                    <a:pt x="1080" y="1225"/>
                    <a:pt x="1080" y="1225"/>
                    <a:pt x="1080" y="1225"/>
                  </a:cubicBezTo>
                  <a:cubicBezTo>
                    <a:pt x="1087" y="1196"/>
                    <a:pt x="1087" y="1196"/>
                    <a:pt x="1087" y="1196"/>
                  </a:cubicBezTo>
                  <a:cubicBezTo>
                    <a:pt x="1116" y="1196"/>
                    <a:pt x="1116" y="1196"/>
                    <a:pt x="1116" y="1196"/>
                  </a:cubicBezTo>
                  <a:cubicBezTo>
                    <a:pt x="1123" y="1166"/>
                    <a:pt x="1123" y="1166"/>
                    <a:pt x="1123" y="1166"/>
                  </a:cubicBezTo>
                  <a:cubicBezTo>
                    <a:pt x="1171" y="1149"/>
                    <a:pt x="1171" y="1149"/>
                    <a:pt x="1171" y="1149"/>
                  </a:cubicBezTo>
                  <a:cubicBezTo>
                    <a:pt x="1161" y="1196"/>
                    <a:pt x="1161" y="1196"/>
                    <a:pt x="1161" y="1196"/>
                  </a:cubicBezTo>
                  <a:cubicBezTo>
                    <a:pt x="1198" y="1196"/>
                    <a:pt x="1198" y="1196"/>
                    <a:pt x="1198" y="1196"/>
                  </a:cubicBezTo>
                  <a:cubicBezTo>
                    <a:pt x="1191" y="1225"/>
                    <a:pt x="1191" y="1225"/>
                    <a:pt x="1191" y="1225"/>
                  </a:cubicBezTo>
                  <a:cubicBezTo>
                    <a:pt x="1155" y="1225"/>
                    <a:pt x="1155" y="1225"/>
                    <a:pt x="1155" y="1225"/>
                  </a:cubicBezTo>
                  <a:cubicBezTo>
                    <a:pt x="1140" y="1295"/>
                    <a:pt x="1140" y="1295"/>
                    <a:pt x="1140" y="1295"/>
                  </a:cubicBezTo>
                  <a:cubicBezTo>
                    <a:pt x="1137" y="1309"/>
                    <a:pt x="1135" y="1317"/>
                    <a:pt x="1155" y="1317"/>
                  </a:cubicBezTo>
                  <a:cubicBezTo>
                    <a:pt x="1162" y="1317"/>
                    <a:pt x="1165" y="1317"/>
                    <a:pt x="1171" y="1317"/>
                  </a:cubicBezTo>
                  <a:cubicBezTo>
                    <a:pt x="1164" y="1346"/>
                    <a:pt x="1164" y="1346"/>
                    <a:pt x="1164" y="1346"/>
                  </a:cubicBezTo>
                  <a:cubicBezTo>
                    <a:pt x="1164" y="1346"/>
                    <a:pt x="1164" y="1346"/>
                    <a:pt x="1164" y="1346"/>
                  </a:cubicBezTo>
                  <a:close/>
                  <a:moveTo>
                    <a:pt x="1235" y="1129"/>
                  </a:moveTo>
                  <a:cubicBezTo>
                    <a:pt x="1280" y="1129"/>
                    <a:pt x="1280" y="1129"/>
                    <a:pt x="1280" y="1129"/>
                  </a:cubicBezTo>
                  <a:cubicBezTo>
                    <a:pt x="1261" y="1216"/>
                    <a:pt x="1261" y="1216"/>
                    <a:pt x="1261" y="1216"/>
                  </a:cubicBezTo>
                  <a:cubicBezTo>
                    <a:pt x="1268" y="1208"/>
                    <a:pt x="1283" y="1193"/>
                    <a:pt x="1311" y="1193"/>
                  </a:cubicBezTo>
                  <a:cubicBezTo>
                    <a:pt x="1334" y="1193"/>
                    <a:pt x="1346" y="1204"/>
                    <a:pt x="1351" y="1214"/>
                  </a:cubicBezTo>
                  <a:cubicBezTo>
                    <a:pt x="1355" y="1221"/>
                    <a:pt x="1356" y="1235"/>
                    <a:pt x="1352" y="1255"/>
                  </a:cubicBezTo>
                  <a:cubicBezTo>
                    <a:pt x="1332" y="1348"/>
                    <a:pt x="1332" y="1348"/>
                    <a:pt x="1332" y="1348"/>
                  </a:cubicBezTo>
                  <a:cubicBezTo>
                    <a:pt x="1288" y="1348"/>
                    <a:pt x="1288" y="1348"/>
                    <a:pt x="1288" y="1348"/>
                  </a:cubicBezTo>
                  <a:cubicBezTo>
                    <a:pt x="1307" y="1256"/>
                    <a:pt x="1307" y="1256"/>
                    <a:pt x="1307" y="1256"/>
                  </a:cubicBezTo>
                  <a:cubicBezTo>
                    <a:pt x="1309" y="1248"/>
                    <a:pt x="1314" y="1223"/>
                    <a:pt x="1289" y="1223"/>
                  </a:cubicBezTo>
                  <a:cubicBezTo>
                    <a:pt x="1276" y="1223"/>
                    <a:pt x="1259" y="1230"/>
                    <a:pt x="1253" y="1254"/>
                  </a:cubicBezTo>
                  <a:cubicBezTo>
                    <a:pt x="1234" y="1348"/>
                    <a:pt x="1234" y="1348"/>
                    <a:pt x="1234" y="1348"/>
                  </a:cubicBezTo>
                  <a:cubicBezTo>
                    <a:pt x="1189" y="1348"/>
                    <a:pt x="1189" y="1348"/>
                    <a:pt x="1189" y="1348"/>
                  </a:cubicBezTo>
                  <a:cubicBezTo>
                    <a:pt x="1235" y="1129"/>
                    <a:pt x="1235" y="1129"/>
                    <a:pt x="1235" y="1129"/>
                  </a:cubicBezTo>
                  <a:cubicBezTo>
                    <a:pt x="1235" y="1129"/>
                    <a:pt x="1235" y="1129"/>
                    <a:pt x="1235" y="1129"/>
                  </a:cubicBezTo>
                  <a:close/>
                  <a:moveTo>
                    <a:pt x="1387" y="1232"/>
                  </a:moveTo>
                  <a:cubicBezTo>
                    <a:pt x="1389" y="1225"/>
                    <a:pt x="1392" y="1203"/>
                    <a:pt x="1393" y="1194"/>
                  </a:cubicBezTo>
                  <a:cubicBezTo>
                    <a:pt x="1435" y="1194"/>
                    <a:pt x="1435" y="1194"/>
                    <a:pt x="1435" y="1194"/>
                  </a:cubicBezTo>
                  <a:cubicBezTo>
                    <a:pt x="1430" y="1223"/>
                    <a:pt x="1430" y="1223"/>
                    <a:pt x="1430" y="1223"/>
                  </a:cubicBezTo>
                  <a:cubicBezTo>
                    <a:pt x="1438" y="1211"/>
                    <a:pt x="1452" y="1192"/>
                    <a:pt x="1489" y="1194"/>
                  </a:cubicBezTo>
                  <a:cubicBezTo>
                    <a:pt x="1480" y="1234"/>
                    <a:pt x="1480" y="1234"/>
                    <a:pt x="1480" y="1234"/>
                  </a:cubicBezTo>
                  <a:cubicBezTo>
                    <a:pt x="1435" y="1230"/>
                    <a:pt x="1428" y="1253"/>
                    <a:pt x="1424" y="1273"/>
                  </a:cubicBezTo>
                  <a:cubicBezTo>
                    <a:pt x="1408" y="1348"/>
                    <a:pt x="1408" y="1348"/>
                    <a:pt x="1408" y="1348"/>
                  </a:cubicBezTo>
                  <a:cubicBezTo>
                    <a:pt x="1363" y="1348"/>
                    <a:pt x="1363" y="1348"/>
                    <a:pt x="1363" y="1348"/>
                  </a:cubicBezTo>
                  <a:cubicBezTo>
                    <a:pt x="1387" y="1232"/>
                    <a:pt x="1387" y="1232"/>
                    <a:pt x="1387" y="1232"/>
                  </a:cubicBezTo>
                  <a:cubicBezTo>
                    <a:pt x="1387" y="1232"/>
                    <a:pt x="1387" y="1232"/>
                    <a:pt x="1387" y="1232"/>
                  </a:cubicBezTo>
                  <a:close/>
                  <a:moveTo>
                    <a:pt x="1582" y="1191"/>
                  </a:moveTo>
                  <a:cubicBezTo>
                    <a:pt x="1637" y="1191"/>
                    <a:pt x="1654" y="1229"/>
                    <a:pt x="1644" y="1271"/>
                  </a:cubicBezTo>
                  <a:cubicBezTo>
                    <a:pt x="1635" y="1315"/>
                    <a:pt x="1602" y="1353"/>
                    <a:pt x="1546" y="1353"/>
                  </a:cubicBezTo>
                  <a:cubicBezTo>
                    <a:pt x="1503" y="1353"/>
                    <a:pt x="1474" y="1326"/>
                    <a:pt x="1485" y="1273"/>
                  </a:cubicBezTo>
                  <a:cubicBezTo>
                    <a:pt x="1493" y="1236"/>
                    <a:pt x="1521" y="1191"/>
                    <a:pt x="1582" y="1191"/>
                  </a:cubicBezTo>
                  <a:moveTo>
                    <a:pt x="1555" y="1322"/>
                  </a:moveTo>
                  <a:cubicBezTo>
                    <a:pt x="1574" y="1322"/>
                    <a:pt x="1590" y="1310"/>
                    <a:pt x="1599" y="1270"/>
                  </a:cubicBezTo>
                  <a:cubicBezTo>
                    <a:pt x="1603" y="1250"/>
                    <a:pt x="1605" y="1221"/>
                    <a:pt x="1575" y="1221"/>
                  </a:cubicBezTo>
                  <a:cubicBezTo>
                    <a:pt x="1543" y="1221"/>
                    <a:pt x="1534" y="1259"/>
                    <a:pt x="1531" y="1273"/>
                  </a:cubicBezTo>
                  <a:cubicBezTo>
                    <a:pt x="1524" y="1307"/>
                    <a:pt x="1532" y="1322"/>
                    <a:pt x="1555" y="1322"/>
                  </a:cubicBezTo>
                  <a:moveTo>
                    <a:pt x="1734" y="1195"/>
                  </a:moveTo>
                  <a:cubicBezTo>
                    <a:pt x="1714" y="1286"/>
                    <a:pt x="1714" y="1286"/>
                    <a:pt x="1714" y="1286"/>
                  </a:cubicBezTo>
                  <a:cubicBezTo>
                    <a:pt x="1711" y="1299"/>
                    <a:pt x="1707" y="1320"/>
                    <a:pt x="1731" y="1320"/>
                  </a:cubicBezTo>
                  <a:cubicBezTo>
                    <a:pt x="1760" y="1320"/>
                    <a:pt x="1765" y="1298"/>
                    <a:pt x="1770" y="1272"/>
                  </a:cubicBezTo>
                  <a:cubicBezTo>
                    <a:pt x="1786" y="1195"/>
                    <a:pt x="1786" y="1195"/>
                    <a:pt x="1786" y="1195"/>
                  </a:cubicBezTo>
                  <a:cubicBezTo>
                    <a:pt x="1833" y="1195"/>
                    <a:pt x="1833" y="1195"/>
                    <a:pt x="1833" y="1195"/>
                  </a:cubicBezTo>
                  <a:cubicBezTo>
                    <a:pt x="1811" y="1296"/>
                    <a:pt x="1811" y="1296"/>
                    <a:pt x="1811" y="1296"/>
                  </a:cubicBezTo>
                  <a:cubicBezTo>
                    <a:pt x="1805" y="1329"/>
                    <a:pt x="1804" y="1333"/>
                    <a:pt x="1804" y="1337"/>
                  </a:cubicBezTo>
                  <a:cubicBezTo>
                    <a:pt x="1803" y="1341"/>
                    <a:pt x="1802" y="1344"/>
                    <a:pt x="1802" y="1348"/>
                  </a:cubicBezTo>
                  <a:cubicBezTo>
                    <a:pt x="1758" y="1348"/>
                    <a:pt x="1758" y="1348"/>
                    <a:pt x="1758" y="1348"/>
                  </a:cubicBezTo>
                  <a:cubicBezTo>
                    <a:pt x="1761" y="1328"/>
                    <a:pt x="1761" y="1328"/>
                    <a:pt x="1761" y="1328"/>
                  </a:cubicBezTo>
                  <a:cubicBezTo>
                    <a:pt x="1756" y="1334"/>
                    <a:pt x="1740" y="1352"/>
                    <a:pt x="1711" y="1352"/>
                  </a:cubicBezTo>
                  <a:cubicBezTo>
                    <a:pt x="1690" y="1352"/>
                    <a:pt x="1675" y="1343"/>
                    <a:pt x="1669" y="1331"/>
                  </a:cubicBezTo>
                  <a:cubicBezTo>
                    <a:pt x="1662" y="1319"/>
                    <a:pt x="1666" y="1297"/>
                    <a:pt x="1668" y="1290"/>
                  </a:cubicBezTo>
                  <a:cubicBezTo>
                    <a:pt x="1688" y="1195"/>
                    <a:pt x="1688" y="1195"/>
                    <a:pt x="1688" y="1195"/>
                  </a:cubicBezTo>
                  <a:cubicBezTo>
                    <a:pt x="1734" y="1195"/>
                    <a:pt x="1734" y="1195"/>
                    <a:pt x="1734" y="1195"/>
                  </a:cubicBezTo>
                  <a:cubicBezTo>
                    <a:pt x="1734" y="1195"/>
                    <a:pt x="1734" y="1195"/>
                    <a:pt x="1734" y="1195"/>
                  </a:cubicBezTo>
                  <a:close/>
                  <a:moveTo>
                    <a:pt x="2010" y="1196"/>
                  </a:moveTo>
                  <a:cubicBezTo>
                    <a:pt x="2006" y="1207"/>
                    <a:pt x="2003" y="1218"/>
                    <a:pt x="2000" y="1233"/>
                  </a:cubicBezTo>
                  <a:cubicBezTo>
                    <a:pt x="1976" y="1346"/>
                    <a:pt x="1976" y="1346"/>
                    <a:pt x="1976" y="1346"/>
                  </a:cubicBezTo>
                  <a:cubicBezTo>
                    <a:pt x="1964" y="1403"/>
                    <a:pt x="1915" y="1409"/>
                    <a:pt x="1886" y="1409"/>
                  </a:cubicBezTo>
                  <a:cubicBezTo>
                    <a:pt x="1864" y="1409"/>
                    <a:pt x="1822" y="1406"/>
                    <a:pt x="1829" y="1359"/>
                  </a:cubicBezTo>
                  <a:cubicBezTo>
                    <a:pt x="1872" y="1359"/>
                    <a:pt x="1872" y="1359"/>
                    <a:pt x="1872" y="1359"/>
                  </a:cubicBezTo>
                  <a:cubicBezTo>
                    <a:pt x="1872" y="1362"/>
                    <a:pt x="1871" y="1367"/>
                    <a:pt x="1874" y="1372"/>
                  </a:cubicBezTo>
                  <a:cubicBezTo>
                    <a:pt x="1877" y="1376"/>
                    <a:pt x="1883" y="1380"/>
                    <a:pt x="1894" y="1380"/>
                  </a:cubicBezTo>
                  <a:cubicBezTo>
                    <a:pt x="1908" y="1380"/>
                    <a:pt x="1921" y="1374"/>
                    <a:pt x="1926" y="1360"/>
                  </a:cubicBezTo>
                  <a:cubicBezTo>
                    <a:pt x="1930" y="1353"/>
                    <a:pt x="1931" y="1347"/>
                    <a:pt x="1937" y="1324"/>
                  </a:cubicBezTo>
                  <a:cubicBezTo>
                    <a:pt x="1918" y="1343"/>
                    <a:pt x="1901" y="1345"/>
                    <a:pt x="1891" y="1345"/>
                  </a:cubicBezTo>
                  <a:cubicBezTo>
                    <a:pt x="1847" y="1345"/>
                    <a:pt x="1834" y="1307"/>
                    <a:pt x="1842" y="1270"/>
                  </a:cubicBezTo>
                  <a:cubicBezTo>
                    <a:pt x="1850" y="1231"/>
                    <a:pt x="1880" y="1194"/>
                    <a:pt x="1924" y="1194"/>
                  </a:cubicBezTo>
                  <a:cubicBezTo>
                    <a:pt x="1952" y="1194"/>
                    <a:pt x="1959" y="1209"/>
                    <a:pt x="1962" y="1216"/>
                  </a:cubicBezTo>
                  <a:cubicBezTo>
                    <a:pt x="1968" y="1196"/>
                    <a:pt x="1968" y="1196"/>
                    <a:pt x="1968" y="1196"/>
                  </a:cubicBezTo>
                  <a:cubicBezTo>
                    <a:pt x="2010" y="1196"/>
                    <a:pt x="2010" y="1196"/>
                    <a:pt x="2010" y="1196"/>
                  </a:cubicBezTo>
                  <a:cubicBezTo>
                    <a:pt x="2010" y="1196"/>
                    <a:pt x="2010" y="1196"/>
                    <a:pt x="2010" y="1196"/>
                  </a:cubicBezTo>
                  <a:close/>
                  <a:moveTo>
                    <a:pt x="1908" y="1315"/>
                  </a:moveTo>
                  <a:cubicBezTo>
                    <a:pt x="1939" y="1315"/>
                    <a:pt x="1947" y="1277"/>
                    <a:pt x="1948" y="1271"/>
                  </a:cubicBezTo>
                  <a:cubicBezTo>
                    <a:pt x="1952" y="1253"/>
                    <a:pt x="1955" y="1224"/>
                    <a:pt x="1928" y="1224"/>
                  </a:cubicBezTo>
                  <a:cubicBezTo>
                    <a:pt x="1911" y="1224"/>
                    <a:pt x="1894" y="1237"/>
                    <a:pt x="1887" y="1270"/>
                  </a:cubicBezTo>
                  <a:cubicBezTo>
                    <a:pt x="1885" y="1277"/>
                    <a:pt x="1878" y="1315"/>
                    <a:pt x="1908" y="1315"/>
                  </a:cubicBezTo>
                  <a:moveTo>
                    <a:pt x="2058" y="1129"/>
                  </a:moveTo>
                  <a:cubicBezTo>
                    <a:pt x="2102" y="1129"/>
                    <a:pt x="2102" y="1129"/>
                    <a:pt x="2102" y="1129"/>
                  </a:cubicBezTo>
                  <a:cubicBezTo>
                    <a:pt x="2084" y="1216"/>
                    <a:pt x="2084" y="1216"/>
                    <a:pt x="2084" y="1216"/>
                  </a:cubicBezTo>
                  <a:cubicBezTo>
                    <a:pt x="2091" y="1208"/>
                    <a:pt x="2105" y="1193"/>
                    <a:pt x="2133" y="1193"/>
                  </a:cubicBezTo>
                  <a:cubicBezTo>
                    <a:pt x="2156" y="1193"/>
                    <a:pt x="2168" y="1204"/>
                    <a:pt x="2174" y="1214"/>
                  </a:cubicBezTo>
                  <a:cubicBezTo>
                    <a:pt x="2177" y="1221"/>
                    <a:pt x="2179" y="1235"/>
                    <a:pt x="2175" y="1255"/>
                  </a:cubicBezTo>
                  <a:cubicBezTo>
                    <a:pt x="2155" y="1348"/>
                    <a:pt x="2155" y="1348"/>
                    <a:pt x="2155" y="1348"/>
                  </a:cubicBezTo>
                  <a:cubicBezTo>
                    <a:pt x="2110" y="1348"/>
                    <a:pt x="2110" y="1348"/>
                    <a:pt x="2110" y="1348"/>
                  </a:cubicBezTo>
                  <a:cubicBezTo>
                    <a:pt x="2130" y="1256"/>
                    <a:pt x="2130" y="1256"/>
                    <a:pt x="2130" y="1256"/>
                  </a:cubicBezTo>
                  <a:cubicBezTo>
                    <a:pt x="2131" y="1248"/>
                    <a:pt x="2137" y="1223"/>
                    <a:pt x="2112" y="1223"/>
                  </a:cubicBezTo>
                  <a:cubicBezTo>
                    <a:pt x="2099" y="1223"/>
                    <a:pt x="2081" y="1230"/>
                    <a:pt x="2076" y="1254"/>
                  </a:cubicBezTo>
                  <a:cubicBezTo>
                    <a:pt x="2057" y="1348"/>
                    <a:pt x="2057" y="1348"/>
                    <a:pt x="2057" y="1348"/>
                  </a:cubicBezTo>
                  <a:cubicBezTo>
                    <a:pt x="2012" y="1348"/>
                    <a:pt x="2012" y="1348"/>
                    <a:pt x="2012" y="1348"/>
                  </a:cubicBezTo>
                  <a:cubicBezTo>
                    <a:pt x="2058" y="1129"/>
                    <a:pt x="2058" y="1129"/>
                    <a:pt x="2058" y="1129"/>
                  </a:cubicBezTo>
                  <a:cubicBezTo>
                    <a:pt x="2058" y="1129"/>
                    <a:pt x="2058" y="1129"/>
                    <a:pt x="2058" y="1129"/>
                  </a:cubicBezTo>
                  <a:close/>
                  <a:moveTo>
                    <a:pt x="100" y="1249"/>
                  </a:moveTo>
                  <a:cubicBezTo>
                    <a:pt x="101" y="1244"/>
                    <a:pt x="104" y="1221"/>
                    <a:pt x="87" y="1221"/>
                  </a:cubicBezTo>
                  <a:cubicBezTo>
                    <a:pt x="66" y="1221"/>
                    <a:pt x="56" y="1253"/>
                    <a:pt x="53" y="1270"/>
                  </a:cubicBezTo>
                  <a:cubicBezTo>
                    <a:pt x="51" y="1278"/>
                    <a:pt x="46" y="1306"/>
                    <a:pt x="54" y="1317"/>
                  </a:cubicBezTo>
                  <a:cubicBezTo>
                    <a:pt x="57" y="1321"/>
                    <a:pt x="61" y="1322"/>
                    <a:pt x="65" y="1322"/>
                  </a:cubicBezTo>
                  <a:cubicBezTo>
                    <a:pt x="70" y="1322"/>
                    <a:pt x="84" y="1320"/>
                    <a:pt x="92" y="1292"/>
                  </a:cubicBezTo>
                  <a:cubicBezTo>
                    <a:pt x="136" y="1292"/>
                    <a:pt x="136" y="1292"/>
                    <a:pt x="136" y="1292"/>
                  </a:cubicBezTo>
                  <a:cubicBezTo>
                    <a:pt x="133" y="1304"/>
                    <a:pt x="128" y="1323"/>
                    <a:pt x="107" y="1337"/>
                  </a:cubicBezTo>
                  <a:cubicBezTo>
                    <a:pt x="94" y="1347"/>
                    <a:pt x="79" y="1352"/>
                    <a:pt x="60" y="1352"/>
                  </a:cubicBezTo>
                  <a:cubicBezTo>
                    <a:pt x="40" y="1352"/>
                    <a:pt x="23" y="1347"/>
                    <a:pt x="12" y="1331"/>
                  </a:cubicBezTo>
                  <a:cubicBezTo>
                    <a:pt x="2" y="1316"/>
                    <a:pt x="0" y="1296"/>
                    <a:pt x="5" y="1271"/>
                  </a:cubicBezTo>
                  <a:cubicBezTo>
                    <a:pt x="20" y="1201"/>
                    <a:pt x="74" y="1192"/>
                    <a:pt x="94" y="1192"/>
                  </a:cubicBezTo>
                  <a:cubicBezTo>
                    <a:pt x="122" y="1192"/>
                    <a:pt x="153" y="1207"/>
                    <a:pt x="144" y="1249"/>
                  </a:cubicBezTo>
                  <a:cubicBezTo>
                    <a:pt x="100" y="1249"/>
                    <a:pt x="100" y="1249"/>
                    <a:pt x="100" y="1249"/>
                  </a:cubicBezTo>
                  <a:cubicBezTo>
                    <a:pt x="100" y="1249"/>
                    <a:pt x="100" y="1249"/>
                    <a:pt x="100" y="1249"/>
                  </a:cubicBezTo>
                  <a:close/>
                  <a:moveTo>
                    <a:pt x="2378" y="1249"/>
                  </a:moveTo>
                  <a:cubicBezTo>
                    <a:pt x="2379" y="1244"/>
                    <a:pt x="2382" y="1221"/>
                    <a:pt x="2365" y="1221"/>
                  </a:cubicBezTo>
                  <a:cubicBezTo>
                    <a:pt x="2344" y="1221"/>
                    <a:pt x="2335" y="1253"/>
                    <a:pt x="2331" y="1270"/>
                  </a:cubicBezTo>
                  <a:cubicBezTo>
                    <a:pt x="2329" y="1278"/>
                    <a:pt x="2324" y="1306"/>
                    <a:pt x="2332" y="1317"/>
                  </a:cubicBezTo>
                  <a:cubicBezTo>
                    <a:pt x="2335" y="1321"/>
                    <a:pt x="2340" y="1322"/>
                    <a:pt x="2343" y="1322"/>
                  </a:cubicBezTo>
                  <a:cubicBezTo>
                    <a:pt x="2348" y="1322"/>
                    <a:pt x="2362" y="1320"/>
                    <a:pt x="2370" y="1292"/>
                  </a:cubicBezTo>
                  <a:cubicBezTo>
                    <a:pt x="2414" y="1292"/>
                    <a:pt x="2414" y="1292"/>
                    <a:pt x="2414" y="1292"/>
                  </a:cubicBezTo>
                  <a:cubicBezTo>
                    <a:pt x="2411" y="1304"/>
                    <a:pt x="2406" y="1323"/>
                    <a:pt x="2385" y="1337"/>
                  </a:cubicBezTo>
                  <a:cubicBezTo>
                    <a:pt x="2372" y="1347"/>
                    <a:pt x="2357" y="1352"/>
                    <a:pt x="2338" y="1352"/>
                  </a:cubicBezTo>
                  <a:cubicBezTo>
                    <a:pt x="2318" y="1352"/>
                    <a:pt x="2301" y="1347"/>
                    <a:pt x="2290" y="1331"/>
                  </a:cubicBezTo>
                  <a:cubicBezTo>
                    <a:pt x="2280" y="1316"/>
                    <a:pt x="2278" y="1296"/>
                    <a:pt x="2284" y="1271"/>
                  </a:cubicBezTo>
                  <a:cubicBezTo>
                    <a:pt x="2299" y="1201"/>
                    <a:pt x="2352" y="1192"/>
                    <a:pt x="2372" y="1192"/>
                  </a:cubicBezTo>
                  <a:cubicBezTo>
                    <a:pt x="2401" y="1192"/>
                    <a:pt x="2431" y="1207"/>
                    <a:pt x="2423" y="1249"/>
                  </a:cubicBezTo>
                  <a:cubicBezTo>
                    <a:pt x="2378" y="1249"/>
                    <a:pt x="2378" y="1249"/>
                    <a:pt x="2378" y="1249"/>
                  </a:cubicBezTo>
                  <a:cubicBezTo>
                    <a:pt x="2378" y="1249"/>
                    <a:pt x="2378" y="1249"/>
                    <a:pt x="2378" y="1249"/>
                  </a:cubicBezTo>
                  <a:close/>
                  <a:moveTo>
                    <a:pt x="2534" y="1191"/>
                  </a:moveTo>
                  <a:cubicBezTo>
                    <a:pt x="2589" y="1191"/>
                    <a:pt x="2606" y="1229"/>
                    <a:pt x="2597" y="1271"/>
                  </a:cubicBezTo>
                  <a:cubicBezTo>
                    <a:pt x="2587" y="1315"/>
                    <a:pt x="2554" y="1353"/>
                    <a:pt x="2498" y="1353"/>
                  </a:cubicBezTo>
                  <a:cubicBezTo>
                    <a:pt x="2454" y="1353"/>
                    <a:pt x="2426" y="1326"/>
                    <a:pt x="2437" y="1273"/>
                  </a:cubicBezTo>
                  <a:cubicBezTo>
                    <a:pt x="2445" y="1236"/>
                    <a:pt x="2474" y="1191"/>
                    <a:pt x="2534" y="1191"/>
                  </a:cubicBezTo>
                  <a:moveTo>
                    <a:pt x="2507" y="1322"/>
                  </a:moveTo>
                  <a:cubicBezTo>
                    <a:pt x="2527" y="1322"/>
                    <a:pt x="2542" y="1310"/>
                    <a:pt x="2551" y="1270"/>
                  </a:cubicBezTo>
                  <a:cubicBezTo>
                    <a:pt x="2555" y="1250"/>
                    <a:pt x="2557" y="1221"/>
                    <a:pt x="2528" y="1221"/>
                  </a:cubicBezTo>
                  <a:cubicBezTo>
                    <a:pt x="2495" y="1221"/>
                    <a:pt x="2486" y="1259"/>
                    <a:pt x="2484" y="1273"/>
                  </a:cubicBezTo>
                  <a:cubicBezTo>
                    <a:pt x="2476" y="1307"/>
                    <a:pt x="2484" y="1322"/>
                    <a:pt x="2507" y="1322"/>
                  </a:cubicBezTo>
                  <a:moveTo>
                    <a:pt x="2637" y="1223"/>
                  </a:moveTo>
                  <a:cubicBezTo>
                    <a:pt x="2639" y="1214"/>
                    <a:pt x="2640" y="1205"/>
                    <a:pt x="2641" y="1195"/>
                  </a:cubicBezTo>
                  <a:cubicBezTo>
                    <a:pt x="2685" y="1195"/>
                    <a:pt x="2685" y="1195"/>
                    <a:pt x="2685" y="1195"/>
                  </a:cubicBezTo>
                  <a:cubicBezTo>
                    <a:pt x="2682" y="1214"/>
                    <a:pt x="2682" y="1214"/>
                    <a:pt x="2682" y="1214"/>
                  </a:cubicBezTo>
                  <a:cubicBezTo>
                    <a:pt x="2688" y="1208"/>
                    <a:pt x="2704" y="1192"/>
                    <a:pt x="2734" y="1192"/>
                  </a:cubicBezTo>
                  <a:cubicBezTo>
                    <a:pt x="2769" y="1192"/>
                    <a:pt x="2775" y="1213"/>
                    <a:pt x="2776" y="1220"/>
                  </a:cubicBezTo>
                  <a:cubicBezTo>
                    <a:pt x="2795" y="1196"/>
                    <a:pt x="2816" y="1192"/>
                    <a:pt x="2832" y="1192"/>
                  </a:cubicBezTo>
                  <a:cubicBezTo>
                    <a:pt x="2862" y="1192"/>
                    <a:pt x="2871" y="1210"/>
                    <a:pt x="2873" y="1216"/>
                  </a:cubicBezTo>
                  <a:cubicBezTo>
                    <a:pt x="2878" y="1230"/>
                    <a:pt x="2874" y="1248"/>
                    <a:pt x="2871" y="1261"/>
                  </a:cubicBezTo>
                  <a:cubicBezTo>
                    <a:pt x="2853" y="1348"/>
                    <a:pt x="2853" y="1348"/>
                    <a:pt x="2853" y="1348"/>
                  </a:cubicBezTo>
                  <a:cubicBezTo>
                    <a:pt x="2807" y="1348"/>
                    <a:pt x="2807" y="1348"/>
                    <a:pt x="2807" y="1348"/>
                  </a:cubicBezTo>
                  <a:cubicBezTo>
                    <a:pt x="2827" y="1258"/>
                    <a:pt x="2827" y="1258"/>
                    <a:pt x="2827" y="1258"/>
                  </a:cubicBezTo>
                  <a:cubicBezTo>
                    <a:pt x="2830" y="1242"/>
                    <a:pt x="2832" y="1223"/>
                    <a:pt x="2808" y="1223"/>
                  </a:cubicBezTo>
                  <a:cubicBezTo>
                    <a:pt x="2781" y="1223"/>
                    <a:pt x="2775" y="1249"/>
                    <a:pt x="2771" y="1271"/>
                  </a:cubicBezTo>
                  <a:cubicBezTo>
                    <a:pt x="2754" y="1348"/>
                    <a:pt x="2754" y="1348"/>
                    <a:pt x="2754" y="1348"/>
                  </a:cubicBezTo>
                  <a:cubicBezTo>
                    <a:pt x="2709" y="1348"/>
                    <a:pt x="2709" y="1348"/>
                    <a:pt x="2709" y="1348"/>
                  </a:cubicBezTo>
                  <a:cubicBezTo>
                    <a:pt x="2728" y="1257"/>
                    <a:pt x="2728" y="1257"/>
                    <a:pt x="2728" y="1257"/>
                  </a:cubicBezTo>
                  <a:cubicBezTo>
                    <a:pt x="2731" y="1245"/>
                    <a:pt x="2735" y="1223"/>
                    <a:pt x="2710" y="1223"/>
                  </a:cubicBezTo>
                  <a:cubicBezTo>
                    <a:pt x="2682" y="1223"/>
                    <a:pt x="2677" y="1248"/>
                    <a:pt x="2674" y="1258"/>
                  </a:cubicBezTo>
                  <a:cubicBezTo>
                    <a:pt x="2655" y="1348"/>
                    <a:pt x="2655" y="1348"/>
                    <a:pt x="2655" y="1348"/>
                  </a:cubicBezTo>
                  <a:cubicBezTo>
                    <a:pt x="2610" y="1348"/>
                    <a:pt x="2610" y="1348"/>
                    <a:pt x="2610" y="1348"/>
                  </a:cubicBezTo>
                  <a:cubicBezTo>
                    <a:pt x="2637" y="1223"/>
                    <a:pt x="2637" y="1223"/>
                    <a:pt x="2637" y="1223"/>
                  </a:cubicBezTo>
                  <a:cubicBezTo>
                    <a:pt x="2637" y="1223"/>
                    <a:pt x="2637" y="1223"/>
                    <a:pt x="2637" y="1223"/>
                  </a:cubicBezTo>
                  <a:close/>
                  <a:moveTo>
                    <a:pt x="2966" y="1195"/>
                  </a:moveTo>
                  <a:cubicBezTo>
                    <a:pt x="2963" y="1216"/>
                    <a:pt x="2963" y="1216"/>
                    <a:pt x="2963" y="1216"/>
                  </a:cubicBezTo>
                  <a:cubicBezTo>
                    <a:pt x="2982" y="1192"/>
                    <a:pt x="3008" y="1192"/>
                    <a:pt x="3015" y="1192"/>
                  </a:cubicBezTo>
                  <a:cubicBezTo>
                    <a:pt x="3054" y="1192"/>
                    <a:pt x="3072" y="1221"/>
                    <a:pt x="3062" y="1268"/>
                  </a:cubicBezTo>
                  <a:cubicBezTo>
                    <a:pt x="3053" y="1312"/>
                    <a:pt x="3022" y="1350"/>
                    <a:pt x="2978" y="1350"/>
                  </a:cubicBezTo>
                  <a:cubicBezTo>
                    <a:pt x="2950" y="1350"/>
                    <a:pt x="2942" y="1335"/>
                    <a:pt x="2939" y="1330"/>
                  </a:cubicBezTo>
                  <a:cubicBezTo>
                    <a:pt x="2923" y="1407"/>
                    <a:pt x="2923" y="1407"/>
                    <a:pt x="2923" y="1407"/>
                  </a:cubicBezTo>
                  <a:cubicBezTo>
                    <a:pt x="2877" y="1407"/>
                    <a:pt x="2877" y="1407"/>
                    <a:pt x="2877" y="1407"/>
                  </a:cubicBezTo>
                  <a:cubicBezTo>
                    <a:pt x="2922" y="1195"/>
                    <a:pt x="2922" y="1195"/>
                    <a:pt x="2922" y="1195"/>
                  </a:cubicBezTo>
                  <a:cubicBezTo>
                    <a:pt x="2966" y="1195"/>
                    <a:pt x="2966" y="1195"/>
                    <a:pt x="2966" y="1195"/>
                  </a:cubicBezTo>
                  <a:cubicBezTo>
                    <a:pt x="2966" y="1195"/>
                    <a:pt x="2966" y="1195"/>
                    <a:pt x="2966" y="1195"/>
                  </a:cubicBezTo>
                  <a:close/>
                  <a:moveTo>
                    <a:pt x="3017" y="1270"/>
                  </a:moveTo>
                  <a:cubicBezTo>
                    <a:pt x="3020" y="1252"/>
                    <a:pt x="3022" y="1221"/>
                    <a:pt x="2996" y="1221"/>
                  </a:cubicBezTo>
                  <a:cubicBezTo>
                    <a:pt x="2981" y="1221"/>
                    <a:pt x="2959" y="1232"/>
                    <a:pt x="2950" y="1273"/>
                  </a:cubicBezTo>
                  <a:cubicBezTo>
                    <a:pt x="2947" y="1282"/>
                    <a:pt x="2940" y="1321"/>
                    <a:pt x="2973" y="1321"/>
                  </a:cubicBezTo>
                  <a:cubicBezTo>
                    <a:pt x="2994" y="1321"/>
                    <a:pt x="3010" y="1300"/>
                    <a:pt x="3017" y="1270"/>
                  </a:cubicBezTo>
                  <a:moveTo>
                    <a:pt x="3119" y="1129"/>
                  </a:moveTo>
                  <a:cubicBezTo>
                    <a:pt x="3164" y="1129"/>
                    <a:pt x="3164" y="1129"/>
                    <a:pt x="3164" y="1129"/>
                  </a:cubicBezTo>
                  <a:cubicBezTo>
                    <a:pt x="3117" y="1348"/>
                    <a:pt x="3117" y="1348"/>
                    <a:pt x="3117" y="1348"/>
                  </a:cubicBezTo>
                  <a:cubicBezTo>
                    <a:pt x="3072" y="1348"/>
                    <a:pt x="3072" y="1348"/>
                    <a:pt x="3072" y="1348"/>
                  </a:cubicBezTo>
                  <a:cubicBezTo>
                    <a:pt x="3119" y="1129"/>
                    <a:pt x="3119" y="1129"/>
                    <a:pt x="3119" y="1129"/>
                  </a:cubicBezTo>
                  <a:cubicBezTo>
                    <a:pt x="3119" y="1129"/>
                    <a:pt x="3119" y="1129"/>
                    <a:pt x="3119" y="1129"/>
                  </a:cubicBezTo>
                  <a:close/>
                  <a:moveTo>
                    <a:pt x="3202" y="1283"/>
                  </a:moveTo>
                  <a:cubicBezTo>
                    <a:pt x="3200" y="1293"/>
                    <a:pt x="3193" y="1324"/>
                    <a:pt x="3225" y="1324"/>
                  </a:cubicBezTo>
                  <a:cubicBezTo>
                    <a:pt x="3236" y="1324"/>
                    <a:pt x="3248" y="1319"/>
                    <a:pt x="3256" y="1303"/>
                  </a:cubicBezTo>
                  <a:cubicBezTo>
                    <a:pt x="3297" y="1303"/>
                    <a:pt x="3297" y="1303"/>
                    <a:pt x="3297" y="1303"/>
                  </a:cubicBezTo>
                  <a:cubicBezTo>
                    <a:pt x="3295" y="1310"/>
                    <a:pt x="3291" y="1323"/>
                    <a:pt x="3275" y="1336"/>
                  </a:cubicBezTo>
                  <a:cubicBezTo>
                    <a:pt x="3261" y="1348"/>
                    <a:pt x="3240" y="1354"/>
                    <a:pt x="3218" y="1354"/>
                  </a:cubicBezTo>
                  <a:cubicBezTo>
                    <a:pt x="3205" y="1354"/>
                    <a:pt x="3180" y="1351"/>
                    <a:pt x="3168" y="1335"/>
                  </a:cubicBezTo>
                  <a:cubicBezTo>
                    <a:pt x="3157" y="1320"/>
                    <a:pt x="3155" y="1299"/>
                    <a:pt x="3161" y="1275"/>
                  </a:cubicBezTo>
                  <a:cubicBezTo>
                    <a:pt x="3166" y="1250"/>
                    <a:pt x="3178" y="1220"/>
                    <a:pt x="3208" y="1202"/>
                  </a:cubicBezTo>
                  <a:cubicBezTo>
                    <a:pt x="3222" y="1194"/>
                    <a:pt x="3237" y="1190"/>
                    <a:pt x="3254" y="1190"/>
                  </a:cubicBezTo>
                  <a:cubicBezTo>
                    <a:pt x="3276" y="1190"/>
                    <a:pt x="3300" y="1198"/>
                    <a:pt x="3308" y="1227"/>
                  </a:cubicBezTo>
                  <a:cubicBezTo>
                    <a:pt x="3314" y="1248"/>
                    <a:pt x="3309" y="1270"/>
                    <a:pt x="3305" y="1283"/>
                  </a:cubicBezTo>
                  <a:cubicBezTo>
                    <a:pt x="3202" y="1283"/>
                    <a:pt x="3202" y="1283"/>
                    <a:pt x="3202" y="1283"/>
                  </a:cubicBezTo>
                  <a:cubicBezTo>
                    <a:pt x="3202" y="1283"/>
                    <a:pt x="3202" y="1283"/>
                    <a:pt x="3202" y="1283"/>
                  </a:cubicBezTo>
                  <a:close/>
                  <a:moveTo>
                    <a:pt x="3265" y="1254"/>
                  </a:moveTo>
                  <a:cubicBezTo>
                    <a:pt x="3267" y="1248"/>
                    <a:pt x="3272" y="1220"/>
                    <a:pt x="3246" y="1220"/>
                  </a:cubicBezTo>
                  <a:cubicBezTo>
                    <a:pt x="3226" y="1220"/>
                    <a:pt x="3214" y="1236"/>
                    <a:pt x="3210" y="1254"/>
                  </a:cubicBezTo>
                  <a:cubicBezTo>
                    <a:pt x="3265" y="1254"/>
                    <a:pt x="3265" y="1254"/>
                    <a:pt x="3265" y="1254"/>
                  </a:cubicBezTo>
                  <a:cubicBezTo>
                    <a:pt x="3265" y="1254"/>
                    <a:pt x="3265" y="1254"/>
                    <a:pt x="3265" y="1254"/>
                  </a:cubicBezTo>
                  <a:close/>
                  <a:moveTo>
                    <a:pt x="3383" y="1195"/>
                  </a:moveTo>
                  <a:cubicBezTo>
                    <a:pt x="3401" y="1245"/>
                    <a:pt x="3401" y="1245"/>
                    <a:pt x="3401" y="1245"/>
                  </a:cubicBezTo>
                  <a:cubicBezTo>
                    <a:pt x="3442" y="1195"/>
                    <a:pt x="3442" y="1195"/>
                    <a:pt x="3442" y="1195"/>
                  </a:cubicBezTo>
                  <a:cubicBezTo>
                    <a:pt x="3488" y="1195"/>
                    <a:pt x="3488" y="1195"/>
                    <a:pt x="3488" y="1195"/>
                  </a:cubicBezTo>
                  <a:cubicBezTo>
                    <a:pt x="3423" y="1269"/>
                    <a:pt x="3423" y="1269"/>
                    <a:pt x="3423" y="1269"/>
                  </a:cubicBezTo>
                  <a:cubicBezTo>
                    <a:pt x="3457" y="1348"/>
                    <a:pt x="3457" y="1348"/>
                    <a:pt x="3457" y="1348"/>
                  </a:cubicBezTo>
                  <a:cubicBezTo>
                    <a:pt x="3404" y="1348"/>
                    <a:pt x="3404" y="1348"/>
                    <a:pt x="3404" y="1348"/>
                  </a:cubicBezTo>
                  <a:cubicBezTo>
                    <a:pt x="3385" y="1292"/>
                    <a:pt x="3385" y="1292"/>
                    <a:pt x="3385" y="1292"/>
                  </a:cubicBezTo>
                  <a:cubicBezTo>
                    <a:pt x="3342" y="1348"/>
                    <a:pt x="3342" y="1348"/>
                    <a:pt x="3342" y="1348"/>
                  </a:cubicBezTo>
                  <a:cubicBezTo>
                    <a:pt x="3295" y="1348"/>
                    <a:pt x="3295" y="1348"/>
                    <a:pt x="3295" y="1348"/>
                  </a:cubicBezTo>
                  <a:cubicBezTo>
                    <a:pt x="3364" y="1266"/>
                    <a:pt x="3364" y="1266"/>
                    <a:pt x="3364" y="1266"/>
                  </a:cubicBezTo>
                  <a:cubicBezTo>
                    <a:pt x="3329" y="1195"/>
                    <a:pt x="3329" y="1195"/>
                    <a:pt x="3329" y="1195"/>
                  </a:cubicBezTo>
                  <a:cubicBezTo>
                    <a:pt x="3383" y="1195"/>
                    <a:pt x="3383" y="1195"/>
                    <a:pt x="3383" y="1195"/>
                  </a:cubicBezTo>
                  <a:cubicBezTo>
                    <a:pt x="3383" y="1195"/>
                    <a:pt x="3383" y="1195"/>
                    <a:pt x="3383" y="1195"/>
                  </a:cubicBezTo>
                  <a:close/>
                  <a:moveTo>
                    <a:pt x="3509" y="1194"/>
                  </a:moveTo>
                  <a:cubicBezTo>
                    <a:pt x="3554" y="1194"/>
                    <a:pt x="3554" y="1194"/>
                    <a:pt x="3554" y="1194"/>
                  </a:cubicBezTo>
                  <a:cubicBezTo>
                    <a:pt x="3521" y="1348"/>
                    <a:pt x="3521" y="1348"/>
                    <a:pt x="3521" y="1348"/>
                  </a:cubicBezTo>
                  <a:cubicBezTo>
                    <a:pt x="3476" y="1348"/>
                    <a:pt x="3476" y="1348"/>
                    <a:pt x="3476" y="1348"/>
                  </a:cubicBezTo>
                  <a:cubicBezTo>
                    <a:pt x="3509" y="1194"/>
                    <a:pt x="3509" y="1194"/>
                    <a:pt x="3509" y="1194"/>
                  </a:cubicBezTo>
                  <a:cubicBezTo>
                    <a:pt x="3509" y="1194"/>
                    <a:pt x="3509" y="1194"/>
                    <a:pt x="3509" y="1194"/>
                  </a:cubicBezTo>
                  <a:close/>
                  <a:moveTo>
                    <a:pt x="3521" y="1129"/>
                  </a:moveTo>
                  <a:cubicBezTo>
                    <a:pt x="3569" y="1129"/>
                    <a:pt x="3569" y="1129"/>
                    <a:pt x="3569" y="1129"/>
                  </a:cubicBezTo>
                  <a:cubicBezTo>
                    <a:pt x="3561" y="1168"/>
                    <a:pt x="3561" y="1168"/>
                    <a:pt x="3561" y="1168"/>
                  </a:cubicBezTo>
                  <a:cubicBezTo>
                    <a:pt x="3513" y="1168"/>
                    <a:pt x="3513" y="1168"/>
                    <a:pt x="3513" y="1168"/>
                  </a:cubicBezTo>
                  <a:cubicBezTo>
                    <a:pt x="3521" y="1129"/>
                    <a:pt x="3521" y="1129"/>
                    <a:pt x="3521" y="1129"/>
                  </a:cubicBezTo>
                  <a:cubicBezTo>
                    <a:pt x="3521" y="1129"/>
                    <a:pt x="3521" y="1129"/>
                    <a:pt x="3521" y="1129"/>
                  </a:cubicBezTo>
                  <a:close/>
                  <a:moveTo>
                    <a:pt x="3649" y="1346"/>
                  </a:moveTo>
                  <a:cubicBezTo>
                    <a:pt x="3634" y="1350"/>
                    <a:pt x="3621" y="1351"/>
                    <a:pt x="3614" y="1351"/>
                  </a:cubicBezTo>
                  <a:cubicBezTo>
                    <a:pt x="3568" y="1351"/>
                    <a:pt x="3575" y="1322"/>
                    <a:pt x="3577" y="1310"/>
                  </a:cubicBezTo>
                  <a:cubicBezTo>
                    <a:pt x="3595" y="1225"/>
                    <a:pt x="3595" y="1225"/>
                    <a:pt x="3595" y="1225"/>
                  </a:cubicBezTo>
                  <a:cubicBezTo>
                    <a:pt x="3565" y="1225"/>
                    <a:pt x="3565" y="1225"/>
                    <a:pt x="3565" y="1225"/>
                  </a:cubicBezTo>
                  <a:cubicBezTo>
                    <a:pt x="3572" y="1196"/>
                    <a:pt x="3572" y="1196"/>
                    <a:pt x="3572" y="1196"/>
                  </a:cubicBezTo>
                  <a:cubicBezTo>
                    <a:pt x="3601" y="1196"/>
                    <a:pt x="3601" y="1196"/>
                    <a:pt x="3601" y="1196"/>
                  </a:cubicBezTo>
                  <a:cubicBezTo>
                    <a:pt x="3608" y="1166"/>
                    <a:pt x="3608" y="1166"/>
                    <a:pt x="3608" y="1166"/>
                  </a:cubicBezTo>
                  <a:cubicBezTo>
                    <a:pt x="3656" y="1149"/>
                    <a:pt x="3656" y="1149"/>
                    <a:pt x="3656" y="1149"/>
                  </a:cubicBezTo>
                  <a:cubicBezTo>
                    <a:pt x="3646" y="1196"/>
                    <a:pt x="3646" y="1196"/>
                    <a:pt x="3646" y="1196"/>
                  </a:cubicBezTo>
                  <a:cubicBezTo>
                    <a:pt x="3682" y="1196"/>
                    <a:pt x="3682" y="1196"/>
                    <a:pt x="3682" y="1196"/>
                  </a:cubicBezTo>
                  <a:cubicBezTo>
                    <a:pt x="3676" y="1225"/>
                    <a:pt x="3676" y="1225"/>
                    <a:pt x="3676" y="1225"/>
                  </a:cubicBezTo>
                  <a:cubicBezTo>
                    <a:pt x="3640" y="1225"/>
                    <a:pt x="3640" y="1225"/>
                    <a:pt x="3640" y="1225"/>
                  </a:cubicBezTo>
                  <a:cubicBezTo>
                    <a:pt x="3625" y="1295"/>
                    <a:pt x="3625" y="1295"/>
                    <a:pt x="3625" y="1295"/>
                  </a:cubicBezTo>
                  <a:cubicBezTo>
                    <a:pt x="3622" y="1309"/>
                    <a:pt x="3620" y="1317"/>
                    <a:pt x="3640" y="1317"/>
                  </a:cubicBezTo>
                  <a:cubicBezTo>
                    <a:pt x="3647" y="1317"/>
                    <a:pt x="3650" y="1317"/>
                    <a:pt x="3656" y="1317"/>
                  </a:cubicBezTo>
                  <a:cubicBezTo>
                    <a:pt x="3649" y="1346"/>
                    <a:pt x="3649" y="1346"/>
                    <a:pt x="3649" y="1346"/>
                  </a:cubicBezTo>
                  <a:cubicBezTo>
                    <a:pt x="3649" y="1346"/>
                    <a:pt x="3649" y="1346"/>
                    <a:pt x="3649" y="1346"/>
                  </a:cubicBezTo>
                  <a:close/>
                  <a:moveTo>
                    <a:pt x="3741" y="1195"/>
                  </a:moveTo>
                  <a:cubicBezTo>
                    <a:pt x="3752" y="1301"/>
                    <a:pt x="3752" y="1301"/>
                    <a:pt x="3752" y="1301"/>
                  </a:cubicBezTo>
                  <a:cubicBezTo>
                    <a:pt x="3809" y="1195"/>
                    <a:pt x="3809" y="1195"/>
                    <a:pt x="3809" y="1195"/>
                  </a:cubicBezTo>
                  <a:cubicBezTo>
                    <a:pt x="3854" y="1195"/>
                    <a:pt x="3854" y="1195"/>
                    <a:pt x="3854" y="1195"/>
                  </a:cubicBezTo>
                  <a:cubicBezTo>
                    <a:pt x="3764" y="1345"/>
                    <a:pt x="3764" y="1345"/>
                    <a:pt x="3764" y="1345"/>
                  </a:cubicBezTo>
                  <a:cubicBezTo>
                    <a:pt x="3732" y="1406"/>
                    <a:pt x="3732" y="1406"/>
                    <a:pt x="3732" y="1406"/>
                  </a:cubicBezTo>
                  <a:cubicBezTo>
                    <a:pt x="3687" y="1406"/>
                    <a:pt x="3687" y="1406"/>
                    <a:pt x="3687" y="1406"/>
                  </a:cubicBezTo>
                  <a:cubicBezTo>
                    <a:pt x="3719" y="1348"/>
                    <a:pt x="3719" y="1348"/>
                    <a:pt x="3719" y="1348"/>
                  </a:cubicBezTo>
                  <a:cubicBezTo>
                    <a:pt x="3693" y="1195"/>
                    <a:pt x="3693" y="1195"/>
                    <a:pt x="3693" y="1195"/>
                  </a:cubicBezTo>
                  <a:cubicBezTo>
                    <a:pt x="3741" y="1195"/>
                    <a:pt x="3741" y="1195"/>
                    <a:pt x="3741" y="1195"/>
                  </a:cubicBezTo>
                  <a:cubicBezTo>
                    <a:pt x="3741" y="1195"/>
                    <a:pt x="3741" y="1195"/>
                    <a:pt x="3741" y="1195"/>
                  </a:cubicBezTo>
                  <a:close/>
                  <a:moveTo>
                    <a:pt x="3933" y="1145"/>
                  </a:moveTo>
                  <a:cubicBezTo>
                    <a:pt x="3899" y="1145"/>
                    <a:pt x="3899" y="1145"/>
                    <a:pt x="3899" y="1145"/>
                  </a:cubicBezTo>
                  <a:cubicBezTo>
                    <a:pt x="3902" y="1129"/>
                    <a:pt x="3902" y="1129"/>
                    <a:pt x="3902" y="1129"/>
                  </a:cubicBezTo>
                  <a:cubicBezTo>
                    <a:pt x="3990" y="1129"/>
                    <a:pt x="3990" y="1129"/>
                    <a:pt x="3990" y="1129"/>
                  </a:cubicBezTo>
                  <a:cubicBezTo>
                    <a:pt x="3987" y="1145"/>
                    <a:pt x="3987" y="1145"/>
                    <a:pt x="3987" y="1145"/>
                  </a:cubicBezTo>
                  <a:cubicBezTo>
                    <a:pt x="3953" y="1145"/>
                    <a:pt x="3953" y="1145"/>
                    <a:pt x="3953" y="1145"/>
                  </a:cubicBezTo>
                  <a:cubicBezTo>
                    <a:pt x="3936" y="1225"/>
                    <a:pt x="3936" y="1225"/>
                    <a:pt x="3936" y="1225"/>
                  </a:cubicBezTo>
                  <a:cubicBezTo>
                    <a:pt x="3916" y="1225"/>
                    <a:pt x="3916" y="1225"/>
                    <a:pt x="3916" y="1225"/>
                  </a:cubicBezTo>
                  <a:cubicBezTo>
                    <a:pt x="3933" y="1145"/>
                    <a:pt x="3933" y="1145"/>
                    <a:pt x="3933" y="1145"/>
                  </a:cubicBezTo>
                  <a:cubicBezTo>
                    <a:pt x="3933" y="1145"/>
                    <a:pt x="3933" y="1145"/>
                    <a:pt x="3933" y="1145"/>
                  </a:cubicBezTo>
                  <a:close/>
                  <a:moveTo>
                    <a:pt x="3999" y="1129"/>
                  </a:moveTo>
                  <a:cubicBezTo>
                    <a:pt x="4031" y="1129"/>
                    <a:pt x="4031" y="1129"/>
                    <a:pt x="4031" y="1129"/>
                  </a:cubicBezTo>
                  <a:cubicBezTo>
                    <a:pt x="4036" y="1200"/>
                    <a:pt x="4036" y="1200"/>
                    <a:pt x="4036" y="1200"/>
                  </a:cubicBezTo>
                  <a:cubicBezTo>
                    <a:pt x="4072" y="1129"/>
                    <a:pt x="4072" y="1129"/>
                    <a:pt x="4072" y="1129"/>
                  </a:cubicBezTo>
                  <a:cubicBezTo>
                    <a:pt x="4103" y="1129"/>
                    <a:pt x="4103" y="1129"/>
                    <a:pt x="4103" y="1129"/>
                  </a:cubicBezTo>
                  <a:cubicBezTo>
                    <a:pt x="4083" y="1225"/>
                    <a:pt x="4083" y="1225"/>
                    <a:pt x="4083" y="1225"/>
                  </a:cubicBezTo>
                  <a:cubicBezTo>
                    <a:pt x="4063" y="1225"/>
                    <a:pt x="4063" y="1225"/>
                    <a:pt x="4063" y="1225"/>
                  </a:cubicBezTo>
                  <a:cubicBezTo>
                    <a:pt x="4080" y="1143"/>
                    <a:pt x="4080" y="1143"/>
                    <a:pt x="4080" y="1143"/>
                  </a:cubicBezTo>
                  <a:cubicBezTo>
                    <a:pt x="4038" y="1225"/>
                    <a:pt x="4038" y="1225"/>
                    <a:pt x="4038" y="1225"/>
                  </a:cubicBezTo>
                  <a:cubicBezTo>
                    <a:pt x="4021" y="1225"/>
                    <a:pt x="4021" y="1225"/>
                    <a:pt x="4021" y="1225"/>
                  </a:cubicBezTo>
                  <a:cubicBezTo>
                    <a:pt x="4014" y="1143"/>
                    <a:pt x="4014" y="1143"/>
                    <a:pt x="4014" y="1143"/>
                  </a:cubicBezTo>
                  <a:cubicBezTo>
                    <a:pt x="3997" y="1225"/>
                    <a:pt x="3997" y="1225"/>
                    <a:pt x="3997" y="1225"/>
                  </a:cubicBezTo>
                  <a:cubicBezTo>
                    <a:pt x="3978" y="1225"/>
                    <a:pt x="3978" y="1225"/>
                    <a:pt x="3978" y="1225"/>
                  </a:cubicBezTo>
                  <a:cubicBezTo>
                    <a:pt x="3999" y="1129"/>
                    <a:pt x="3999" y="1129"/>
                    <a:pt x="3999" y="1129"/>
                  </a:cubicBezTo>
                  <a:cubicBezTo>
                    <a:pt x="3999" y="1129"/>
                    <a:pt x="3999" y="1129"/>
                    <a:pt x="3999" y="1129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40000"/>
                </a:spcBef>
                <a:buClr>
                  <a:srgbClr val="9FB6D9"/>
                </a:buClr>
                <a:buSzPct val="90000"/>
                <a:buFont typeface="Wingdings" pitchFamily="2" charset="2"/>
                <a:buNone/>
                <a:defRPr/>
              </a:pPr>
              <a:endParaRPr lang="en-GB">
                <a:solidFill>
                  <a:srgbClr val="007C92"/>
                </a:solidFill>
                <a:latin typeface="Univers 45 Light" pitchFamily="2" charset="0"/>
                <a:ea typeface="+mn-ea"/>
                <a:cs typeface="+mn-cs"/>
              </a:endParaRPr>
            </a:p>
          </p:txBody>
        </p:sp>
        <p:sp>
          <p:nvSpPr>
            <p:cNvPr id="7" name="Freeform 9"/>
            <p:cNvSpPr>
              <a:spLocks noEditPoints="1"/>
            </p:cNvSpPr>
            <p:nvPr/>
          </p:nvSpPr>
          <p:spPr bwMode="gray">
            <a:xfrm>
              <a:off x="68" y="0"/>
              <a:ext cx="1723" cy="964"/>
            </a:xfrm>
            <a:custGeom>
              <a:avLst/>
              <a:gdLst>
                <a:gd name="T0" fmla="*/ 231 w 2268"/>
                <a:gd name="T1" fmla="*/ 327 h 1269"/>
                <a:gd name="T2" fmla="*/ 0 w 2268"/>
                <a:gd name="T3" fmla="*/ 327 h 1269"/>
                <a:gd name="T4" fmla="*/ 0 w 2268"/>
                <a:gd name="T5" fmla="*/ 0 h 1269"/>
                <a:gd name="T6" fmla="*/ 231 w 2268"/>
                <a:gd name="T7" fmla="*/ 0 h 1269"/>
                <a:gd name="T8" fmla="*/ 231 w 2268"/>
                <a:gd name="T9" fmla="*/ 327 h 1269"/>
                <a:gd name="T10" fmla="*/ 2268 w 2268"/>
                <a:gd name="T11" fmla="*/ 0 h 1269"/>
                <a:gd name="T12" fmla="*/ 2036 w 2268"/>
                <a:gd name="T13" fmla="*/ 0 h 1269"/>
                <a:gd name="T14" fmla="*/ 2036 w 2268"/>
                <a:gd name="T15" fmla="*/ 327 h 1269"/>
                <a:gd name="T16" fmla="*/ 2268 w 2268"/>
                <a:gd name="T17" fmla="*/ 327 h 1269"/>
                <a:gd name="T18" fmla="*/ 2268 w 2268"/>
                <a:gd name="T19" fmla="*/ 0 h 1269"/>
                <a:gd name="T20" fmla="*/ 231 w 2268"/>
                <a:gd name="T21" fmla="*/ 942 h 1269"/>
                <a:gd name="T22" fmla="*/ 0 w 2268"/>
                <a:gd name="T23" fmla="*/ 942 h 1269"/>
                <a:gd name="T24" fmla="*/ 0 w 2268"/>
                <a:gd name="T25" fmla="*/ 1269 h 1269"/>
                <a:gd name="T26" fmla="*/ 231 w 2268"/>
                <a:gd name="T27" fmla="*/ 1269 h 1269"/>
                <a:gd name="T28" fmla="*/ 231 w 2268"/>
                <a:gd name="T29" fmla="*/ 942 h 1269"/>
                <a:gd name="T30" fmla="*/ 2268 w 2268"/>
                <a:gd name="T31" fmla="*/ 942 h 1269"/>
                <a:gd name="T32" fmla="*/ 2036 w 2268"/>
                <a:gd name="T33" fmla="*/ 942 h 1269"/>
                <a:gd name="T34" fmla="*/ 2036 w 2268"/>
                <a:gd name="T35" fmla="*/ 1269 h 1269"/>
                <a:gd name="T36" fmla="*/ 2268 w 2268"/>
                <a:gd name="T37" fmla="*/ 1269 h 1269"/>
                <a:gd name="T38" fmla="*/ 2268 w 2268"/>
                <a:gd name="T39" fmla="*/ 942 h 1269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2268"/>
                <a:gd name="T61" fmla="*/ 0 h 1269"/>
                <a:gd name="T62" fmla="*/ 2268 w 2268"/>
                <a:gd name="T63" fmla="*/ 1269 h 1269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2268" h="1269">
                  <a:moveTo>
                    <a:pt x="231" y="327"/>
                  </a:moveTo>
                  <a:lnTo>
                    <a:pt x="0" y="327"/>
                  </a:lnTo>
                  <a:lnTo>
                    <a:pt x="0" y="0"/>
                  </a:lnTo>
                  <a:lnTo>
                    <a:pt x="231" y="0"/>
                  </a:lnTo>
                  <a:lnTo>
                    <a:pt x="231" y="327"/>
                  </a:lnTo>
                  <a:close/>
                  <a:moveTo>
                    <a:pt x="2268" y="0"/>
                  </a:moveTo>
                  <a:lnTo>
                    <a:pt x="2036" y="0"/>
                  </a:lnTo>
                  <a:lnTo>
                    <a:pt x="2036" y="327"/>
                  </a:lnTo>
                  <a:lnTo>
                    <a:pt x="2268" y="327"/>
                  </a:lnTo>
                  <a:lnTo>
                    <a:pt x="2268" y="0"/>
                  </a:lnTo>
                  <a:close/>
                  <a:moveTo>
                    <a:pt x="231" y="942"/>
                  </a:moveTo>
                  <a:lnTo>
                    <a:pt x="0" y="942"/>
                  </a:lnTo>
                  <a:lnTo>
                    <a:pt x="0" y="1269"/>
                  </a:lnTo>
                  <a:lnTo>
                    <a:pt x="231" y="1269"/>
                  </a:lnTo>
                  <a:lnTo>
                    <a:pt x="231" y="942"/>
                  </a:lnTo>
                  <a:close/>
                  <a:moveTo>
                    <a:pt x="2268" y="942"/>
                  </a:moveTo>
                  <a:lnTo>
                    <a:pt x="2036" y="942"/>
                  </a:lnTo>
                  <a:lnTo>
                    <a:pt x="2036" y="1269"/>
                  </a:lnTo>
                  <a:lnTo>
                    <a:pt x="2268" y="1269"/>
                  </a:lnTo>
                  <a:lnTo>
                    <a:pt x="2268" y="942"/>
                  </a:lnTo>
                  <a:close/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40000"/>
                </a:spcBef>
                <a:buClr>
                  <a:srgbClr val="9FB6D9"/>
                </a:buClr>
                <a:buSzPct val="90000"/>
                <a:buFont typeface="Wingdings" pitchFamily="2" charset="2"/>
                <a:buNone/>
                <a:defRPr/>
              </a:pPr>
              <a:endParaRPr lang="en-GB">
                <a:solidFill>
                  <a:srgbClr val="007C92"/>
                </a:solidFill>
                <a:latin typeface="Univers 45 Light" pitchFamily="2" charset="0"/>
                <a:ea typeface="+mn-ea"/>
                <a:cs typeface="+mn-cs"/>
              </a:endParaRPr>
            </a:p>
          </p:txBody>
        </p:sp>
      </p:grpSp>
      <p:sp>
        <p:nvSpPr>
          <p:cNvPr id="15" name="Title 9"/>
          <p:cNvSpPr>
            <a:spLocks noGrp="1"/>
          </p:cNvSpPr>
          <p:nvPr>
            <p:ph type="title"/>
          </p:nvPr>
        </p:nvSpPr>
        <p:spPr bwMode="gray">
          <a:xfrm>
            <a:off x="827088" y="1844824"/>
            <a:ext cx="2880816" cy="1943892"/>
          </a:xfrm>
          <a:noFill/>
          <a:ln w="9525">
            <a:noFill/>
            <a:miter lim="800000"/>
            <a:headEnd/>
            <a:tailEnd/>
          </a:ln>
        </p:spPr>
        <p:txBody>
          <a:bodyPr anchor="t">
            <a:normAutofit/>
          </a:bodyPr>
          <a:lstStyle>
            <a:lvl1pPr algn="l" rtl="0" eaLnBrk="1" fontAlgn="base" hangingPunct="1">
              <a:spcBef>
                <a:spcPct val="40000"/>
              </a:spcBef>
              <a:spcAft>
                <a:spcPct val="0"/>
              </a:spcAft>
              <a:defRPr lang="en-GB" sz="3000" b="1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>
              <a:defRPr lang="en-GB" sz="3000" b="1" dirty="0">
                <a:solidFill>
                  <a:schemeClr val="bg1"/>
                </a:solidFill>
                <a:latin typeface="+mj-lt"/>
              </a:defRPr>
            </a:lvl2pPr>
            <a:lvl3pPr>
              <a:defRPr lang="en-GB" sz="3000" b="1" dirty="0">
                <a:solidFill>
                  <a:schemeClr val="bg1"/>
                </a:solidFill>
                <a:latin typeface="+mj-lt"/>
              </a:defRPr>
            </a:lvl3pPr>
            <a:lvl4pPr>
              <a:defRPr lang="en-GB" sz="3000" b="1" dirty="0">
                <a:solidFill>
                  <a:schemeClr val="bg1"/>
                </a:solidFill>
                <a:latin typeface="+mj-lt"/>
              </a:defRPr>
            </a:lvl4pPr>
            <a:lvl5pPr>
              <a:defRPr lang="en-GB" sz="3000" b="1" dirty="0">
                <a:solidFill>
                  <a:schemeClr val="bg1"/>
                </a:solidFill>
                <a:latin typeface="+mj-lt"/>
              </a:defRPr>
            </a:lvl5pPr>
            <a:lvl6pPr>
              <a:defRPr lang="en-GB" sz="3000" b="1" dirty="0">
                <a:solidFill>
                  <a:schemeClr val="bg1"/>
                </a:solidFill>
                <a:latin typeface="+mj-lt"/>
              </a:defRPr>
            </a:lvl6pPr>
            <a:lvl7pPr>
              <a:defRPr lang="en-GB" sz="3000" b="1" dirty="0">
                <a:solidFill>
                  <a:schemeClr val="bg1"/>
                </a:solidFill>
                <a:latin typeface="+mj-lt"/>
              </a:defRPr>
            </a:lvl7pPr>
            <a:lvl8pPr>
              <a:defRPr lang="en-GB" sz="3000" b="1" dirty="0">
                <a:solidFill>
                  <a:schemeClr val="bg1"/>
                </a:solidFill>
                <a:latin typeface="+mj-lt"/>
              </a:defRPr>
            </a:lvl8pPr>
            <a:lvl9pPr>
              <a:defRPr sz="30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16" name="Text Placeholder 16"/>
          <p:cNvSpPr>
            <a:spLocks noGrp="1"/>
          </p:cNvSpPr>
          <p:nvPr>
            <p:ph type="body" sz="quarter" idx="10"/>
          </p:nvPr>
        </p:nvSpPr>
        <p:spPr bwMode="gray">
          <a:xfrm>
            <a:off x="827090" y="4005064"/>
            <a:ext cx="2520776" cy="1079500"/>
          </a:xfrm>
          <a:noFill/>
          <a:ln w="9525">
            <a:noFill/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defRPr lang="en-US" sz="1200" b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 lang="en-US" sz="1200" b="0" kern="1200" noProof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>
              <a:defRPr lang="en-US" sz="1200" b="0" kern="1200" noProof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>
              <a:defRPr lang="en-US" sz="1200" b="0" kern="1200" noProof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>
              <a:defRPr lang="en-US" sz="1200" b="0" kern="1200" noProof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>
              <a:defRPr lang="en-US" sz="1200" b="0" kern="1200" noProof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>
              <a:defRPr lang="en-US" sz="1200" b="0" kern="1200" noProof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>
              <a:defRPr lang="en-US" sz="1200" b="0" kern="1200" noProof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>
              <a:defRPr lang="en-US" sz="1200" b="0" kern="1200" noProof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91455827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9"/>
          <p:cNvGrpSpPr>
            <a:grpSpLocks/>
          </p:cNvGrpSpPr>
          <p:nvPr userDrawn="1"/>
        </p:nvGrpSpPr>
        <p:grpSpPr bwMode="auto">
          <a:xfrm>
            <a:off x="0" y="0"/>
            <a:ext cx="9144000" cy="6859588"/>
            <a:chOff x="3175" y="-1588"/>
            <a:chExt cx="9140826" cy="6859588"/>
          </a:xfrm>
        </p:grpSpPr>
        <p:sp>
          <p:nvSpPr>
            <p:cNvPr id="5" name="Freeform 23"/>
            <p:cNvSpPr>
              <a:spLocks noChangeAspect="1"/>
            </p:cNvSpPr>
            <p:nvPr userDrawn="1"/>
          </p:nvSpPr>
          <p:spPr bwMode="gray">
            <a:xfrm>
              <a:off x="3175" y="-1588"/>
              <a:ext cx="5008563" cy="3239162"/>
            </a:xfrm>
            <a:custGeom>
              <a:avLst/>
              <a:gdLst>
                <a:gd name="T0" fmla="*/ 20946 w 20946"/>
                <a:gd name="T1" fmla="*/ 0 h 13538"/>
                <a:gd name="T2" fmla="*/ 0 w 20946"/>
                <a:gd name="T3" fmla="*/ 0 h 13538"/>
                <a:gd name="T4" fmla="*/ 0 w 20946"/>
                <a:gd name="T5" fmla="*/ 13538 h 13538"/>
                <a:gd name="T6" fmla="*/ 16939 w 20946"/>
                <a:gd name="T7" fmla="*/ 13538 h 13538"/>
                <a:gd name="T8" fmla="*/ 20946 w 20946"/>
                <a:gd name="T9" fmla="*/ 0 h 135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0946" h="13538">
                  <a:moveTo>
                    <a:pt x="20946" y="0"/>
                  </a:moveTo>
                  <a:lnTo>
                    <a:pt x="0" y="0"/>
                  </a:lnTo>
                  <a:lnTo>
                    <a:pt x="0" y="13538"/>
                  </a:lnTo>
                  <a:lnTo>
                    <a:pt x="16939" y="13538"/>
                  </a:lnTo>
                  <a:lnTo>
                    <a:pt x="20946" y="0"/>
                  </a:lnTo>
                  <a:close/>
                </a:path>
              </a:pathLst>
            </a:custGeom>
            <a:gradFill rotWithShape="1">
              <a:gsLst>
                <a:gs pos="0">
                  <a:srgbClr val="00257A">
                    <a:alpha val="89999"/>
                  </a:srgbClr>
                </a:gs>
                <a:gs pos="35001">
                  <a:srgbClr val="00338D">
                    <a:alpha val="89999"/>
                  </a:srgbClr>
                </a:gs>
                <a:gs pos="100000">
                  <a:srgbClr val="009FDA">
                    <a:alpha val="89999"/>
                  </a:srgbClr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Freeform 22"/>
            <p:cNvSpPr>
              <a:spLocks noChangeAspect="1"/>
            </p:cNvSpPr>
            <p:nvPr userDrawn="1"/>
          </p:nvSpPr>
          <p:spPr bwMode="gray">
            <a:xfrm>
              <a:off x="1979613" y="1820540"/>
              <a:ext cx="7164388" cy="5037460"/>
            </a:xfrm>
            <a:custGeom>
              <a:avLst/>
              <a:gdLst>
                <a:gd name="T0" fmla="*/ 6229 w 29957"/>
                <a:gd name="T1" fmla="*/ 0 h 21055"/>
                <a:gd name="T2" fmla="*/ 0 w 29957"/>
                <a:gd name="T3" fmla="*/ 21055 h 21055"/>
                <a:gd name="T4" fmla="*/ 29957 w 29957"/>
                <a:gd name="T5" fmla="*/ 21055 h 21055"/>
                <a:gd name="T6" fmla="*/ 29957 w 29957"/>
                <a:gd name="T7" fmla="*/ 0 h 21055"/>
                <a:gd name="T8" fmla="*/ 6229 w 29957"/>
                <a:gd name="T9" fmla="*/ 0 h 210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957" h="21055">
                  <a:moveTo>
                    <a:pt x="6229" y="0"/>
                  </a:moveTo>
                  <a:lnTo>
                    <a:pt x="0" y="21055"/>
                  </a:lnTo>
                  <a:lnTo>
                    <a:pt x="29957" y="21055"/>
                  </a:lnTo>
                  <a:lnTo>
                    <a:pt x="29957" y="0"/>
                  </a:lnTo>
                  <a:lnTo>
                    <a:pt x="6229" y="0"/>
                  </a:lnTo>
                  <a:close/>
                </a:path>
              </a:pathLst>
            </a:custGeom>
            <a:gradFill rotWithShape="1">
              <a:gsLst>
                <a:gs pos="0">
                  <a:srgbClr val="00257A">
                    <a:alpha val="89999"/>
                  </a:srgbClr>
                </a:gs>
                <a:gs pos="35001">
                  <a:srgbClr val="00338D">
                    <a:alpha val="89999"/>
                  </a:srgbClr>
                </a:gs>
                <a:gs pos="100000">
                  <a:srgbClr val="009FDA">
                    <a:alpha val="89999"/>
                  </a:srgbClr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24"/>
            <p:cNvSpPr>
              <a:spLocks noChangeAspect="1"/>
            </p:cNvSpPr>
            <p:nvPr userDrawn="1"/>
          </p:nvSpPr>
          <p:spPr bwMode="gray">
            <a:xfrm>
              <a:off x="3049588" y="1820540"/>
              <a:ext cx="1423988" cy="1418623"/>
            </a:xfrm>
            <a:custGeom>
              <a:avLst/>
              <a:gdLst>
                <a:gd name="T0" fmla="*/ 0 w 5950"/>
                <a:gd name="T1" fmla="*/ 5926 h 5926"/>
                <a:gd name="T2" fmla="*/ 4197 w 5950"/>
                <a:gd name="T3" fmla="*/ 5926 h 5926"/>
                <a:gd name="T4" fmla="*/ 5950 w 5950"/>
                <a:gd name="T5" fmla="*/ 0 h 5926"/>
                <a:gd name="T6" fmla="*/ 1752 w 5950"/>
                <a:gd name="T7" fmla="*/ 0 h 5926"/>
                <a:gd name="T8" fmla="*/ 0 w 5950"/>
                <a:gd name="T9" fmla="*/ 5926 h 59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950" h="5926">
                  <a:moveTo>
                    <a:pt x="0" y="5926"/>
                  </a:moveTo>
                  <a:lnTo>
                    <a:pt x="4197" y="5926"/>
                  </a:lnTo>
                  <a:lnTo>
                    <a:pt x="5950" y="0"/>
                  </a:lnTo>
                  <a:lnTo>
                    <a:pt x="1752" y="0"/>
                  </a:lnTo>
                  <a:lnTo>
                    <a:pt x="0" y="5926"/>
                  </a:lnTo>
                  <a:close/>
                </a:path>
              </a:pathLst>
            </a:custGeom>
            <a:solidFill>
              <a:srgbClr val="0025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19"/>
          <p:cNvGrpSpPr>
            <a:grpSpLocks/>
          </p:cNvGrpSpPr>
          <p:nvPr userDrawn="1"/>
        </p:nvGrpSpPr>
        <p:grpSpPr bwMode="auto">
          <a:xfrm>
            <a:off x="128588" y="0"/>
            <a:ext cx="2735262" cy="1530350"/>
            <a:chOff x="68" y="0"/>
            <a:chExt cx="1723" cy="964"/>
          </a:xfrm>
        </p:grpSpPr>
        <p:sp>
          <p:nvSpPr>
            <p:cNvPr id="9" name="Freeform 8"/>
            <p:cNvSpPr>
              <a:spLocks noEditPoints="1"/>
            </p:cNvSpPr>
            <p:nvPr userDrawn="1"/>
          </p:nvSpPr>
          <p:spPr bwMode="gray">
            <a:xfrm>
              <a:off x="199" y="248"/>
              <a:ext cx="1423" cy="489"/>
            </a:xfrm>
            <a:custGeom>
              <a:avLst/>
              <a:gdLst>
                <a:gd name="T0" fmla="*/ 685 w 4103"/>
                <a:gd name="T1" fmla="*/ 168 h 1409"/>
                <a:gd name="T2" fmla="*/ 786 w 4103"/>
                <a:gd name="T3" fmla="*/ 242 h 1409"/>
                <a:gd name="T4" fmla="*/ 574 w 4103"/>
                <a:gd name="T5" fmla="*/ 228 h 1409"/>
                <a:gd name="T6" fmla="*/ 596 w 4103"/>
                <a:gd name="T7" fmla="*/ 147 h 1409"/>
                <a:gd name="T8" fmla="*/ 336 w 4103"/>
                <a:gd name="T9" fmla="*/ 242 h 1409"/>
                <a:gd name="T10" fmla="*/ 405 w 4103"/>
                <a:gd name="T11" fmla="*/ 144 h 1409"/>
                <a:gd name="T12" fmla="*/ 249 w 4103"/>
                <a:gd name="T13" fmla="*/ 219 h 1409"/>
                <a:gd name="T14" fmla="*/ 260 w 4103"/>
                <a:gd name="T15" fmla="*/ 219 h 1409"/>
                <a:gd name="T16" fmla="*/ 70 w 4103"/>
                <a:gd name="T17" fmla="*/ 214 h 1409"/>
                <a:gd name="T18" fmla="*/ 62 w 4103"/>
                <a:gd name="T19" fmla="*/ 242 h 1409"/>
                <a:gd name="T20" fmla="*/ 412 w 4103"/>
                <a:gd name="T21" fmla="*/ 144 h 1409"/>
                <a:gd name="T22" fmla="*/ 40 w 4103"/>
                <a:gd name="T23" fmla="*/ 314 h 1409"/>
                <a:gd name="T24" fmla="*/ 229 w 4103"/>
                <a:gd name="T25" fmla="*/ 248 h 1409"/>
                <a:gd name="T26" fmla="*/ 397 w 4103"/>
                <a:gd name="T27" fmla="*/ 248 h 1409"/>
                <a:gd name="T28" fmla="*/ 589 w 4103"/>
                <a:gd name="T29" fmla="*/ 300 h 1409"/>
                <a:gd name="T30" fmla="*/ 70 w 4103"/>
                <a:gd name="T31" fmla="*/ 446 h 1409"/>
                <a:gd name="T32" fmla="*/ 87 w 4103"/>
                <a:gd name="T33" fmla="*/ 461 h 1409"/>
                <a:gd name="T34" fmla="*/ 193 w 4103"/>
                <a:gd name="T35" fmla="*/ 415 h 1409"/>
                <a:gd name="T36" fmla="*/ 118 w 4103"/>
                <a:gd name="T37" fmla="*/ 415 h 1409"/>
                <a:gd name="T38" fmla="*/ 142 w 4103"/>
                <a:gd name="T39" fmla="*/ 425 h 1409"/>
                <a:gd name="T40" fmla="*/ 178 w 4103"/>
                <a:gd name="T41" fmla="*/ 425 h 1409"/>
                <a:gd name="T42" fmla="*/ 219 w 4103"/>
                <a:gd name="T43" fmla="*/ 405 h 1409"/>
                <a:gd name="T44" fmla="*/ 275 w 4103"/>
                <a:gd name="T45" fmla="*/ 423 h 1409"/>
                <a:gd name="T46" fmla="*/ 233 w 4103"/>
                <a:gd name="T47" fmla="*/ 468 h 1409"/>
                <a:gd name="T48" fmla="*/ 294 w 4103"/>
                <a:gd name="T49" fmla="*/ 472 h 1409"/>
                <a:gd name="T50" fmla="*/ 327 w 4103"/>
                <a:gd name="T51" fmla="*/ 415 h 1409"/>
                <a:gd name="T52" fmla="*/ 392 w 4103"/>
                <a:gd name="T53" fmla="*/ 469 h 1409"/>
                <a:gd name="T54" fmla="*/ 415 w 4103"/>
                <a:gd name="T55" fmla="*/ 415 h 1409"/>
                <a:gd name="T56" fmla="*/ 444 w 4103"/>
                <a:gd name="T57" fmla="*/ 392 h 1409"/>
                <a:gd name="T58" fmla="*/ 435 w 4103"/>
                <a:gd name="T59" fmla="*/ 435 h 1409"/>
                <a:gd name="T60" fmla="*/ 516 w 4103"/>
                <a:gd name="T61" fmla="*/ 414 h 1409"/>
                <a:gd name="T62" fmla="*/ 536 w 4103"/>
                <a:gd name="T63" fmla="*/ 470 h 1409"/>
                <a:gd name="T64" fmla="*/ 594 w 4103"/>
                <a:gd name="T65" fmla="*/ 446 h 1409"/>
                <a:gd name="T66" fmla="*/ 611 w 4103"/>
                <a:gd name="T67" fmla="*/ 461 h 1409"/>
                <a:gd name="T68" fmla="*/ 685 w 4103"/>
                <a:gd name="T69" fmla="*/ 467 h 1409"/>
                <a:gd name="T70" fmla="*/ 639 w 4103"/>
                <a:gd name="T71" fmla="*/ 441 h 1409"/>
                <a:gd name="T72" fmla="*/ 654 w 4103"/>
                <a:gd name="T73" fmla="*/ 441 h 1409"/>
                <a:gd name="T74" fmla="*/ 732 w 4103"/>
                <a:gd name="T75" fmla="*/ 468 h 1409"/>
                <a:gd name="T76" fmla="*/ 30 w 4103"/>
                <a:gd name="T77" fmla="*/ 424 h 1409"/>
                <a:gd name="T78" fmla="*/ 2 w 4103"/>
                <a:gd name="T79" fmla="*/ 441 h 1409"/>
                <a:gd name="T80" fmla="*/ 813 w 4103"/>
                <a:gd name="T81" fmla="*/ 459 h 1409"/>
                <a:gd name="T82" fmla="*/ 825 w 4103"/>
                <a:gd name="T83" fmla="*/ 433 h 1409"/>
                <a:gd name="T84" fmla="*/ 877 w 4103"/>
                <a:gd name="T85" fmla="*/ 424 h 1409"/>
                <a:gd name="T86" fmla="*/ 982 w 4103"/>
                <a:gd name="T87" fmla="*/ 414 h 1409"/>
                <a:gd name="T88" fmla="*/ 940 w 4103"/>
                <a:gd name="T89" fmla="*/ 468 h 1409"/>
                <a:gd name="T90" fmla="*/ 1028 w 4103"/>
                <a:gd name="T91" fmla="*/ 422 h 1409"/>
                <a:gd name="T92" fmla="*/ 1029 w 4103"/>
                <a:gd name="T93" fmla="*/ 415 h 1409"/>
                <a:gd name="T94" fmla="*/ 1065 w 4103"/>
                <a:gd name="T95" fmla="*/ 468 h 1409"/>
                <a:gd name="T96" fmla="*/ 1099 w 4103"/>
                <a:gd name="T97" fmla="*/ 463 h 1409"/>
                <a:gd name="T98" fmla="*/ 1126 w 4103"/>
                <a:gd name="T99" fmla="*/ 423 h 1409"/>
                <a:gd name="T100" fmla="*/ 1199 w 4103"/>
                <a:gd name="T101" fmla="*/ 468 h 1409"/>
                <a:gd name="T102" fmla="*/ 1217 w 4103"/>
                <a:gd name="T103" fmla="*/ 414 h 1409"/>
                <a:gd name="T104" fmla="*/ 1218 w 4103"/>
                <a:gd name="T105" fmla="*/ 405 h 1409"/>
                <a:gd name="T106" fmla="*/ 1249 w 4103"/>
                <a:gd name="T107" fmla="*/ 415 h 1409"/>
                <a:gd name="T108" fmla="*/ 1268 w 4103"/>
                <a:gd name="T109" fmla="*/ 457 h 1409"/>
                <a:gd name="T110" fmla="*/ 1279 w 4103"/>
                <a:gd name="T111" fmla="*/ 488 h 1409"/>
                <a:gd name="T112" fmla="*/ 1383 w 4103"/>
                <a:gd name="T113" fmla="*/ 397 h 1409"/>
                <a:gd name="T114" fmla="*/ 1412 w 4103"/>
                <a:gd name="T115" fmla="*/ 392 h 1409"/>
                <a:gd name="T116" fmla="*/ 1380 w 4103"/>
                <a:gd name="T117" fmla="*/ 425 h 1409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4103"/>
                <a:gd name="T178" fmla="*/ 0 h 1409"/>
                <a:gd name="T179" fmla="*/ 4103 w 4103"/>
                <a:gd name="T180" fmla="*/ 1409 h 1409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4103" h="1409">
                  <a:moveTo>
                    <a:pt x="2267" y="697"/>
                  </a:moveTo>
                  <a:cubicBezTo>
                    <a:pt x="2149" y="697"/>
                    <a:pt x="2149" y="697"/>
                    <a:pt x="2149" y="697"/>
                  </a:cubicBezTo>
                  <a:cubicBezTo>
                    <a:pt x="2168" y="619"/>
                    <a:pt x="2168" y="619"/>
                    <a:pt x="2168" y="619"/>
                  </a:cubicBezTo>
                  <a:cubicBezTo>
                    <a:pt x="1930" y="619"/>
                    <a:pt x="1930" y="619"/>
                    <a:pt x="1930" y="619"/>
                  </a:cubicBezTo>
                  <a:cubicBezTo>
                    <a:pt x="1911" y="697"/>
                    <a:pt x="1911" y="697"/>
                    <a:pt x="1911" y="697"/>
                  </a:cubicBezTo>
                  <a:cubicBezTo>
                    <a:pt x="1796" y="697"/>
                    <a:pt x="1796" y="697"/>
                    <a:pt x="1796" y="697"/>
                  </a:cubicBezTo>
                  <a:cubicBezTo>
                    <a:pt x="1796" y="681"/>
                    <a:pt x="1796" y="681"/>
                    <a:pt x="1796" y="681"/>
                  </a:cubicBezTo>
                  <a:cubicBezTo>
                    <a:pt x="1798" y="672"/>
                    <a:pt x="1799" y="663"/>
                    <a:pt x="1802" y="653"/>
                  </a:cubicBezTo>
                  <a:cubicBezTo>
                    <a:pt x="1823" y="569"/>
                    <a:pt x="1878" y="485"/>
                    <a:pt x="1974" y="485"/>
                  </a:cubicBezTo>
                  <a:cubicBezTo>
                    <a:pt x="2012" y="485"/>
                    <a:pt x="2050" y="499"/>
                    <a:pt x="2045" y="552"/>
                  </a:cubicBezTo>
                  <a:cubicBezTo>
                    <a:pt x="2186" y="552"/>
                    <a:pt x="2186" y="552"/>
                    <a:pt x="2186" y="552"/>
                  </a:cubicBezTo>
                  <a:cubicBezTo>
                    <a:pt x="2192" y="527"/>
                    <a:pt x="2201" y="486"/>
                    <a:pt x="2174" y="447"/>
                  </a:cubicBezTo>
                  <a:cubicBezTo>
                    <a:pt x="2145" y="406"/>
                    <a:pt x="2084" y="389"/>
                    <a:pt x="2005" y="389"/>
                  </a:cubicBezTo>
                  <a:cubicBezTo>
                    <a:pt x="1949" y="389"/>
                    <a:pt x="1867" y="398"/>
                    <a:pt x="1796" y="444"/>
                  </a:cubicBezTo>
                  <a:cubicBezTo>
                    <a:pt x="1796" y="18"/>
                    <a:pt x="1796" y="18"/>
                    <a:pt x="1796" y="18"/>
                  </a:cubicBezTo>
                  <a:cubicBezTo>
                    <a:pt x="2267" y="18"/>
                    <a:pt x="2267" y="18"/>
                    <a:pt x="2267" y="18"/>
                  </a:cubicBezTo>
                  <a:cubicBezTo>
                    <a:pt x="2267" y="697"/>
                    <a:pt x="2267" y="697"/>
                    <a:pt x="2267" y="697"/>
                  </a:cubicBezTo>
                  <a:cubicBezTo>
                    <a:pt x="2267" y="697"/>
                    <a:pt x="2267" y="697"/>
                    <a:pt x="2267" y="697"/>
                  </a:cubicBezTo>
                  <a:close/>
                  <a:moveTo>
                    <a:pt x="1989" y="812"/>
                  </a:moveTo>
                  <a:cubicBezTo>
                    <a:pt x="1962" y="817"/>
                    <a:pt x="1936" y="820"/>
                    <a:pt x="1910" y="820"/>
                  </a:cubicBezTo>
                  <a:cubicBezTo>
                    <a:pt x="1842" y="820"/>
                    <a:pt x="1795" y="788"/>
                    <a:pt x="1794" y="715"/>
                  </a:cubicBezTo>
                  <a:cubicBezTo>
                    <a:pt x="2014" y="715"/>
                    <a:pt x="2014" y="715"/>
                    <a:pt x="2014" y="715"/>
                  </a:cubicBezTo>
                  <a:cubicBezTo>
                    <a:pt x="1989" y="812"/>
                    <a:pt x="1989" y="812"/>
                    <a:pt x="1989" y="812"/>
                  </a:cubicBezTo>
                  <a:cubicBezTo>
                    <a:pt x="1989" y="812"/>
                    <a:pt x="1989" y="812"/>
                    <a:pt x="1989" y="812"/>
                  </a:cubicBezTo>
                  <a:close/>
                  <a:moveTo>
                    <a:pt x="1718" y="424"/>
                  </a:moveTo>
                  <a:cubicBezTo>
                    <a:pt x="1718" y="521"/>
                    <a:pt x="1718" y="521"/>
                    <a:pt x="1718" y="521"/>
                  </a:cubicBezTo>
                  <a:cubicBezTo>
                    <a:pt x="1685" y="567"/>
                    <a:pt x="1665" y="616"/>
                    <a:pt x="1655" y="656"/>
                  </a:cubicBezTo>
                  <a:cubicBezTo>
                    <a:pt x="1651" y="670"/>
                    <a:pt x="1649" y="684"/>
                    <a:pt x="1648" y="697"/>
                  </a:cubicBezTo>
                  <a:cubicBezTo>
                    <a:pt x="1578" y="697"/>
                    <a:pt x="1578" y="697"/>
                    <a:pt x="1578" y="697"/>
                  </a:cubicBezTo>
                  <a:cubicBezTo>
                    <a:pt x="1637" y="417"/>
                    <a:pt x="1637" y="417"/>
                    <a:pt x="1637" y="417"/>
                  </a:cubicBezTo>
                  <a:cubicBezTo>
                    <a:pt x="1438" y="416"/>
                    <a:pt x="1438" y="416"/>
                    <a:pt x="1438" y="416"/>
                  </a:cubicBezTo>
                  <a:cubicBezTo>
                    <a:pt x="1260" y="697"/>
                    <a:pt x="1260" y="697"/>
                    <a:pt x="1260" y="697"/>
                  </a:cubicBezTo>
                  <a:cubicBezTo>
                    <a:pt x="1247" y="697"/>
                    <a:pt x="1247" y="697"/>
                    <a:pt x="1247" y="697"/>
                  </a:cubicBezTo>
                  <a:cubicBezTo>
                    <a:pt x="1247" y="18"/>
                    <a:pt x="1247" y="18"/>
                    <a:pt x="1247" y="18"/>
                  </a:cubicBezTo>
                  <a:cubicBezTo>
                    <a:pt x="1718" y="18"/>
                    <a:pt x="1718" y="18"/>
                    <a:pt x="1718" y="18"/>
                  </a:cubicBezTo>
                  <a:cubicBezTo>
                    <a:pt x="1718" y="424"/>
                    <a:pt x="1718" y="424"/>
                    <a:pt x="1718" y="424"/>
                  </a:cubicBezTo>
                  <a:cubicBezTo>
                    <a:pt x="1718" y="424"/>
                    <a:pt x="1718" y="424"/>
                    <a:pt x="1718" y="424"/>
                  </a:cubicBezTo>
                  <a:close/>
                  <a:moveTo>
                    <a:pt x="1455" y="697"/>
                  </a:moveTo>
                  <a:cubicBezTo>
                    <a:pt x="1384" y="697"/>
                    <a:pt x="1384" y="697"/>
                    <a:pt x="1384" y="697"/>
                  </a:cubicBezTo>
                  <a:cubicBezTo>
                    <a:pt x="1491" y="529"/>
                    <a:pt x="1491" y="529"/>
                    <a:pt x="1491" y="529"/>
                  </a:cubicBezTo>
                  <a:cubicBezTo>
                    <a:pt x="1455" y="697"/>
                    <a:pt x="1455" y="697"/>
                    <a:pt x="1455" y="697"/>
                  </a:cubicBezTo>
                  <a:cubicBezTo>
                    <a:pt x="1455" y="697"/>
                    <a:pt x="1455" y="697"/>
                    <a:pt x="1455" y="697"/>
                  </a:cubicBezTo>
                  <a:close/>
                  <a:moveTo>
                    <a:pt x="1169" y="416"/>
                  </a:moveTo>
                  <a:cubicBezTo>
                    <a:pt x="1051" y="416"/>
                    <a:pt x="1051" y="416"/>
                    <a:pt x="1051" y="416"/>
                  </a:cubicBezTo>
                  <a:cubicBezTo>
                    <a:pt x="970" y="697"/>
                    <a:pt x="970" y="697"/>
                    <a:pt x="970" y="697"/>
                  </a:cubicBezTo>
                  <a:cubicBezTo>
                    <a:pt x="845" y="697"/>
                    <a:pt x="845" y="697"/>
                    <a:pt x="845" y="697"/>
                  </a:cubicBezTo>
                  <a:cubicBezTo>
                    <a:pt x="909" y="674"/>
                    <a:pt x="948" y="629"/>
                    <a:pt x="960" y="562"/>
                  </a:cubicBezTo>
                  <a:cubicBezTo>
                    <a:pt x="970" y="510"/>
                    <a:pt x="965" y="476"/>
                    <a:pt x="944" y="451"/>
                  </a:cubicBezTo>
                  <a:cubicBezTo>
                    <a:pt x="912" y="413"/>
                    <a:pt x="848" y="416"/>
                    <a:pt x="792" y="416"/>
                  </a:cubicBezTo>
                  <a:cubicBezTo>
                    <a:pt x="782" y="416"/>
                    <a:pt x="698" y="416"/>
                    <a:pt x="698" y="416"/>
                  </a:cubicBezTo>
                  <a:cubicBezTo>
                    <a:pt x="698" y="18"/>
                    <a:pt x="698" y="18"/>
                    <a:pt x="698" y="18"/>
                  </a:cubicBezTo>
                  <a:cubicBezTo>
                    <a:pt x="1169" y="18"/>
                    <a:pt x="1169" y="18"/>
                    <a:pt x="1169" y="18"/>
                  </a:cubicBezTo>
                  <a:cubicBezTo>
                    <a:pt x="1169" y="416"/>
                    <a:pt x="1169" y="416"/>
                    <a:pt x="1169" y="416"/>
                  </a:cubicBezTo>
                  <a:cubicBezTo>
                    <a:pt x="1169" y="416"/>
                    <a:pt x="1169" y="416"/>
                    <a:pt x="1169" y="416"/>
                  </a:cubicBezTo>
                  <a:close/>
                  <a:moveTo>
                    <a:pt x="1094" y="697"/>
                  </a:moveTo>
                  <a:cubicBezTo>
                    <a:pt x="1143" y="521"/>
                    <a:pt x="1143" y="521"/>
                    <a:pt x="1143" y="521"/>
                  </a:cubicBezTo>
                  <a:cubicBezTo>
                    <a:pt x="1145" y="697"/>
                    <a:pt x="1145" y="697"/>
                    <a:pt x="1145" y="697"/>
                  </a:cubicBezTo>
                  <a:cubicBezTo>
                    <a:pt x="1094" y="697"/>
                    <a:pt x="1094" y="697"/>
                    <a:pt x="1094" y="697"/>
                  </a:cubicBezTo>
                  <a:cubicBezTo>
                    <a:pt x="1094" y="697"/>
                    <a:pt x="1094" y="697"/>
                    <a:pt x="1094" y="697"/>
                  </a:cubicBezTo>
                  <a:close/>
                  <a:moveTo>
                    <a:pt x="751" y="630"/>
                  </a:moveTo>
                  <a:cubicBezTo>
                    <a:pt x="751" y="630"/>
                    <a:pt x="751" y="630"/>
                    <a:pt x="751" y="630"/>
                  </a:cubicBezTo>
                  <a:cubicBezTo>
                    <a:pt x="746" y="630"/>
                    <a:pt x="741" y="631"/>
                    <a:pt x="736" y="631"/>
                  </a:cubicBezTo>
                  <a:cubicBezTo>
                    <a:pt x="729" y="631"/>
                    <a:pt x="724" y="631"/>
                    <a:pt x="719" y="631"/>
                  </a:cubicBezTo>
                  <a:cubicBezTo>
                    <a:pt x="689" y="631"/>
                    <a:pt x="689" y="631"/>
                    <a:pt x="689" y="631"/>
                  </a:cubicBezTo>
                  <a:cubicBezTo>
                    <a:pt x="703" y="579"/>
                    <a:pt x="703" y="579"/>
                    <a:pt x="703" y="579"/>
                  </a:cubicBezTo>
                  <a:cubicBezTo>
                    <a:pt x="709" y="554"/>
                    <a:pt x="709" y="554"/>
                    <a:pt x="709" y="554"/>
                  </a:cubicBezTo>
                  <a:cubicBezTo>
                    <a:pt x="725" y="494"/>
                    <a:pt x="725" y="494"/>
                    <a:pt x="725" y="494"/>
                  </a:cubicBezTo>
                  <a:cubicBezTo>
                    <a:pt x="732" y="494"/>
                    <a:pt x="739" y="494"/>
                    <a:pt x="746" y="494"/>
                  </a:cubicBezTo>
                  <a:cubicBezTo>
                    <a:pt x="769" y="494"/>
                    <a:pt x="769" y="494"/>
                    <a:pt x="769" y="494"/>
                  </a:cubicBezTo>
                  <a:cubicBezTo>
                    <a:pt x="809" y="494"/>
                    <a:pt x="834" y="496"/>
                    <a:pt x="843" y="509"/>
                  </a:cubicBezTo>
                  <a:cubicBezTo>
                    <a:pt x="850" y="518"/>
                    <a:pt x="849" y="535"/>
                    <a:pt x="841" y="560"/>
                  </a:cubicBezTo>
                  <a:cubicBezTo>
                    <a:pt x="827" y="603"/>
                    <a:pt x="809" y="626"/>
                    <a:pt x="751" y="630"/>
                  </a:cubicBezTo>
                  <a:moveTo>
                    <a:pt x="620" y="441"/>
                  </a:moveTo>
                  <a:cubicBezTo>
                    <a:pt x="613" y="465"/>
                    <a:pt x="613" y="465"/>
                    <a:pt x="613" y="465"/>
                  </a:cubicBezTo>
                  <a:cubicBezTo>
                    <a:pt x="545" y="689"/>
                    <a:pt x="545" y="689"/>
                    <a:pt x="545" y="689"/>
                  </a:cubicBezTo>
                  <a:cubicBezTo>
                    <a:pt x="542" y="697"/>
                    <a:pt x="542" y="697"/>
                    <a:pt x="542" y="697"/>
                  </a:cubicBezTo>
                  <a:cubicBezTo>
                    <a:pt x="321" y="697"/>
                    <a:pt x="321" y="697"/>
                    <a:pt x="321" y="697"/>
                  </a:cubicBezTo>
                  <a:cubicBezTo>
                    <a:pt x="303" y="661"/>
                    <a:pt x="303" y="661"/>
                    <a:pt x="303" y="661"/>
                  </a:cubicBezTo>
                  <a:cubicBezTo>
                    <a:pt x="542" y="417"/>
                    <a:pt x="542" y="417"/>
                    <a:pt x="542" y="417"/>
                  </a:cubicBezTo>
                  <a:cubicBezTo>
                    <a:pt x="389" y="417"/>
                    <a:pt x="389" y="417"/>
                    <a:pt x="389" y="417"/>
                  </a:cubicBezTo>
                  <a:cubicBezTo>
                    <a:pt x="202" y="618"/>
                    <a:pt x="202" y="618"/>
                    <a:pt x="202" y="618"/>
                  </a:cubicBezTo>
                  <a:cubicBezTo>
                    <a:pt x="262" y="417"/>
                    <a:pt x="262" y="417"/>
                    <a:pt x="262" y="417"/>
                  </a:cubicBezTo>
                  <a:cubicBezTo>
                    <a:pt x="149" y="417"/>
                    <a:pt x="149" y="417"/>
                    <a:pt x="149" y="417"/>
                  </a:cubicBezTo>
                  <a:cubicBezTo>
                    <a:pt x="149" y="18"/>
                    <a:pt x="149" y="18"/>
                    <a:pt x="149" y="18"/>
                  </a:cubicBezTo>
                  <a:cubicBezTo>
                    <a:pt x="620" y="18"/>
                    <a:pt x="620" y="18"/>
                    <a:pt x="620" y="18"/>
                  </a:cubicBezTo>
                  <a:cubicBezTo>
                    <a:pt x="620" y="441"/>
                    <a:pt x="620" y="441"/>
                    <a:pt x="620" y="441"/>
                  </a:cubicBezTo>
                  <a:cubicBezTo>
                    <a:pt x="620" y="441"/>
                    <a:pt x="620" y="441"/>
                    <a:pt x="620" y="441"/>
                  </a:cubicBezTo>
                  <a:close/>
                  <a:moveTo>
                    <a:pt x="178" y="697"/>
                  </a:moveTo>
                  <a:cubicBezTo>
                    <a:pt x="179" y="695"/>
                    <a:pt x="179" y="695"/>
                    <a:pt x="179" y="695"/>
                  </a:cubicBezTo>
                  <a:cubicBezTo>
                    <a:pt x="180" y="697"/>
                    <a:pt x="180" y="697"/>
                    <a:pt x="180" y="697"/>
                  </a:cubicBezTo>
                  <a:cubicBezTo>
                    <a:pt x="178" y="697"/>
                    <a:pt x="178" y="697"/>
                    <a:pt x="178" y="697"/>
                  </a:cubicBezTo>
                  <a:cubicBezTo>
                    <a:pt x="178" y="697"/>
                    <a:pt x="178" y="697"/>
                    <a:pt x="178" y="697"/>
                  </a:cubicBezTo>
                  <a:close/>
                  <a:moveTo>
                    <a:pt x="1778" y="0"/>
                  </a:moveTo>
                  <a:cubicBezTo>
                    <a:pt x="1778" y="457"/>
                    <a:pt x="1778" y="457"/>
                    <a:pt x="1778" y="457"/>
                  </a:cubicBezTo>
                  <a:cubicBezTo>
                    <a:pt x="1763" y="469"/>
                    <a:pt x="1749" y="483"/>
                    <a:pt x="1736" y="498"/>
                  </a:cubicBezTo>
                  <a:cubicBezTo>
                    <a:pt x="1736" y="0"/>
                    <a:pt x="1736" y="0"/>
                    <a:pt x="1736" y="0"/>
                  </a:cubicBezTo>
                  <a:cubicBezTo>
                    <a:pt x="1229" y="0"/>
                    <a:pt x="1229" y="0"/>
                    <a:pt x="1229" y="0"/>
                  </a:cubicBezTo>
                  <a:cubicBezTo>
                    <a:pt x="1229" y="416"/>
                    <a:pt x="1229" y="416"/>
                    <a:pt x="1229" y="416"/>
                  </a:cubicBezTo>
                  <a:cubicBezTo>
                    <a:pt x="1187" y="416"/>
                    <a:pt x="1187" y="416"/>
                    <a:pt x="1187" y="416"/>
                  </a:cubicBezTo>
                  <a:cubicBezTo>
                    <a:pt x="1187" y="0"/>
                    <a:pt x="1187" y="0"/>
                    <a:pt x="1187" y="0"/>
                  </a:cubicBezTo>
                  <a:cubicBezTo>
                    <a:pt x="680" y="0"/>
                    <a:pt x="680" y="0"/>
                    <a:pt x="680" y="0"/>
                  </a:cubicBezTo>
                  <a:cubicBezTo>
                    <a:pt x="680" y="417"/>
                    <a:pt x="680" y="417"/>
                    <a:pt x="680" y="417"/>
                  </a:cubicBezTo>
                  <a:cubicBezTo>
                    <a:pt x="638" y="417"/>
                    <a:pt x="638" y="417"/>
                    <a:pt x="638" y="417"/>
                  </a:cubicBezTo>
                  <a:cubicBezTo>
                    <a:pt x="638" y="0"/>
                    <a:pt x="638" y="0"/>
                    <a:pt x="638" y="0"/>
                  </a:cubicBezTo>
                  <a:cubicBezTo>
                    <a:pt x="131" y="0"/>
                    <a:pt x="131" y="0"/>
                    <a:pt x="131" y="0"/>
                  </a:cubicBezTo>
                  <a:cubicBezTo>
                    <a:pt x="131" y="475"/>
                    <a:pt x="131" y="475"/>
                    <a:pt x="131" y="475"/>
                  </a:cubicBezTo>
                  <a:cubicBezTo>
                    <a:pt x="2" y="906"/>
                    <a:pt x="2" y="906"/>
                    <a:pt x="2" y="906"/>
                  </a:cubicBezTo>
                  <a:cubicBezTo>
                    <a:pt x="115" y="906"/>
                    <a:pt x="115" y="906"/>
                    <a:pt x="115" y="906"/>
                  </a:cubicBezTo>
                  <a:cubicBezTo>
                    <a:pt x="173" y="715"/>
                    <a:pt x="173" y="715"/>
                    <a:pt x="173" y="715"/>
                  </a:cubicBezTo>
                  <a:cubicBezTo>
                    <a:pt x="189" y="715"/>
                    <a:pt x="189" y="715"/>
                    <a:pt x="189" y="715"/>
                  </a:cubicBezTo>
                  <a:cubicBezTo>
                    <a:pt x="283" y="906"/>
                    <a:pt x="283" y="906"/>
                    <a:pt x="283" y="906"/>
                  </a:cubicBezTo>
                  <a:cubicBezTo>
                    <a:pt x="421" y="906"/>
                    <a:pt x="421" y="906"/>
                    <a:pt x="421" y="906"/>
                  </a:cubicBezTo>
                  <a:cubicBezTo>
                    <a:pt x="329" y="715"/>
                    <a:pt x="329" y="715"/>
                    <a:pt x="329" y="715"/>
                  </a:cubicBezTo>
                  <a:cubicBezTo>
                    <a:pt x="537" y="715"/>
                    <a:pt x="537" y="715"/>
                    <a:pt x="537" y="715"/>
                  </a:cubicBezTo>
                  <a:cubicBezTo>
                    <a:pt x="479" y="906"/>
                    <a:pt x="479" y="906"/>
                    <a:pt x="479" y="906"/>
                  </a:cubicBezTo>
                  <a:cubicBezTo>
                    <a:pt x="604" y="906"/>
                    <a:pt x="604" y="906"/>
                    <a:pt x="604" y="906"/>
                  </a:cubicBezTo>
                  <a:cubicBezTo>
                    <a:pt x="661" y="715"/>
                    <a:pt x="661" y="715"/>
                    <a:pt x="661" y="715"/>
                  </a:cubicBezTo>
                  <a:cubicBezTo>
                    <a:pt x="688" y="715"/>
                    <a:pt x="688" y="715"/>
                    <a:pt x="688" y="715"/>
                  </a:cubicBezTo>
                  <a:cubicBezTo>
                    <a:pt x="688" y="715"/>
                    <a:pt x="688" y="715"/>
                    <a:pt x="688" y="715"/>
                  </a:cubicBezTo>
                  <a:cubicBezTo>
                    <a:pt x="727" y="715"/>
                    <a:pt x="727" y="715"/>
                    <a:pt x="727" y="715"/>
                  </a:cubicBezTo>
                  <a:cubicBezTo>
                    <a:pt x="730" y="715"/>
                    <a:pt x="730" y="715"/>
                    <a:pt x="730" y="715"/>
                  </a:cubicBezTo>
                  <a:cubicBezTo>
                    <a:pt x="965" y="715"/>
                    <a:pt x="965" y="715"/>
                    <a:pt x="965" y="715"/>
                  </a:cubicBezTo>
                  <a:cubicBezTo>
                    <a:pt x="910" y="905"/>
                    <a:pt x="910" y="905"/>
                    <a:pt x="910" y="905"/>
                  </a:cubicBezTo>
                  <a:cubicBezTo>
                    <a:pt x="1035" y="905"/>
                    <a:pt x="1035" y="905"/>
                    <a:pt x="1035" y="905"/>
                  </a:cubicBezTo>
                  <a:cubicBezTo>
                    <a:pt x="1088" y="715"/>
                    <a:pt x="1088" y="715"/>
                    <a:pt x="1088" y="715"/>
                  </a:cubicBezTo>
                  <a:cubicBezTo>
                    <a:pt x="1145" y="715"/>
                    <a:pt x="1145" y="715"/>
                    <a:pt x="1145" y="715"/>
                  </a:cubicBezTo>
                  <a:cubicBezTo>
                    <a:pt x="1146" y="905"/>
                    <a:pt x="1146" y="905"/>
                    <a:pt x="1146" y="905"/>
                  </a:cubicBezTo>
                  <a:cubicBezTo>
                    <a:pt x="1252" y="905"/>
                    <a:pt x="1252" y="905"/>
                    <a:pt x="1252" y="905"/>
                  </a:cubicBezTo>
                  <a:cubicBezTo>
                    <a:pt x="1372" y="715"/>
                    <a:pt x="1372" y="715"/>
                    <a:pt x="1372" y="715"/>
                  </a:cubicBezTo>
                  <a:cubicBezTo>
                    <a:pt x="1451" y="715"/>
                    <a:pt x="1451" y="715"/>
                    <a:pt x="1451" y="715"/>
                  </a:cubicBezTo>
                  <a:cubicBezTo>
                    <a:pt x="1410" y="905"/>
                    <a:pt x="1410" y="905"/>
                    <a:pt x="1410" y="905"/>
                  </a:cubicBezTo>
                  <a:cubicBezTo>
                    <a:pt x="1534" y="905"/>
                    <a:pt x="1534" y="905"/>
                    <a:pt x="1534" y="905"/>
                  </a:cubicBezTo>
                  <a:cubicBezTo>
                    <a:pt x="1574" y="715"/>
                    <a:pt x="1574" y="715"/>
                    <a:pt x="1574" y="715"/>
                  </a:cubicBezTo>
                  <a:cubicBezTo>
                    <a:pt x="1645" y="715"/>
                    <a:pt x="1645" y="715"/>
                    <a:pt x="1645" y="715"/>
                  </a:cubicBezTo>
                  <a:cubicBezTo>
                    <a:pt x="1643" y="774"/>
                    <a:pt x="1658" y="827"/>
                    <a:pt x="1697" y="863"/>
                  </a:cubicBezTo>
                  <a:cubicBezTo>
                    <a:pt x="1745" y="907"/>
                    <a:pt x="1818" y="916"/>
                    <a:pt x="1872" y="916"/>
                  </a:cubicBezTo>
                  <a:cubicBezTo>
                    <a:pt x="1947" y="916"/>
                    <a:pt x="2024" y="905"/>
                    <a:pt x="2102" y="888"/>
                  </a:cubicBezTo>
                  <a:cubicBezTo>
                    <a:pt x="2145" y="715"/>
                    <a:pt x="2145" y="715"/>
                    <a:pt x="2145" y="715"/>
                  </a:cubicBezTo>
                  <a:cubicBezTo>
                    <a:pt x="2285" y="715"/>
                    <a:pt x="2285" y="715"/>
                    <a:pt x="2285" y="715"/>
                  </a:cubicBezTo>
                  <a:cubicBezTo>
                    <a:pt x="2285" y="0"/>
                    <a:pt x="2285" y="0"/>
                    <a:pt x="2285" y="0"/>
                  </a:cubicBezTo>
                  <a:cubicBezTo>
                    <a:pt x="1778" y="0"/>
                    <a:pt x="1778" y="0"/>
                    <a:pt x="1778" y="0"/>
                  </a:cubicBezTo>
                  <a:cubicBezTo>
                    <a:pt x="1778" y="0"/>
                    <a:pt x="1778" y="0"/>
                    <a:pt x="1778" y="0"/>
                  </a:cubicBezTo>
                  <a:close/>
                  <a:moveTo>
                    <a:pt x="222" y="1195"/>
                  </a:moveTo>
                  <a:cubicBezTo>
                    <a:pt x="203" y="1286"/>
                    <a:pt x="203" y="1286"/>
                    <a:pt x="203" y="1286"/>
                  </a:cubicBezTo>
                  <a:cubicBezTo>
                    <a:pt x="200" y="1299"/>
                    <a:pt x="196" y="1320"/>
                    <a:pt x="220" y="1320"/>
                  </a:cubicBezTo>
                  <a:cubicBezTo>
                    <a:pt x="249" y="1320"/>
                    <a:pt x="253" y="1298"/>
                    <a:pt x="259" y="1272"/>
                  </a:cubicBezTo>
                  <a:cubicBezTo>
                    <a:pt x="275" y="1195"/>
                    <a:pt x="275" y="1195"/>
                    <a:pt x="275" y="1195"/>
                  </a:cubicBezTo>
                  <a:cubicBezTo>
                    <a:pt x="321" y="1195"/>
                    <a:pt x="321" y="1195"/>
                    <a:pt x="321" y="1195"/>
                  </a:cubicBezTo>
                  <a:cubicBezTo>
                    <a:pt x="300" y="1296"/>
                    <a:pt x="300" y="1296"/>
                    <a:pt x="300" y="1296"/>
                  </a:cubicBezTo>
                  <a:cubicBezTo>
                    <a:pt x="294" y="1329"/>
                    <a:pt x="293" y="1333"/>
                    <a:pt x="292" y="1337"/>
                  </a:cubicBezTo>
                  <a:cubicBezTo>
                    <a:pt x="292" y="1341"/>
                    <a:pt x="291" y="1344"/>
                    <a:pt x="291" y="1348"/>
                  </a:cubicBezTo>
                  <a:cubicBezTo>
                    <a:pt x="247" y="1348"/>
                    <a:pt x="247" y="1348"/>
                    <a:pt x="247" y="1348"/>
                  </a:cubicBezTo>
                  <a:cubicBezTo>
                    <a:pt x="250" y="1328"/>
                    <a:pt x="250" y="1328"/>
                    <a:pt x="250" y="1328"/>
                  </a:cubicBezTo>
                  <a:cubicBezTo>
                    <a:pt x="244" y="1334"/>
                    <a:pt x="229" y="1352"/>
                    <a:pt x="200" y="1352"/>
                  </a:cubicBezTo>
                  <a:cubicBezTo>
                    <a:pt x="179" y="1352"/>
                    <a:pt x="164" y="1343"/>
                    <a:pt x="158" y="1331"/>
                  </a:cubicBezTo>
                  <a:cubicBezTo>
                    <a:pt x="151" y="1319"/>
                    <a:pt x="155" y="1297"/>
                    <a:pt x="157" y="1290"/>
                  </a:cubicBezTo>
                  <a:cubicBezTo>
                    <a:pt x="177" y="1195"/>
                    <a:pt x="177" y="1195"/>
                    <a:pt x="177" y="1195"/>
                  </a:cubicBezTo>
                  <a:cubicBezTo>
                    <a:pt x="222" y="1195"/>
                    <a:pt x="222" y="1195"/>
                    <a:pt x="222" y="1195"/>
                  </a:cubicBezTo>
                  <a:cubicBezTo>
                    <a:pt x="222" y="1195"/>
                    <a:pt x="222" y="1195"/>
                    <a:pt x="222" y="1195"/>
                  </a:cubicBezTo>
                  <a:close/>
                  <a:moveTo>
                    <a:pt x="514" y="1225"/>
                  </a:moveTo>
                  <a:cubicBezTo>
                    <a:pt x="550" y="1225"/>
                    <a:pt x="550" y="1225"/>
                    <a:pt x="550" y="1225"/>
                  </a:cubicBezTo>
                  <a:cubicBezTo>
                    <a:pt x="556" y="1196"/>
                    <a:pt x="556" y="1196"/>
                    <a:pt x="556" y="1196"/>
                  </a:cubicBezTo>
                  <a:cubicBezTo>
                    <a:pt x="520" y="1196"/>
                    <a:pt x="520" y="1196"/>
                    <a:pt x="520" y="1196"/>
                  </a:cubicBezTo>
                  <a:cubicBezTo>
                    <a:pt x="530" y="1149"/>
                    <a:pt x="530" y="1149"/>
                    <a:pt x="530" y="1149"/>
                  </a:cubicBezTo>
                  <a:cubicBezTo>
                    <a:pt x="482" y="1166"/>
                    <a:pt x="482" y="1166"/>
                    <a:pt x="482" y="1166"/>
                  </a:cubicBezTo>
                  <a:cubicBezTo>
                    <a:pt x="475" y="1196"/>
                    <a:pt x="475" y="1196"/>
                    <a:pt x="475" y="1196"/>
                  </a:cubicBezTo>
                  <a:cubicBezTo>
                    <a:pt x="414" y="1196"/>
                    <a:pt x="414" y="1196"/>
                    <a:pt x="414" y="1196"/>
                  </a:cubicBezTo>
                  <a:cubicBezTo>
                    <a:pt x="424" y="1149"/>
                    <a:pt x="424" y="1149"/>
                    <a:pt x="424" y="1149"/>
                  </a:cubicBezTo>
                  <a:cubicBezTo>
                    <a:pt x="376" y="1166"/>
                    <a:pt x="376" y="1166"/>
                    <a:pt x="376" y="1166"/>
                  </a:cubicBezTo>
                  <a:cubicBezTo>
                    <a:pt x="369" y="1196"/>
                    <a:pt x="369" y="1196"/>
                    <a:pt x="369" y="1196"/>
                  </a:cubicBezTo>
                  <a:cubicBezTo>
                    <a:pt x="340" y="1196"/>
                    <a:pt x="340" y="1196"/>
                    <a:pt x="340" y="1196"/>
                  </a:cubicBezTo>
                  <a:cubicBezTo>
                    <a:pt x="333" y="1225"/>
                    <a:pt x="333" y="1225"/>
                    <a:pt x="333" y="1225"/>
                  </a:cubicBezTo>
                  <a:cubicBezTo>
                    <a:pt x="363" y="1225"/>
                    <a:pt x="363" y="1225"/>
                    <a:pt x="363" y="1225"/>
                  </a:cubicBezTo>
                  <a:cubicBezTo>
                    <a:pt x="345" y="1310"/>
                    <a:pt x="345" y="1310"/>
                    <a:pt x="345" y="1310"/>
                  </a:cubicBezTo>
                  <a:cubicBezTo>
                    <a:pt x="342" y="1322"/>
                    <a:pt x="336" y="1351"/>
                    <a:pt x="382" y="1351"/>
                  </a:cubicBezTo>
                  <a:cubicBezTo>
                    <a:pt x="389" y="1351"/>
                    <a:pt x="402" y="1350"/>
                    <a:pt x="417" y="1346"/>
                  </a:cubicBezTo>
                  <a:cubicBezTo>
                    <a:pt x="424" y="1317"/>
                    <a:pt x="424" y="1317"/>
                    <a:pt x="424" y="1317"/>
                  </a:cubicBezTo>
                  <a:cubicBezTo>
                    <a:pt x="418" y="1317"/>
                    <a:pt x="415" y="1317"/>
                    <a:pt x="408" y="1317"/>
                  </a:cubicBezTo>
                  <a:cubicBezTo>
                    <a:pt x="388" y="1317"/>
                    <a:pt x="391" y="1309"/>
                    <a:pt x="393" y="1295"/>
                  </a:cubicBezTo>
                  <a:cubicBezTo>
                    <a:pt x="408" y="1225"/>
                    <a:pt x="408" y="1225"/>
                    <a:pt x="408" y="1225"/>
                  </a:cubicBezTo>
                  <a:cubicBezTo>
                    <a:pt x="469" y="1225"/>
                    <a:pt x="469" y="1225"/>
                    <a:pt x="469" y="1225"/>
                  </a:cubicBezTo>
                  <a:cubicBezTo>
                    <a:pt x="451" y="1310"/>
                    <a:pt x="451" y="1310"/>
                    <a:pt x="451" y="1310"/>
                  </a:cubicBezTo>
                  <a:cubicBezTo>
                    <a:pt x="448" y="1322"/>
                    <a:pt x="442" y="1351"/>
                    <a:pt x="488" y="1351"/>
                  </a:cubicBezTo>
                  <a:cubicBezTo>
                    <a:pt x="495" y="1351"/>
                    <a:pt x="508" y="1350"/>
                    <a:pt x="523" y="1346"/>
                  </a:cubicBezTo>
                  <a:cubicBezTo>
                    <a:pt x="530" y="1317"/>
                    <a:pt x="530" y="1317"/>
                    <a:pt x="530" y="1317"/>
                  </a:cubicBezTo>
                  <a:cubicBezTo>
                    <a:pt x="524" y="1317"/>
                    <a:pt x="521" y="1317"/>
                    <a:pt x="514" y="1317"/>
                  </a:cubicBezTo>
                  <a:cubicBezTo>
                    <a:pt x="494" y="1317"/>
                    <a:pt x="496" y="1309"/>
                    <a:pt x="499" y="1295"/>
                  </a:cubicBezTo>
                  <a:cubicBezTo>
                    <a:pt x="514" y="1225"/>
                    <a:pt x="514" y="1225"/>
                    <a:pt x="514" y="1225"/>
                  </a:cubicBezTo>
                  <a:cubicBezTo>
                    <a:pt x="514" y="1225"/>
                    <a:pt x="514" y="1225"/>
                    <a:pt x="514" y="1225"/>
                  </a:cubicBezTo>
                  <a:close/>
                  <a:moveTo>
                    <a:pt x="579" y="1194"/>
                  </a:moveTo>
                  <a:cubicBezTo>
                    <a:pt x="624" y="1194"/>
                    <a:pt x="624" y="1194"/>
                    <a:pt x="624" y="1194"/>
                  </a:cubicBezTo>
                  <a:cubicBezTo>
                    <a:pt x="591" y="1348"/>
                    <a:pt x="591" y="1348"/>
                    <a:pt x="591" y="1348"/>
                  </a:cubicBezTo>
                  <a:cubicBezTo>
                    <a:pt x="546" y="1348"/>
                    <a:pt x="546" y="1348"/>
                    <a:pt x="546" y="1348"/>
                  </a:cubicBezTo>
                  <a:cubicBezTo>
                    <a:pt x="579" y="1194"/>
                    <a:pt x="579" y="1194"/>
                    <a:pt x="579" y="1194"/>
                  </a:cubicBezTo>
                  <a:cubicBezTo>
                    <a:pt x="579" y="1194"/>
                    <a:pt x="579" y="1194"/>
                    <a:pt x="579" y="1194"/>
                  </a:cubicBezTo>
                  <a:close/>
                  <a:moveTo>
                    <a:pt x="591" y="1129"/>
                  </a:moveTo>
                  <a:cubicBezTo>
                    <a:pt x="640" y="1129"/>
                    <a:pt x="640" y="1129"/>
                    <a:pt x="640" y="1129"/>
                  </a:cubicBezTo>
                  <a:cubicBezTo>
                    <a:pt x="631" y="1168"/>
                    <a:pt x="631" y="1168"/>
                    <a:pt x="631" y="1168"/>
                  </a:cubicBezTo>
                  <a:cubicBezTo>
                    <a:pt x="583" y="1168"/>
                    <a:pt x="583" y="1168"/>
                    <a:pt x="583" y="1168"/>
                  </a:cubicBezTo>
                  <a:cubicBezTo>
                    <a:pt x="591" y="1129"/>
                    <a:pt x="591" y="1129"/>
                    <a:pt x="591" y="1129"/>
                  </a:cubicBezTo>
                  <a:cubicBezTo>
                    <a:pt x="591" y="1129"/>
                    <a:pt x="591" y="1129"/>
                    <a:pt x="591" y="1129"/>
                  </a:cubicBezTo>
                  <a:close/>
                  <a:moveTo>
                    <a:pt x="653" y="1222"/>
                  </a:moveTo>
                  <a:cubicBezTo>
                    <a:pt x="654" y="1221"/>
                    <a:pt x="657" y="1205"/>
                    <a:pt x="659" y="1194"/>
                  </a:cubicBezTo>
                  <a:cubicBezTo>
                    <a:pt x="702" y="1194"/>
                    <a:pt x="702" y="1194"/>
                    <a:pt x="702" y="1194"/>
                  </a:cubicBezTo>
                  <a:cubicBezTo>
                    <a:pt x="698" y="1217"/>
                    <a:pt x="698" y="1217"/>
                    <a:pt x="698" y="1217"/>
                  </a:cubicBezTo>
                  <a:cubicBezTo>
                    <a:pt x="704" y="1210"/>
                    <a:pt x="720" y="1191"/>
                    <a:pt x="753" y="1191"/>
                  </a:cubicBezTo>
                  <a:cubicBezTo>
                    <a:pt x="784" y="1191"/>
                    <a:pt x="793" y="1209"/>
                    <a:pt x="794" y="1220"/>
                  </a:cubicBezTo>
                  <a:cubicBezTo>
                    <a:pt x="796" y="1229"/>
                    <a:pt x="795" y="1236"/>
                    <a:pt x="789" y="1265"/>
                  </a:cubicBezTo>
                  <a:cubicBezTo>
                    <a:pt x="771" y="1348"/>
                    <a:pt x="771" y="1348"/>
                    <a:pt x="771" y="1348"/>
                  </a:cubicBezTo>
                  <a:cubicBezTo>
                    <a:pt x="725" y="1348"/>
                    <a:pt x="725" y="1348"/>
                    <a:pt x="725" y="1348"/>
                  </a:cubicBezTo>
                  <a:cubicBezTo>
                    <a:pt x="746" y="1253"/>
                    <a:pt x="746" y="1253"/>
                    <a:pt x="746" y="1253"/>
                  </a:cubicBezTo>
                  <a:cubicBezTo>
                    <a:pt x="747" y="1246"/>
                    <a:pt x="748" y="1241"/>
                    <a:pt x="746" y="1236"/>
                  </a:cubicBezTo>
                  <a:cubicBezTo>
                    <a:pt x="745" y="1230"/>
                    <a:pt x="739" y="1223"/>
                    <a:pt x="728" y="1223"/>
                  </a:cubicBezTo>
                  <a:cubicBezTo>
                    <a:pt x="718" y="1223"/>
                    <a:pt x="708" y="1227"/>
                    <a:pt x="702" y="1235"/>
                  </a:cubicBezTo>
                  <a:cubicBezTo>
                    <a:pt x="698" y="1239"/>
                    <a:pt x="694" y="1246"/>
                    <a:pt x="691" y="1258"/>
                  </a:cubicBezTo>
                  <a:cubicBezTo>
                    <a:pt x="672" y="1348"/>
                    <a:pt x="672" y="1348"/>
                    <a:pt x="672" y="1348"/>
                  </a:cubicBezTo>
                  <a:cubicBezTo>
                    <a:pt x="627" y="1348"/>
                    <a:pt x="627" y="1348"/>
                    <a:pt x="627" y="1348"/>
                  </a:cubicBezTo>
                  <a:cubicBezTo>
                    <a:pt x="653" y="1222"/>
                    <a:pt x="653" y="1222"/>
                    <a:pt x="653" y="1222"/>
                  </a:cubicBezTo>
                  <a:cubicBezTo>
                    <a:pt x="653" y="1222"/>
                    <a:pt x="653" y="1222"/>
                    <a:pt x="653" y="1222"/>
                  </a:cubicBezTo>
                  <a:close/>
                  <a:moveTo>
                    <a:pt x="985" y="1196"/>
                  </a:moveTo>
                  <a:cubicBezTo>
                    <a:pt x="981" y="1207"/>
                    <a:pt x="978" y="1218"/>
                    <a:pt x="975" y="1233"/>
                  </a:cubicBezTo>
                  <a:cubicBezTo>
                    <a:pt x="951" y="1346"/>
                    <a:pt x="951" y="1346"/>
                    <a:pt x="951" y="1346"/>
                  </a:cubicBezTo>
                  <a:cubicBezTo>
                    <a:pt x="939" y="1403"/>
                    <a:pt x="891" y="1409"/>
                    <a:pt x="861" y="1409"/>
                  </a:cubicBezTo>
                  <a:cubicBezTo>
                    <a:pt x="839" y="1409"/>
                    <a:pt x="797" y="1406"/>
                    <a:pt x="804" y="1359"/>
                  </a:cubicBezTo>
                  <a:cubicBezTo>
                    <a:pt x="847" y="1359"/>
                    <a:pt x="847" y="1359"/>
                    <a:pt x="847" y="1359"/>
                  </a:cubicBezTo>
                  <a:cubicBezTo>
                    <a:pt x="847" y="1362"/>
                    <a:pt x="847" y="1367"/>
                    <a:pt x="850" y="1372"/>
                  </a:cubicBezTo>
                  <a:cubicBezTo>
                    <a:pt x="852" y="1376"/>
                    <a:pt x="858" y="1380"/>
                    <a:pt x="869" y="1380"/>
                  </a:cubicBezTo>
                  <a:cubicBezTo>
                    <a:pt x="883" y="1380"/>
                    <a:pt x="896" y="1374"/>
                    <a:pt x="902" y="1360"/>
                  </a:cubicBezTo>
                  <a:cubicBezTo>
                    <a:pt x="905" y="1353"/>
                    <a:pt x="906" y="1347"/>
                    <a:pt x="912" y="1324"/>
                  </a:cubicBezTo>
                  <a:cubicBezTo>
                    <a:pt x="893" y="1343"/>
                    <a:pt x="877" y="1345"/>
                    <a:pt x="866" y="1345"/>
                  </a:cubicBezTo>
                  <a:cubicBezTo>
                    <a:pt x="822" y="1345"/>
                    <a:pt x="809" y="1307"/>
                    <a:pt x="817" y="1270"/>
                  </a:cubicBezTo>
                  <a:cubicBezTo>
                    <a:pt x="825" y="1231"/>
                    <a:pt x="855" y="1194"/>
                    <a:pt x="899" y="1194"/>
                  </a:cubicBezTo>
                  <a:cubicBezTo>
                    <a:pt x="927" y="1194"/>
                    <a:pt x="934" y="1209"/>
                    <a:pt x="937" y="1216"/>
                  </a:cubicBezTo>
                  <a:cubicBezTo>
                    <a:pt x="943" y="1196"/>
                    <a:pt x="943" y="1196"/>
                    <a:pt x="943" y="1196"/>
                  </a:cubicBezTo>
                  <a:cubicBezTo>
                    <a:pt x="985" y="1196"/>
                    <a:pt x="985" y="1196"/>
                    <a:pt x="985" y="1196"/>
                  </a:cubicBezTo>
                  <a:cubicBezTo>
                    <a:pt x="985" y="1196"/>
                    <a:pt x="985" y="1196"/>
                    <a:pt x="985" y="1196"/>
                  </a:cubicBezTo>
                  <a:close/>
                  <a:moveTo>
                    <a:pt x="883" y="1315"/>
                  </a:moveTo>
                  <a:cubicBezTo>
                    <a:pt x="914" y="1315"/>
                    <a:pt x="922" y="1277"/>
                    <a:pt x="924" y="1271"/>
                  </a:cubicBezTo>
                  <a:cubicBezTo>
                    <a:pt x="927" y="1253"/>
                    <a:pt x="930" y="1224"/>
                    <a:pt x="903" y="1224"/>
                  </a:cubicBezTo>
                  <a:cubicBezTo>
                    <a:pt x="886" y="1224"/>
                    <a:pt x="869" y="1237"/>
                    <a:pt x="862" y="1270"/>
                  </a:cubicBezTo>
                  <a:cubicBezTo>
                    <a:pt x="861" y="1277"/>
                    <a:pt x="853" y="1315"/>
                    <a:pt x="883" y="1315"/>
                  </a:cubicBezTo>
                  <a:moveTo>
                    <a:pt x="1164" y="1346"/>
                  </a:moveTo>
                  <a:cubicBezTo>
                    <a:pt x="1149" y="1350"/>
                    <a:pt x="1136" y="1351"/>
                    <a:pt x="1129" y="1351"/>
                  </a:cubicBezTo>
                  <a:cubicBezTo>
                    <a:pt x="1083" y="1351"/>
                    <a:pt x="1089" y="1322"/>
                    <a:pt x="1092" y="1310"/>
                  </a:cubicBezTo>
                  <a:cubicBezTo>
                    <a:pt x="1110" y="1225"/>
                    <a:pt x="1110" y="1225"/>
                    <a:pt x="1110" y="1225"/>
                  </a:cubicBezTo>
                  <a:cubicBezTo>
                    <a:pt x="1080" y="1225"/>
                    <a:pt x="1080" y="1225"/>
                    <a:pt x="1080" y="1225"/>
                  </a:cubicBezTo>
                  <a:cubicBezTo>
                    <a:pt x="1087" y="1196"/>
                    <a:pt x="1087" y="1196"/>
                    <a:pt x="1087" y="1196"/>
                  </a:cubicBezTo>
                  <a:cubicBezTo>
                    <a:pt x="1116" y="1196"/>
                    <a:pt x="1116" y="1196"/>
                    <a:pt x="1116" y="1196"/>
                  </a:cubicBezTo>
                  <a:cubicBezTo>
                    <a:pt x="1123" y="1166"/>
                    <a:pt x="1123" y="1166"/>
                    <a:pt x="1123" y="1166"/>
                  </a:cubicBezTo>
                  <a:cubicBezTo>
                    <a:pt x="1171" y="1149"/>
                    <a:pt x="1171" y="1149"/>
                    <a:pt x="1171" y="1149"/>
                  </a:cubicBezTo>
                  <a:cubicBezTo>
                    <a:pt x="1161" y="1196"/>
                    <a:pt x="1161" y="1196"/>
                    <a:pt x="1161" y="1196"/>
                  </a:cubicBezTo>
                  <a:cubicBezTo>
                    <a:pt x="1198" y="1196"/>
                    <a:pt x="1198" y="1196"/>
                    <a:pt x="1198" y="1196"/>
                  </a:cubicBezTo>
                  <a:cubicBezTo>
                    <a:pt x="1191" y="1225"/>
                    <a:pt x="1191" y="1225"/>
                    <a:pt x="1191" y="1225"/>
                  </a:cubicBezTo>
                  <a:cubicBezTo>
                    <a:pt x="1155" y="1225"/>
                    <a:pt x="1155" y="1225"/>
                    <a:pt x="1155" y="1225"/>
                  </a:cubicBezTo>
                  <a:cubicBezTo>
                    <a:pt x="1140" y="1295"/>
                    <a:pt x="1140" y="1295"/>
                    <a:pt x="1140" y="1295"/>
                  </a:cubicBezTo>
                  <a:cubicBezTo>
                    <a:pt x="1137" y="1309"/>
                    <a:pt x="1135" y="1317"/>
                    <a:pt x="1155" y="1317"/>
                  </a:cubicBezTo>
                  <a:cubicBezTo>
                    <a:pt x="1162" y="1317"/>
                    <a:pt x="1165" y="1317"/>
                    <a:pt x="1171" y="1317"/>
                  </a:cubicBezTo>
                  <a:cubicBezTo>
                    <a:pt x="1164" y="1346"/>
                    <a:pt x="1164" y="1346"/>
                    <a:pt x="1164" y="1346"/>
                  </a:cubicBezTo>
                  <a:cubicBezTo>
                    <a:pt x="1164" y="1346"/>
                    <a:pt x="1164" y="1346"/>
                    <a:pt x="1164" y="1346"/>
                  </a:cubicBezTo>
                  <a:close/>
                  <a:moveTo>
                    <a:pt x="1235" y="1129"/>
                  </a:moveTo>
                  <a:cubicBezTo>
                    <a:pt x="1280" y="1129"/>
                    <a:pt x="1280" y="1129"/>
                    <a:pt x="1280" y="1129"/>
                  </a:cubicBezTo>
                  <a:cubicBezTo>
                    <a:pt x="1261" y="1216"/>
                    <a:pt x="1261" y="1216"/>
                    <a:pt x="1261" y="1216"/>
                  </a:cubicBezTo>
                  <a:cubicBezTo>
                    <a:pt x="1268" y="1208"/>
                    <a:pt x="1283" y="1193"/>
                    <a:pt x="1311" y="1193"/>
                  </a:cubicBezTo>
                  <a:cubicBezTo>
                    <a:pt x="1334" y="1193"/>
                    <a:pt x="1346" y="1204"/>
                    <a:pt x="1351" y="1214"/>
                  </a:cubicBezTo>
                  <a:cubicBezTo>
                    <a:pt x="1355" y="1221"/>
                    <a:pt x="1356" y="1235"/>
                    <a:pt x="1352" y="1255"/>
                  </a:cubicBezTo>
                  <a:cubicBezTo>
                    <a:pt x="1332" y="1348"/>
                    <a:pt x="1332" y="1348"/>
                    <a:pt x="1332" y="1348"/>
                  </a:cubicBezTo>
                  <a:cubicBezTo>
                    <a:pt x="1288" y="1348"/>
                    <a:pt x="1288" y="1348"/>
                    <a:pt x="1288" y="1348"/>
                  </a:cubicBezTo>
                  <a:cubicBezTo>
                    <a:pt x="1307" y="1256"/>
                    <a:pt x="1307" y="1256"/>
                    <a:pt x="1307" y="1256"/>
                  </a:cubicBezTo>
                  <a:cubicBezTo>
                    <a:pt x="1309" y="1248"/>
                    <a:pt x="1314" y="1223"/>
                    <a:pt x="1289" y="1223"/>
                  </a:cubicBezTo>
                  <a:cubicBezTo>
                    <a:pt x="1276" y="1223"/>
                    <a:pt x="1259" y="1230"/>
                    <a:pt x="1253" y="1254"/>
                  </a:cubicBezTo>
                  <a:cubicBezTo>
                    <a:pt x="1234" y="1348"/>
                    <a:pt x="1234" y="1348"/>
                    <a:pt x="1234" y="1348"/>
                  </a:cubicBezTo>
                  <a:cubicBezTo>
                    <a:pt x="1189" y="1348"/>
                    <a:pt x="1189" y="1348"/>
                    <a:pt x="1189" y="1348"/>
                  </a:cubicBezTo>
                  <a:cubicBezTo>
                    <a:pt x="1235" y="1129"/>
                    <a:pt x="1235" y="1129"/>
                    <a:pt x="1235" y="1129"/>
                  </a:cubicBezTo>
                  <a:cubicBezTo>
                    <a:pt x="1235" y="1129"/>
                    <a:pt x="1235" y="1129"/>
                    <a:pt x="1235" y="1129"/>
                  </a:cubicBezTo>
                  <a:close/>
                  <a:moveTo>
                    <a:pt x="1387" y="1232"/>
                  </a:moveTo>
                  <a:cubicBezTo>
                    <a:pt x="1389" y="1225"/>
                    <a:pt x="1392" y="1203"/>
                    <a:pt x="1393" y="1194"/>
                  </a:cubicBezTo>
                  <a:cubicBezTo>
                    <a:pt x="1435" y="1194"/>
                    <a:pt x="1435" y="1194"/>
                    <a:pt x="1435" y="1194"/>
                  </a:cubicBezTo>
                  <a:cubicBezTo>
                    <a:pt x="1430" y="1223"/>
                    <a:pt x="1430" y="1223"/>
                    <a:pt x="1430" y="1223"/>
                  </a:cubicBezTo>
                  <a:cubicBezTo>
                    <a:pt x="1438" y="1211"/>
                    <a:pt x="1452" y="1192"/>
                    <a:pt x="1489" y="1194"/>
                  </a:cubicBezTo>
                  <a:cubicBezTo>
                    <a:pt x="1480" y="1234"/>
                    <a:pt x="1480" y="1234"/>
                    <a:pt x="1480" y="1234"/>
                  </a:cubicBezTo>
                  <a:cubicBezTo>
                    <a:pt x="1435" y="1230"/>
                    <a:pt x="1428" y="1253"/>
                    <a:pt x="1424" y="1273"/>
                  </a:cubicBezTo>
                  <a:cubicBezTo>
                    <a:pt x="1408" y="1348"/>
                    <a:pt x="1408" y="1348"/>
                    <a:pt x="1408" y="1348"/>
                  </a:cubicBezTo>
                  <a:cubicBezTo>
                    <a:pt x="1363" y="1348"/>
                    <a:pt x="1363" y="1348"/>
                    <a:pt x="1363" y="1348"/>
                  </a:cubicBezTo>
                  <a:cubicBezTo>
                    <a:pt x="1387" y="1232"/>
                    <a:pt x="1387" y="1232"/>
                    <a:pt x="1387" y="1232"/>
                  </a:cubicBezTo>
                  <a:cubicBezTo>
                    <a:pt x="1387" y="1232"/>
                    <a:pt x="1387" y="1232"/>
                    <a:pt x="1387" y="1232"/>
                  </a:cubicBezTo>
                  <a:close/>
                  <a:moveTo>
                    <a:pt x="1582" y="1191"/>
                  </a:moveTo>
                  <a:cubicBezTo>
                    <a:pt x="1637" y="1191"/>
                    <a:pt x="1654" y="1229"/>
                    <a:pt x="1644" y="1271"/>
                  </a:cubicBezTo>
                  <a:cubicBezTo>
                    <a:pt x="1635" y="1315"/>
                    <a:pt x="1602" y="1353"/>
                    <a:pt x="1546" y="1353"/>
                  </a:cubicBezTo>
                  <a:cubicBezTo>
                    <a:pt x="1503" y="1353"/>
                    <a:pt x="1474" y="1326"/>
                    <a:pt x="1485" y="1273"/>
                  </a:cubicBezTo>
                  <a:cubicBezTo>
                    <a:pt x="1493" y="1236"/>
                    <a:pt x="1521" y="1191"/>
                    <a:pt x="1582" y="1191"/>
                  </a:cubicBezTo>
                  <a:moveTo>
                    <a:pt x="1555" y="1322"/>
                  </a:moveTo>
                  <a:cubicBezTo>
                    <a:pt x="1574" y="1322"/>
                    <a:pt x="1590" y="1310"/>
                    <a:pt x="1599" y="1270"/>
                  </a:cubicBezTo>
                  <a:cubicBezTo>
                    <a:pt x="1603" y="1250"/>
                    <a:pt x="1605" y="1221"/>
                    <a:pt x="1575" y="1221"/>
                  </a:cubicBezTo>
                  <a:cubicBezTo>
                    <a:pt x="1543" y="1221"/>
                    <a:pt x="1534" y="1259"/>
                    <a:pt x="1531" y="1273"/>
                  </a:cubicBezTo>
                  <a:cubicBezTo>
                    <a:pt x="1524" y="1307"/>
                    <a:pt x="1532" y="1322"/>
                    <a:pt x="1555" y="1322"/>
                  </a:cubicBezTo>
                  <a:moveTo>
                    <a:pt x="1734" y="1195"/>
                  </a:moveTo>
                  <a:cubicBezTo>
                    <a:pt x="1714" y="1286"/>
                    <a:pt x="1714" y="1286"/>
                    <a:pt x="1714" y="1286"/>
                  </a:cubicBezTo>
                  <a:cubicBezTo>
                    <a:pt x="1711" y="1299"/>
                    <a:pt x="1707" y="1320"/>
                    <a:pt x="1731" y="1320"/>
                  </a:cubicBezTo>
                  <a:cubicBezTo>
                    <a:pt x="1760" y="1320"/>
                    <a:pt x="1765" y="1298"/>
                    <a:pt x="1770" y="1272"/>
                  </a:cubicBezTo>
                  <a:cubicBezTo>
                    <a:pt x="1786" y="1195"/>
                    <a:pt x="1786" y="1195"/>
                    <a:pt x="1786" y="1195"/>
                  </a:cubicBezTo>
                  <a:cubicBezTo>
                    <a:pt x="1833" y="1195"/>
                    <a:pt x="1833" y="1195"/>
                    <a:pt x="1833" y="1195"/>
                  </a:cubicBezTo>
                  <a:cubicBezTo>
                    <a:pt x="1811" y="1296"/>
                    <a:pt x="1811" y="1296"/>
                    <a:pt x="1811" y="1296"/>
                  </a:cubicBezTo>
                  <a:cubicBezTo>
                    <a:pt x="1805" y="1329"/>
                    <a:pt x="1804" y="1333"/>
                    <a:pt x="1804" y="1337"/>
                  </a:cubicBezTo>
                  <a:cubicBezTo>
                    <a:pt x="1803" y="1341"/>
                    <a:pt x="1802" y="1344"/>
                    <a:pt x="1802" y="1348"/>
                  </a:cubicBezTo>
                  <a:cubicBezTo>
                    <a:pt x="1758" y="1348"/>
                    <a:pt x="1758" y="1348"/>
                    <a:pt x="1758" y="1348"/>
                  </a:cubicBezTo>
                  <a:cubicBezTo>
                    <a:pt x="1761" y="1328"/>
                    <a:pt x="1761" y="1328"/>
                    <a:pt x="1761" y="1328"/>
                  </a:cubicBezTo>
                  <a:cubicBezTo>
                    <a:pt x="1756" y="1334"/>
                    <a:pt x="1740" y="1352"/>
                    <a:pt x="1711" y="1352"/>
                  </a:cubicBezTo>
                  <a:cubicBezTo>
                    <a:pt x="1690" y="1352"/>
                    <a:pt x="1675" y="1343"/>
                    <a:pt x="1669" y="1331"/>
                  </a:cubicBezTo>
                  <a:cubicBezTo>
                    <a:pt x="1662" y="1319"/>
                    <a:pt x="1666" y="1297"/>
                    <a:pt x="1668" y="1290"/>
                  </a:cubicBezTo>
                  <a:cubicBezTo>
                    <a:pt x="1688" y="1195"/>
                    <a:pt x="1688" y="1195"/>
                    <a:pt x="1688" y="1195"/>
                  </a:cubicBezTo>
                  <a:cubicBezTo>
                    <a:pt x="1734" y="1195"/>
                    <a:pt x="1734" y="1195"/>
                    <a:pt x="1734" y="1195"/>
                  </a:cubicBezTo>
                  <a:cubicBezTo>
                    <a:pt x="1734" y="1195"/>
                    <a:pt x="1734" y="1195"/>
                    <a:pt x="1734" y="1195"/>
                  </a:cubicBezTo>
                  <a:close/>
                  <a:moveTo>
                    <a:pt x="2010" y="1196"/>
                  </a:moveTo>
                  <a:cubicBezTo>
                    <a:pt x="2006" y="1207"/>
                    <a:pt x="2003" y="1218"/>
                    <a:pt x="2000" y="1233"/>
                  </a:cubicBezTo>
                  <a:cubicBezTo>
                    <a:pt x="1976" y="1346"/>
                    <a:pt x="1976" y="1346"/>
                    <a:pt x="1976" y="1346"/>
                  </a:cubicBezTo>
                  <a:cubicBezTo>
                    <a:pt x="1964" y="1403"/>
                    <a:pt x="1915" y="1409"/>
                    <a:pt x="1886" y="1409"/>
                  </a:cubicBezTo>
                  <a:cubicBezTo>
                    <a:pt x="1864" y="1409"/>
                    <a:pt x="1822" y="1406"/>
                    <a:pt x="1829" y="1359"/>
                  </a:cubicBezTo>
                  <a:cubicBezTo>
                    <a:pt x="1872" y="1359"/>
                    <a:pt x="1872" y="1359"/>
                    <a:pt x="1872" y="1359"/>
                  </a:cubicBezTo>
                  <a:cubicBezTo>
                    <a:pt x="1872" y="1362"/>
                    <a:pt x="1871" y="1367"/>
                    <a:pt x="1874" y="1372"/>
                  </a:cubicBezTo>
                  <a:cubicBezTo>
                    <a:pt x="1877" y="1376"/>
                    <a:pt x="1883" y="1380"/>
                    <a:pt x="1894" y="1380"/>
                  </a:cubicBezTo>
                  <a:cubicBezTo>
                    <a:pt x="1908" y="1380"/>
                    <a:pt x="1921" y="1374"/>
                    <a:pt x="1926" y="1360"/>
                  </a:cubicBezTo>
                  <a:cubicBezTo>
                    <a:pt x="1930" y="1353"/>
                    <a:pt x="1931" y="1347"/>
                    <a:pt x="1937" y="1324"/>
                  </a:cubicBezTo>
                  <a:cubicBezTo>
                    <a:pt x="1918" y="1343"/>
                    <a:pt x="1901" y="1345"/>
                    <a:pt x="1891" y="1345"/>
                  </a:cubicBezTo>
                  <a:cubicBezTo>
                    <a:pt x="1847" y="1345"/>
                    <a:pt x="1834" y="1307"/>
                    <a:pt x="1842" y="1270"/>
                  </a:cubicBezTo>
                  <a:cubicBezTo>
                    <a:pt x="1850" y="1231"/>
                    <a:pt x="1880" y="1194"/>
                    <a:pt x="1924" y="1194"/>
                  </a:cubicBezTo>
                  <a:cubicBezTo>
                    <a:pt x="1952" y="1194"/>
                    <a:pt x="1959" y="1209"/>
                    <a:pt x="1962" y="1216"/>
                  </a:cubicBezTo>
                  <a:cubicBezTo>
                    <a:pt x="1968" y="1196"/>
                    <a:pt x="1968" y="1196"/>
                    <a:pt x="1968" y="1196"/>
                  </a:cubicBezTo>
                  <a:cubicBezTo>
                    <a:pt x="2010" y="1196"/>
                    <a:pt x="2010" y="1196"/>
                    <a:pt x="2010" y="1196"/>
                  </a:cubicBezTo>
                  <a:cubicBezTo>
                    <a:pt x="2010" y="1196"/>
                    <a:pt x="2010" y="1196"/>
                    <a:pt x="2010" y="1196"/>
                  </a:cubicBezTo>
                  <a:close/>
                  <a:moveTo>
                    <a:pt x="1908" y="1315"/>
                  </a:moveTo>
                  <a:cubicBezTo>
                    <a:pt x="1939" y="1315"/>
                    <a:pt x="1947" y="1277"/>
                    <a:pt x="1948" y="1271"/>
                  </a:cubicBezTo>
                  <a:cubicBezTo>
                    <a:pt x="1952" y="1253"/>
                    <a:pt x="1955" y="1224"/>
                    <a:pt x="1928" y="1224"/>
                  </a:cubicBezTo>
                  <a:cubicBezTo>
                    <a:pt x="1911" y="1224"/>
                    <a:pt x="1894" y="1237"/>
                    <a:pt x="1887" y="1270"/>
                  </a:cubicBezTo>
                  <a:cubicBezTo>
                    <a:pt x="1885" y="1277"/>
                    <a:pt x="1878" y="1315"/>
                    <a:pt x="1908" y="1315"/>
                  </a:cubicBezTo>
                  <a:moveTo>
                    <a:pt x="2058" y="1129"/>
                  </a:moveTo>
                  <a:cubicBezTo>
                    <a:pt x="2102" y="1129"/>
                    <a:pt x="2102" y="1129"/>
                    <a:pt x="2102" y="1129"/>
                  </a:cubicBezTo>
                  <a:cubicBezTo>
                    <a:pt x="2084" y="1216"/>
                    <a:pt x="2084" y="1216"/>
                    <a:pt x="2084" y="1216"/>
                  </a:cubicBezTo>
                  <a:cubicBezTo>
                    <a:pt x="2091" y="1208"/>
                    <a:pt x="2105" y="1193"/>
                    <a:pt x="2133" y="1193"/>
                  </a:cubicBezTo>
                  <a:cubicBezTo>
                    <a:pt x="2156" y="1193"/>
                    <a:pt x="2168" y="1204"/>
                    <a:pt x="2174" y="1214"/>
                  </a:cubicBezTo>
                  <a:cubicBezTo>
                    <a:pt x="2177" y="1221"/>
                    <a:pt x="2179" y="1235"/>
                    <a:pt x="2175" y="1255"/>
                  </a:cubicBezTo>
                  <a:cubicBezTo>
                    <a:pt x="2155" y="1348"/>
                    <a:pt x="2155" y="1348"/>
                    <a:pt x="2155" y="1348"/>
                  </a:cubicBezTo>
                  <a:cubicBezTo>
                    <a:pt x="2110" y="1348"/>
                    <a:pt x="2110" y="1348"/>
                    <a:pt x="2110" y="1348"/>
                  </a:cubicBezTo>
                  <a:cubicBezTo>
                    <a:pt x="2130" y="1256"/>
                    <a:pt x="2130" y="1256"/>
                    <a:pt x="2130" y="1256"/>
                  </a:cubicBezTo>
                  <a:cubicBezTo>
                    <a:pt x="2131" y="1248"/>
                    <a:pt x="2137" y="1223"/>
                    <a:pt x="2112" y="1223"/>
                  </a:cubicBezTo>
                  <a:cubicBezTo>
                    <a:pt x="2099" y="1223"/>
                    <a:pt x="2081" y="1230"/>
                    <a:pt x="2076" y="1254"/>
                  </a:cubicBezTo>
                  <a:cubicBezTo>
                    <a:pt x="2057" y="1348"/>
                    <a:pt x="2057" y="1348"/>
                    <a:pt x="2057" y="1348"/>
                  </a:cubicBezTo>
                  <a:cubicBezTo>
                    <a:pt x="2012" y="1348"/>
                    <a:pt x="2012" y="1348"/>
                    <a:pt x="2012" y="1348"/>
                  </a:cubicBezTo>
                  <a:cubicBezTo>
                    <a:pt x="2058" y="1129"/>
                    <a:pt x="2058" y="1129"/>
                    <a:pt x="2058" y="1129"/>
                  </a:cubicBezTo>
                  <a:cubicBezTo>
                    <a:pt x="2058" y="1129"/>
                    <a:pt x="2058" y="1129"/>
                    <a:pt x="2058" y="1129"/>
                  </a:cubicBezTo>
                  <a:close/>
                  <a:moveTo>
                    <a:pt x="100" y="1249"/>
                  </a:moveTo>
                  <a:cubicBezTo>
                    <a:pt x="101" y="1244"/>
                    <a:pt x="104" y="1221"/>
                    <a:pt x="87" y="1221"/>
                  </a:cubicBezTo>
                  <a:cubicBezTo>
                    <a:pt x="66" y="1221"/>
                    <a:pt x="56" y="1253"/>
                    <a:pt x="53" y="1270"/>
                  </a:cubicBezTo>
                  <a:cubicBezTo>
                    <a:pt x="51" y="1278"/>
                    <a:pt x="46" y="1306"/>
                    <a:pt x="54" y="1317"/>
                  </a:cubicBezTo>
                  <a:cubicBezTo>
                    <a:pt x="57" y="1321"/>
                    <a:pt x="61" y="1322"/>
                    <a:pt x="65" y="1322"/>
                  </a:cubicBezTo>
                  <a:cubicBezTo>
                    <a:pt x="70" y="1322"/>
                    <a:pt x="84" y="1320"/>
                    <a:pt x="92" y="1292"/>
                  </a:cubicBezTo>
                  <a:cubicBezTo>
                    <a:pt x="136" y="1292"/>
                    <a:pt x="136" y="1292"/>
                    <a:pt x="136" y="1292"/>
                  </a:cubicBezTo>
                  <a:cubicBezTo>
                    <a:pt x="133" y="1304"/>
                    <a:pt x="128" y="1323"/>
                    <a:pt x="107" y="1337"/>
                  </a:cubicBezTo>
                  <a:cubicBezTo>
                    <a:pt x="94" y="1347"/>
                    <a:pt x="79" y="1352"/>
                    <a:pt x="60" y="1352"/>
                  </a:cubicBezTo>
                  <a:cubicBezTo>
                    <a:pt x="40" y="1352"/>
                    <a:pt x="23" y="1347"/>
                    <a:pt x="12" y="1331"/>
                  </a:cubicBezTo>
                  <a:cubicBezTo>
                    <a:pt x="2" y="1316"/>
                    <a:pt x="0" y="1296"/>
                    <a:pt x="5" y="1271"/>
                  </a:cubicBezTo>
                  <a:cubicBezTo>
                    <a:pt x="20" y="1201"/>
                    <a:pt x="74" y="1192"/>
                    <a:pt x="94" y="1192"/>
                  </a:cubicBezTo>
                  <a:cubicBezTo>
                    <a:pt x="122" y="1192"/>
                    <a:pt x="153" y="1207"/>
                    <a:pt x="144" y="1249"/>
                  </a:cubicBezTo>
                  <a:cubicBezTo>
                    <a:pt x="100" y="1249"/>
                    <a:pt x="100" y="1249"/>
                    <a:pt x="100" y="1249"/>
                  </a:cubicBezTo>
                  <a:cubicBezTo>
                    <a:pt x="100" y="1249"/>
                    <a:pt x="100" y="1249"/>
                    <a:pt x="100" y="1249"/>
                  </a:cubicBezTo>
                  <a:close/>
                  <a:moveTo>
                    <a:pt x="2378" y="1249"/>
                  </a:moveTo>
                  <a:cubicBezTo>
                    <a:pt x="2379" y="1244"/>
                    <a:pt x="2382" y="1221"/>
                    <a:pt x="2365" y="1221"/>
                  </a:cubicBezTo>
                  <a:cubicBezTo>
                    <a:pt x="2344" y="1221"/>
                    <a:pt x="2335" y="1253"/>
                    <a:pt x="2331" y="1270"/>
                  </a:cubicBezTo>
                  <a:cubicBezTo>
                    <a:pt x="2329" y="1278"/>
                    <a:pt x="2324" y="1306"/>
                    <a:pt x="2332" y="1317"/>
                  </a:cubicBezTo>
                  <a:cubicBezTo>
                    <a:pt x="2335" y="1321"/>
                    <a:pt x="2340" y="1322"/>
                    <a:pt x="2343" y="1322"/>
                  </a:cubicBezTo>
                  <a:cubicBezTo>
                    <a:pt x="2348" y="1322"/>
                    <a:pt x="2362" y="1320"/>
                    <a:pt x="2370" y="1292"/>
                  </a:cubicBezTo>
                  <a:cubicBezTo>
                    <a:pt x="2414" y="1292"/>
                    <a:pt x="2414" y="1292"/>
                    <a:pt x="2414" y="1292"/>
                  </a:cubicBezTo>
                  <a:cubicBezTo>
                    <a:pt x="2411" y="1304"/>
                    <a:pt x="2406" y="1323"/>
                    <a:pt x="2385" y="1337"/>
                  </a:cubicBezTo>
                  <a:cubicBezTo>
                    <a:pt x="2372" y="1347"/>
                    <a:pt x="2357" y="1352"/>
                    <a:pt x="2338" y="1352"/>
                  </a:cubicBezTo>
                  <a:cubicBezTo>
                    <a:pt x="2318" y="1352"/>
                    <a:pt x="2301" y="1347"/>
                    <a:pt x="2290" y="1331"/>
                  </a:cubicBezTo>
                  <a:cubicBezTo>
                    <a:pt x="2280" y="1316"/>
                    <a:pt x="2278" y="1296"/>
                    <a:pt x="2284" y="1271"/>
                  </a:cubicBezTo>
                  <a:cubicBezTo>
                    <a:pt x="2299" y="1201"/>
                    <a:pt x="2352" y="1192"/>
                    <a:pt x="2372" y="1192"/>
                  </a:cubicBezTo>
                  <a:cubicBezTo>
                    <a:pt x="2401" y="1192"/>
                    <a:pt x="2431" y="1207"/>
                    <a:pt x="2423" y="1249"/>
                  </a:cubicBezTo>
                  <a:cubicBezTo>
                    <a:pt x="2378" y="1249"/>
                    <a:pt x="2378" y="1249"/>
                    <a:pt x="2378" y="1249"/>
                  </a:cubicBezTo>
                  <a:cubicBezTo>
                    <a:pt x="2378" y="1249"/>
                    <a:pt x="2378" y="1249"/>
                    <a:pt x="2378" y="1249"/>
                  </a:cubicBezTo>
                  <a:close/>
                  <a:moveTo>
                    <a:pt x="2534" y="1191"/>
                  </a:moveTo>
                  <a:cubicBezTo>
                    <a:pt x="2589" y="1191"/>
                    <a:pt x="2606" y="1229"/>
                    <a:pt x="2597" y="1271"/>
                  </a:cubicBezTo>
                  <a:cubicBezTo>
                    <a:pt x="2587" y="1315"/>
                    <a:pt x="2554" y="1353"/>
                    <a:pt x="2498" y="1353"/>
                  </a:cubicBezTo>
                  <a:cubicBezTo>
                    <a:pt x="2454" y="1353"/>
                    <a:pt x="2426" y="1326"/>
                    <a:pt x="2437" y="1273"/>
                  </a:cubicBezTo>
                  <a:cubicBezTo>
                    <a:pt x="2445" y="1236"/>
                    <a:pt x="2474" y="1191"/>
                    <a:pt x="2534" y="1191"/>
                  </a:cubicBezTo>
                  <a:moveTo>
                    <a:pt x="2507" y="1322"/>
                  </a:moveTo>
                  <a:cubicBezTo>
                    <a:pt x="2527" y="1322"/>
                    <a:pt x="2542" y="1310"/>
                    <a:pt x="2551" y="1270"/>
                  </a:cubicBezTo>
                  <a:cubicBezTo>
                    <a:pt x="2555" y="1250"/>
                    <a:pt x="2557" y="1221"/>
                    <a:pt x="2528" y="1221"/>
                  </a:cubicBezTo>
                  <a:cubicBezTo>
                    <a:pt x="2495" y="1221"/>
                    <a:pt x="2486" y="1259"/>
                    <a:pt x="2484" y="1273"/>
                  </a:cubicBezTo>
                  <a:cubicBezTo>
                    <a:pt x="2476" y="1307"/>
                    <a:pt x="2484" y="1322"/>
                    <a:pt x="2507" y="1322"/>
                  </a:cubicBezTo>
                  <a:moveTo>
                    <a:pt x="2637" y="1223"/>
                  </a:moveTo>
                  <a:cubicBezTo>
                    <a:pt x="2639" y="1214"/>
                    <a:pt x="2640" y="1205"/>
                    <a:pt x="2641" y="1195"/>
                  </a:cubicBezTo>
                  <a:cubicBezTo>
                    <a:pt x="2685" y="1195"/>
                    <a:pt x="2685" y="1195"/>
                    <a:pt x="2685" y="1195"/>
                  </a:cubicBezTo>
                  <a:cubicBezTo>
                    <a:pt x="2682" y="1214"/>
                    <a:pt x="2682" y="1214"/>
                    <a:pt x="2682" y="1214"/>
                  </a:cubicBezTo>
                  <a:cubicBezTo>
                    <a:pt x="2688" y="1208"/>
                    <a:pt x="2704" y="1192"/>
                    <a:pt x="2734" y="1192"/>
                  </a:cubicBezTo>
                  <a:cubicBezTo>
                    <a:pt x="2769" y="1192"/>
                    <a:pt x="2775" y="1213"/>
                    <a:pt x="2776" y="1220"/>
                  </a:cubicBezTo>
                  <a:cubicBezTo>
                    <a:pt x="2795" y="1196"/>
                    <a:pt x="2816" y="1192"/>
                    <a:pt x="2832" y="1192"/>
                  </a:cubicBezTo>
                  <a:cubicBezTo>
                    <a:pt x="2862" y="1192"/>
                    <a:pt x="2871" y="1210"/>
                    <a:pt x="2873" y="1216"/>
                  </a:cubicBezTo>
                  <a:cubicBezTo>
                    <a:pt x="2878" y="1230"/>
                    <a:pt x="2874" y="1248"/>
                    <a:pt x="2871" y="1261"/>
                  </a:cubicBezTo>
                  <a:cubicBezTo>
                    <a:pt x="2853" y="1348"/>
                    <a:pt x="2853" y="1348"/>
                    <a:pt x="2853" y="1348"/>
                  </a:cubicBezTo>
                  <a:cubicBezTo>
                    <a:pt x="2807" y="1348"/>
                    <a:pt x="2807" y="1348"/>
                    <a:pt x="2807" y="1348"/>
                  </a:cubicBezTo>
                  <a:cubicBezTo>
                    <a:pt x="2827" y="1258"/>
                    <a:pt x="2827" y="1258"/>
                    <a:pt x="2827" y="1258"/>
                  </a:cubicBezTo>
                  <a:cubicBezTo>
                    <a:pt x="2830" y="1242"/>
                    <a:pt x="2832" y="1223"/>
                    <a:pt x="2808" y="1223"/>
                  </a:cubicBezTo>
                  <a:cubicBezTo>
                    <a:pt x="2781" y="1223"/>
                    <a:pt x="2775" y="1249"/>
                    <a:pt x="2771" y="1271"/>
                  </a:cubicBezTo>
                  <a:cubicBezTo>
                    <a:pt x="2754" y="1348"/>
                    <a:pt x="2754" y="1348"/>
                    <a:pt x="2754" y="1348"/>
                  </a:cubicBezTo>
                  <a:cubicBezTo>
                    <a:pt x="2709" y="1348"/>
                    <a:pt x="2709" y="1348"/>
                    <a:pt x="2709" y="1348"/>
                  </a:cubicBezTo>
                  <a:cubicBezTo>
                    <a:pt x="2728" y="1257"/>
                    <a:pt x="2728" y="1257"/>
                    <a:pt x="2728" y="1257"/>
                  </a:cubicBezTo>
                  <a:cubicBezTo>
                    <a:pt x="2731" y="1245"/>
                    <a:pt x="2735" y="1223"/>
                    <a:pt x="2710" y="1223"/>
                  </a:cubicBezTo>
                  <a:cubicBezTo>
                    <a:pt x="2682" y="1223"/>
                    <a:pt x="2677" y="1248"/>
                    <a:pt x="2674" y="1258"/>
                  </a:cubicBezTo>
                  <a:cubicBezTo>
                    <a:pt x="2655" y="1348"/>
                    <a:pt x="2655" y="1348"/>
                    <a:pt x="2655" y="1348"/>
                  </a:cubicBezTo>
                  <a:cubicBezTo>
                    <a:pt x="2610" y="1348"/>
                    <a:pt x="2610" y="1348"/>
                    <a:pt x="2610" y="1348"/>
                  </a:cubicBezTo>
                  <a:cubicBezTo>
                    <a:pt x="2637" y="1223"/>
                    <a:pt x="2637" y="1223"/>
                    <a:pt x="2637" y="1223"/>
                  </a:cubicBezTo>
                  <a:cubicBezTo>
                    <a:pt x="2637" y="1223"/>
                    <a:pt x="2637" y="1223"/>
                    <a:pt x="2637" y="1223"/>
                  </a:cubicBezTo>
                  <a:close/>
                  <a:moveTo>
                    <a:pt x="2966" y="1195"/>
                  </a:moveTo>
                  <a:cubicBezTo>
                    <a:pt x="2963" y="1216"/>
                    <a:pt x="2963" y="1216"/>
                    <a:pt x="2963" y="1216"/>
                  </a:cubicBezTo>
                  <a:cubicBezTo>
                    <a:pt x="2982" y="1192"/>
                    <a:pt x="3008" y="1192"/>
                    <a:pt x="3015" y="1192"/>
                  </a:cubicBezTo>
                  <a:cubicBezTo>
                    <a:pt x="3054" y="1192"/>
                    <a:pt x="3072" y="1221"/>
                    <a:pt x="3062" y="1268"/>
                  </a:cubicBezTo>
                  <a:cubicBezTo>
                    <a:pt x="3053" y="1312"/>
                    <a:pt x="3022" y="1350"/>
                    <a:pt x="2978" y="1350"/>
                  </a:cubicBezTo>
                  <a:cubicBezTo>
                    <a:pt x="2950" y="1350"/>
                    <a:pt x="2942" y="1335"/>
                    <a:pt x="2939" y="1330"/>
                  </a:cubicBezTo>
                  <a:cubicBezTo>
                    <a:pt x="2923" y="1407"/>
                    <a:pt x="2923" y="1407"/>
                    <a:pt x="2923" y="1407"/>
                  </a:cubicBezTo>
                  <a:cubicBezTo>
                    <a:pt x="2877" y="1407"/>
                    <a:pt x="2877" y="1407"/>
                    <a:pt x="2877" y="1407"/>
                  </a:cubicBezTo>
                  <a:cubicBezTo>
                    <a:pt x="2922" y="1195"/>
                    <a:pt x="2922" y="1195"/>
                    <a:pt x="2922" y="1195"/>
                  </a:cubicBezTo>
                  <a:cubicBezTo>
                    <a:pt x="2966" y="1195"/>
                    <a:pt x="2966" y="1195"/>
                    <a:pt x="2966" y="1195"/>
                  </a:cubicBezTo>
                  <a:cubicBezTo>
                    <a:pt x="2966" y="1195"/>
                    <a:pt x="2966" y="1195"/>
                    <a:pt x="2966" y="1195"/>
                  </a:cubicBezTo>
                  <a:close/>
                  <a:moveTo>
                    <a:pt x="3017" y="1270"/>
                  </a:moveTo>
                  <a:cubicBezTo>
                    <a:pt x="3020" y="1252"/>
                    <a:pt x="3022" y="1221"/>
                    <a:pt x="2996" y="1221"/>
                  </a:cubicBezTo>
                  <a:cubicBezTo>
                    <a:pt x="2981" y="1221"/>
                    <a:pt x="2959" y="1232"/>
                    <a:pt x="2950" y="1273"/>
                  </a:cubicBezTo>
                  <a:cubicBezTo>
                    <a:pt x="2947" y="1282"/>
                    <a:pt x="2940" y="1321"/>
                    <a:pt x="2973" y="1321"/>
                  </a:cubicBezTo>
                  <a:cubicBezTo>
                    <a:pt x="2994" y="1321"/>
                    <a:pt x="3010" y="1300"/>
                    <a:pt x="3017" y="1270"/>
                  </a:cubicBezTo>
                  <a:moveTo>
                    <a:pt x="3119" y="1129"/>
                  </a:moveTo>
                  <a:cubicBezTo>
                    <a:pt x="3164" y="1129"/>
                    <a:pt x="3164" y="1129"/>
                    <a:pt x="3164" y="1129"/>
                  </a:cubicBezTo>
                  <a:cubicBezTo>
                    <a:pt x="3117" y="1348"/>
                    <a:pt x="3117" y="1348"/>
                    <a:pt x="3117" y="1348"/>
                  </a:cubicBezTo>
                  <a:cubicBezTo>
                    <a:pt x="3072" y="1348"/>
                    <a:pt x="3072" y="1348"/>
                    <a:pt x="3072" y="1348"/>
                  </a:cubicBezTo>
                  <a:cubicBezTo>
                    <a:pt x="3119" y="1129"/>
                    <a:pt x="3119" y="1129"/>
                    <a:pt x="3119" y="1129"/>
                  </a:cubicBezTo>
                  <a:cubicBezTo>
                    <a:pt x="3119" y="1129"/>
                    <a:pt x="3119" y="1129"/>
                    <a:pt x="3119" y="1129"/>
                  </a:cubicBezTo>
                  <a:close/>
                  <a:moveTo>
                    <a:pt x="3202" y="1283"/>
                  </a:moveTo>
                  <a:cubicBezTo>
                    <a:pt x="3200" y="1293"/>
                    <a:pt x="3193" y="1324"/>
                    <a:pt x="3225" y="1324"/>
                  </a:cubicBezTo>
                  <a:cubicBezTo>
                    <a:pt x="3236" y="1324"/>
                    <a:pt x="3248" y="1319"/>
                    <a:pt x="3256" y="1303"/>
                  </a:cubicBezTo>
                  <a:cubicBezTo>
                    <a:pt x="3297" y="1303"/>
                    <a:pt x="3297" y="1303"/>
                    <a:pt x="3297" y="1303"/>
                  </a:cubicBezTo>
                  <a:cubicBezTo>
                    <a:pt x="3295" y="1310"/>
                    <a:pt x="3291" y="1323"/>
                    <a:pt x="3275" y="1336"/>
                  </a:cubicBezTo>
                  <a:cubicBezTo>
                    <a:pt x="3261" y="1348"/>
                    <a:pt x="3240" y="1354"/>
                    <a:pt x="3218" y="1354"/>
                  </a:cubicBezTo>
                  <a:cubicBezTo>
                    <a:pt x="3205" y="1354"/>
                    <a:pt x="3180" y="1351"/>
                    <a:pt x="3168" y="1335"/>
                  </a:cubicBezTo>
                  <a:cubicBezTo>
                    <a:pt x="3157" y="1320"/>
                    <a:pt x="3155" y="1299"/>
                    <a:pt x="3161" y="1275"/>
                  </a:cubicBezTo>
                  <a:cubicBezTo>
                    <a:pt x="3166" y="1250"/>
                    <a:pt x="3178" y="1220"/>
                    <a:pt x="3208" y="1202"/>
                  </a:cubicBezTo>
                  <a:cubicBezTo>
                    <a:pt x="3222" y="1194"/>
                    <a:pt x="3237" y="1190"/>
                    <a:pt x="3254" y="1190"/>
                  </a:cubicBezTo>
                  <a:cubicBezTo>
                    <a:pt x="3276" y="1190"/>
                    <a:pt x="3300" y="1198"/>
                    <a:pt x="3308" y="1227"/>
                  </a:cubicBezTo>
                  <a:cubicBezTo>
                    <a:pt x="3314" y="1248"/>
                    <a:pt x="3309" y="1270"/>
                    <a:pt x="3305" y="1283"/>
                  </a:cubicBezTo>
                  <a:cubicBezTo>
                    <a:pt x="3202" y="1283"/>
                    <a:pt x="3202" y="1283"/>
                    <a:pt x="3202" y="1283"/>
                  </a:cubicBezTo>
                  <a:cubicBezTo>
                    <a:pt x="3202" y="1283"/>
                    <a:pt x="3202" y="1283"/>
                    <a:pt x="3202" y="1283"/>
                  </a:cubicBezTo>
                  <a:close/>
                  <a:moveTo>
                    <a:pt x="3265" y="1254"/>
                  </a:moveTo>
                  <a:cubicBezTo>
                    <a:pt x="3267" y="1248"/>
                    <a:pt x="3272" y="1220"/>
                    <a:pt x="3246" y="1220"/>
                  </a:cubicBezTo>
                  <a:cubicBezTo>
                    <a:pt x="3226" y="1220"/>
                    <a:pt x="3214" y="1236"/>
                    <a:pt x="3210" y="1254"/>
                  </a:cubicBezTo>
                  <a:cubicBezTo>
                    <a:pt x="3265" y="1254"/>
                    <a:pt x="3265" y="1254"/>
                    <a:pt x="3265" y="1254"/>
                  </a:cubicBezTo>
                  <a:cubicBezTo>
                    <a:pt x="3265" y="1254"/>
                    <a:pt x="3265" y="1254"/>
                    <a:pt x="3265" y="1254"/>
                  </a:cubicBezTo>
                  <a:close/>
                  <a:moveTo>
                    <a:pt x="3383" y="1195"/>
                  </a:moveTo>
                  <a:cubicBezTo>
                    <a:pt x="3401" y="1245"/>
                    <a:pt x="3401" y="1245"/>
                    <a:pt x="3401" y="1245"/>
                  </a:cubicBezTo>
                  <a:cubicBezTo>
                    <a:pt x="3442" y="1195"/>
                    <a:pt x="3442" y="1195"/>
                    <a:pt x="3442" y="1195"/>
                  </a:cubicBezTo>
                  <a:cubicBezTo>
                    <a:pt x="3488" y="1195"/>
                    <a:pt x="3488" y="1195"/>
                    <a:pt x="3488" y="1195"/>
                  </a:cubicBezTo>
                  <a:cubicBezTo>
                    <a:pt x="3423" y="1269"/>
                    <a:pt x="3423" y="1269"/>
                    <a:pt x="3423" y="1269"/>
                  </a:cubicBezTo>
                  <a:cubicBezTo>
                    <a:pt x="3457" y="1348"/>
                    <a:pt x="3457" y="1348"/>
                    <a:pt x="3457" y="1348"/>
                  </a:cubicBezTo>
                  <a:cubicBezTo>
                    <a:pt x="3404" y="1348"/>
                    <a:pt x="3404" y="1348"/>
                    <a:pt x="3404" y="1348"/>
                  </a:cubicBezTo>
                  <a:cubicBezTo>
                    <a:pt x="3385" y="1292"/>
                    <a:pt x="3385" y="1292"/>
                    <a:pt x="3385" y="1292"/>
                  </a:cubicBezTo>
                  <a:cubicBezTo>
                    <a:pt x="3342" y="1348"/>
                    <a:pt x="3342" y="1348"/>
                    <a:pt x="3342" y="1348"/>
                  </a:cubicBezTo>
                  <a:cubicBezTo>
                    <a:pt x="3295" y="1348"/>
                    <a:pt x="3295" y="1348"/>
                    <a:pt x="3295" y="1348"/>
                  </a:cubicBezTo>
                  <a:cubicBezTo>
                    <a:pt x="3364" y="1266"/>
                    <a:pt x="3364" y="1266"/>
                    <a:pt x="3364" y="1266"/>
                  </a:cubicBezTo>
                  <a:cubicBezTo>
                    <a:pt x="3329" y="1195"/>
                    <a:pt x="3329" y="1195"/>
                    <a:pt x="3329" y="1195"/>
                  </a:cubicBezTo>
                  <a:cubicBezTo>
                    <a:pt x="3383" y="1195"/>
                    <a:pt x="3383" y="1195"/>
                    <a:pt x="3383" y="1195"/>
                  </a:cubicBezTo>
                  <a:cubicBezTo>
                    <a:pt x="3383" y="1195"/>
                    <a:pt x="3383" y="1195"/>
                    <a:pt x="3383" y="1195"/>
                  </a:cubicBezTo>
                  <a:close/>
                  <a:moveTo>
                    <a:pt x="3509" y="1194"/>
                  </a:moveTo>
                  <a:cubicBezTo>
                    <a:pt x="3554" y="1194"/>
                    <a:pt x="3554" y="1194"/>
                    <a:pt x="3554" y="1194"/>
                  </a:cubicBezTo>
                  <a:cubicBezTo>
                    <a:pt x="3521" y="1348"/>
                    <a:pt x="3521" y="1348"/>
                    <a:pt x="3521" y="1348"/>
                  </a:cubicBezTo>
                  <a:cubicBezTo>
                    <a:pt x="3476" y="1348"/>
                    <a:pt x="3476" y="1348"/>
                    <a:pt x="3476" y="1348"/>
                  </a:cubicBezTo>
                  <a:cubicBezTo>
                    <a:pt x="3509" y="1194"/>
                    <a:pt x="3509" y="1194"/>
                    <a:pt x="3509" y="1194"/>
                  </a:cubicBezTo>
                  <a:cubicBezTo>
                    <a:pt x="3509" y="1194"/>
                    <a:pt x="3509" y="1194"/>
                    <a:pt x="3509" y="1194"/>
                  </a:cubicBezTo>
                  <a:close/>
                  <a:moveTo>
                    <a:pt x="3521" y="1129"/>
                  </a:moveTo>
                  <a:cubicBezTo>
                    <a:pt x="3569" y="1129"/>
                    <a:pt x="3569" y="1129"/>
                    <a:pt x="3569" y="1129"/>
                  </a:cubicBezTo>
                  <a:cubicBezTo>
                    <a:pt x="3561" y="1168"/>
                    <a:pt x="3561" y="1168"/>
                    <a:pt x="3561" y="1168"/>
                  </a:cubicBezTo>
                  <a:cubicBezTo>
                    <a:pt x="3513" y="1168"/>
                    <a:pt x="3513" y="1168"/>
                    <a:pt x="3513" y="1168"/>
                  </a:cubicBezTo>
                  <a:cubicBezTo>
                    <a:pt x="3521" y="1129"/>
                    <a:pt x="3521" y="1129"/>
                    <a:pt x="3521" y="1129"/>
                  </a:cubicBezTo>
                  <a:cubicBezTo>
                    <a:pt x="3521" y="1129"/>
                    <a:pt x="3521" y="1129"/>
                    <a:pt x="3521" y="1129"/>
                  </a:cubicBezTo>
                  <a:close/>
                  <a:moveTo>
                    <a:pt x="3649" y="1346"/>
                  </a:moveTo>
                  <a:cubicBezTo>
                    <a:pt x="3634" y="1350"/>
                    <a:pt x="3621" y="1351"/>
                    <a:pt x="3614" y="1351"/>
                  </a:cubicBezTo>
                  <a:cubicBezTo>
                    <a:pt x="3568" y="1351"/>
                    <a:pt x="3575" y="1322"/>
                    <a:pt x="3577" y="1310"/>
                  </a:cubicBezTo>
                  <a:cubicBezTo>
                    <a:pt x="3595" y="1225"/>
                    <a:pt x="3595" y="1225"/>
                    <a:pt x="3595" y="1225"/>
                  </a:cubicBezTo>
                  <a:cubicBezTo>
                    <a:pt x="3565" y="1225"/>
                    <a:pt x="3565" y="1225"/>
                    <a:pt x="3565" y="1225"/>
                  </a:cubicBezTo>
                  <a:cubicBezTo>
                    <a:pt x="3572" y="1196"/>
                    <a:pt x="3572" y="1196"/>
                    <a:pt x="3572" y="1196"/>
                  </a:cubicBezTo>
                  <a:cubicBezTo>
                    <a:pt x="3601" y="1196"/>
                    <a:pt x="3601" y="1196"/>
                    <a:pt x="3601" y="1196"/>
                  </a:cubicBezTo>
                  <a:cubicBezTo>
                    <a:pt x="3608" y="1166"/>
                    <a:pt x="3608" y="1166"/>
                    <a:pt x="3608" y="1166"/>
                  </a:cubicBezTo>
                  <a:cubicBezTo>
                    <a:pt x="3656" y="1149"/>
                    <a:pt x="3656" y="1149"/>
                    <a:pt x="3656" y="1149"/>
                  </a:cubicBezTo>
                  <a:cubicBezTo>
                    <a:pt x="3646" y="1196"/>
                    <a:pt x="3646" y="1196"/>
                    <a:pt x="3646" y="1196"/>
                  </a:cubicBezTo>
                  <a:cubicBezTo>
                    <a:pt x="3682" y="1196"/>
                    <a:pt x="3682" y="1196"/>
                    <a:pt x="3682" y="1196"/>
                  </a:cubicBezTo>
                  <a:cubicBezTo>
                    <a:pt x="3676" y="1225"/>
                    <a:pt x="3676" y="1225"/>
                    <a:pt x="3676" y="1225"/>
                  </a:cubicBezTo>
                  <a:cubicBezTo>
                    <a:pt x="3640" y="1225"/>
                    <a:pt x="3640" y="1225"/>
                    <a:pt x="3640" y="1225"/>
                  </a:cubicBezTo>
                  <a:cubicBezTo>
                    <a:pt x="3625" y="1295"/>
                    <a:pt x="3625" y="1295"/>
                    <a:pt x="3625" y="1295"/>
                  </a:cubicBezTo>
                  <a:cubicBezTo>
                    <a:pt x="3622" y="1309"/>
                    <a:pt x="3620" y="1317"/>
                    <a:pt x="3640" y="1317"/>
                  </a:cubicBezTo>
                  <a:cubicBezTo>
                    <a:pt x="3647" y="1317"/>
                    <a:pt x="3650" y="1317"/>
                    <a:pt x="3656" y="1317"/>
                  </a:cubicBezTo>
                  <a:cubicBezTo>
                    <a:pt x="3649" y="1346"/>
                    <a:pt x="3649" y="1346"/>
                    <a:pt x="3649" y="1346"/>
                  </a:cubicBezTo>
                  <a:cubicBezTo>
                    <a:pt x="3649" y="1346"/>
                    <a:pt x="3649" y="1346"/>
                    <a:pt x="3649" y="1346"/>
                  </a:cubicBezTo>
                  <a:close/>
                  <a:moveTo>
                    <a:pt x="3741" y="1195"/>
                  </a:moveTo>
                  <a:cubicBezTo>
                    <a:pt x="3752" y="1301"/>
                    <a:pt x="3752" y="1301"/>
                    <a:pt x="3752" y="1301"/>
                  </a:cubicBezTo>
                  <a:cubicBezTo>
                    <a:pt x="3809" y="1195"/>
                    <a:pt x="3809" y="1195"/>
                    <a:pt x="3809" y="1195"/>
                  </a:cubicBezTo>
                  <a:cubicBezTo>
                    <a:pt x="3854" y="1195"/>
                    <a:pt x="3854" y="1195"/>
                    <a:pt x="3854" y="1195"/>
                  </a:cubicBezTo>
                  <a:cubicBezTo>
                    <a:pt x="3764" y="1345"/>
                    <a:pt x="3764" y="1345"/>
                    <a:pt x="3764" y="1345"/>
                  </a:cubicBezTo>
                  <a:cubicBezTo>
                    <a:pt x="3732" y="1406"/>
                    <a:pt x="3732" y="1406"/>
                    <a:pt x="3732" y="1406"/>
                  </a:cubicBezTo>
                  <a:cubicBezTo>
                    <a:pt x="3687" y="1406"/>
                    <a:pt x="3687" y="1406"/>
                    <a:pt x="3687" y="1406"/>
                  </a:cubicBezTo>
                  <a:cubicBezTo>
                    <a:pt x="3719" y="1348"/>
                    <a:pt x="3719" y="1348"/>
                    <a:pt x="3719" y="1348"/>
                  </a:cubicBezTo>
                  <a:cubicBezTo>
                    <a:pt x="3693" y="1195"/>
                    <a:pt x="3693" y="1195"/>
                    <a:pt x="3693" y="1195"/>
                  </a:cubicBezTo>
                  <a:cubicBezTo>
                    <a:pt x="3741" y="1195"/>
                    <a:pt x="3741" y="1195"/>
                    <a:pt x="3741" y="1195"/>
                  </a:cubicBezTo>
                  <a:cubicBezTo>
                    <a:pt x="3741" y="1195"/>
                    <a:pt x="3741" y="1195"/>
                    <a:pt x="3741" y="1195"/>
                  </a:cubicBezTo>
                  <a:close/>
                  <a:moveTo>
                    <a:pt x="3933" y="1145"/>
                  </a:moveTo>
                  <a:cubicBezTo>
                    <a:pt x="3899" y="1145"/>
                    <a:pt x="3899" y="1145"/>
                    <a:pt x="3899" y="1145"/>
                  </a:cubicBezTo>
                  <a:cubicBezTo>
                    <a:pt x="3902" y="1129"/>
                    <a:pt x="3902" y="1129"/>
                    <a:pt x="3902" y="1129"/>
                  </a:cubicBezTo>
                  <a:cubicBezTo>
                    <a:pt x="3990" y="1129"/>
                    <a:pt x="3990" y="1129"/>
                    <a:pt x="3990" y="1129"/>
                  </a:cubicBezTo>
                  <a:cubicBezTo>
                    <a:pt x="3987" y="1145"/>
                    <a:pt x="3987" y="1145"/>
                    <a:pt x="3987" y="1145"/>
                  </a:cubicBezTo>
                  <a:cubicBezTo>
                    <a:pt x="3953" y="1145"/>
                    <a:pt x="3953" y="1145"/>
                    <a:pt x="3953" y="1145"/>
                  </a:cubicBezTo>
                  <a:cubicBezTo>
                    <a:pt x="3936" y="1225"/>
                    <a:pt x="3936" y="1225"/>
                    <a:pt x="3936" y="1225"/>
                  </a:cubicBezTo>
                  <a:cubicBezTo>
                    <a:pt x="3916" y="1225"/>
                    <a:pt x="3916" y="1225"/>
                    <a:pt x="3916" y="1225"/>
                  </a:cubicBezTo>
                  <a:cubicBezTo>
                    <a:pt x="3933" y="1145"/>
                    <a:pt x="3933" y="1145"/>
                    <a:pt x="3933" y="1145"/>
                  </a:cubicBezTo>
                  <a:cubicBezTo>
                    <a:pt x="3933" y="1145"/>
                    <a:pt x="3933" y="1145"/>
                    <a:pt x="3933" y="1145"/>
                  </a:cubicBezTo>
                  <a:close/>
                  <a:moveTo>
                    <a:pt x="3999" y="1129"/>
                  </a:moveTo>
                  <a:cubicBezTo>
                    <a:pt x="4031" y="1129"/>
                    <a:pt x="4031" y="1129"/>
                    <a:pt x="4031" y="1129"/>
                  </a:cubicBezTo>
                  <a:cubicBezTo>
                    <a:pt x="4036" y="1200"/>
                    <a:pt x="4036" y="1200"/>
                    <a:pt x="4036" y="1200"/>
                  </a:cubicBezTo>
                  <a:cubicBezTo>
                    <a:pt x="4072" y="1129"/>
                    <a:pt x="4072" y="1129"/>
                    <a:pt x="4072" y="1129"/>
                  </a:cubicBezTo>
                  <a:cubicBezTo>
                    <a:pt x="4103" y="1129"/>
                    <a:pt x="4103" y="1129"/>
                    <a:pt x="4103" y="1129"/>
                  </a:cubicBezTo>
                  <a:cubicBezTo>
                    <a:pt x="4083" y="1225"/>
                    <a:pt x="4083" y="1225"/>
                    <a:pt x="4083" y="1225"/>
                  </a:cubicBezTo>
                  <a:cubicBezTo>
                    <a:pt x="4063" y="1225"/>
                    <a:pt x="4063" y="1225"/>
                    <a:pt x="4063" y="1225"/>
                  </a:cubicBezTo>
                  <a:cubicBezTo>
                    <a:pt x="4080" y="1143"/>
                    <a:pt x="4080" y="1143"/>
                    <a:pt x="4080" y="1143"/>
                  </a:cubicBezTo>
                  <a:cubicBezTo>
                    <a:pt x="4038" y="1225"/>
                    <a:pt x="4038" y="1225"/>
                    <a:pt x="4038" y="1225"/>
                  </a:cubicBezTo>
                  <a:cubicBezTo>
                    <a:pt x="4021" y="1225"/>
                    <a:pt x="4021" y="1225"/>
                    <a:pt x="4021" y="1225"/>
                  </a:cubicBezTo>
                  <a:cubicBezTo>
                    <a:pt x="4014" y="1143"/>
                    <a:pt x="4014" y="1143"/>
                    <a:pt x="4014" y="1143"/>
                  </a:cubicBezTo>
                  <a:cubicBezTo>
                    <a:pt x="3997" y="1225"/>
                    <a:pt x="3997" y="1225"/>
                    <a:pt x="3997" y="1225"/>
                  </a:cubicBezTo>
                  <a:cubicBezTo>
                    <a:pt x="3978" y="1225"/>
                    <a:pt x="3978" y="1225"/>
                    <a:pt x="3978" y="1225"/>
                  </a:cubicBezTo>
                  <a:cubicBezTo>
                    <a:pt x="3999" y="1129"/>
                    <a:pt x="3999" y="1129"/>
                    <a:pt x="3999" y="1129"/>
                  </a:cubicBezTo>
                  <a:cubicBezTo>
                    <a:pt x="3999" y="1129"/>
                    <a:pt x="3999" y="1129"/>
                    <a:pt x="3999" y="112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 9"/>
            <p:cNvSpPr>
              <a:spLocks noEditPoints="1"/>
            </p:cNvSpPr>
            <p:nvPr userDrawn="1"/>
          </p:nvSpPr>
          <p:spPr bwMode="gray">
            <a:xfrm>
              <a:off x="68" y="0"/>
              <a:ext cx="1723" cy="964"/>
            </a:xfrm>
            <a:custGeom>
              <a:avLst/>
              <a:gdLst>
                <a:gd name="T0" fmla="*/ 175 w 2268"/>
                <a:gd name="T1" fmla="*/ 248 h 1269"/>
                <a:gd name="T2" fmla="*/ 0 w 2268"/>
                <a:gd name="T3" fmla="*/ 248 h 1269"/>
                <a:gd name="T4" fmla="*/ 0 w 2268"/>
                <a:gd name="T5" fmla="*/ 0 h 1269"/>
                <a:gd name="T6" fmla="*/ 175 w 2268"/>
                <a:gd name="T7" fmla="*/ 0 h 1269"/>
                <a:gd name="T8" fmla="*/ 175 w 2268"/>
                <a:gd name="T9" fmla="*/ 248 h 1269"/>
                <a:gd name="T10" fmla="*/ 1723 w 2268"/>
                <a:gd name="T11" fmla="*/ 0 h 1269"/>
                <a:gd name="T12" fmla="*/ 1547 w 2268"/>
                <a:gd name="T13" fmla="*/ 0 h 1269"/>
                <a:gd name="T14" fmla="*/ 1547 w 2268"/>
                <a:gd name="T15" fmla="*/ 248 h 1269"/>
                <a:gd name="T16" fmla="*/ 1723 w 2268"/>
                <a:gd name="T17" fmla="*/ 248 h 1269"/>
                <a:gd name="T18" fmla="*/ 1723 w 2268"/>
                <a:gd name="T19" fmla="*/ 0 h 1269"/>
                <a:gd name="T20" fmla="*/ 175 w 2268"/>
                <a:gd name="T21" fmla="*/ 716 h 1269"/>
                <a:gd name="T22" fmla="*/ 0 w 2268"/>
                <a:gd name="T23" fmla="*/ 716 h 1269"/>
                <a:gd name="T24" fmla="*/ 0 w 2268"/>
                <a:gd name="T25" fmla="*/ 964 h 1269"/>
                <a:gd name="T26" fmla="*/ 175 w 2268"/>
                <a:gd name="T27" fmla="*/ 964 h 1269"/>
                <a:gd name="T28" fmla="*/ 175 w 2268"/>
                <a:gd name="T29" fmla="*/ 716 h 1269"/>
                <a:gd name="T30" fmla="*/ 1723 w 2268"/>
                <a:gd name="T31" fmla="*/ 716 h 1269"/>
                <a:gd name="T32" fmla="*/ 1547 w 2268"/>
                <a:gd name="T33" fmla="*/ 716 h 1269"/>
                <a:gd name="T34" fmla="*/ 1547 w 2268"/>
                <a:gd name="T35" fmla="*/ 964 h 1269"/>
                <a:gd name="T36" fmla="*/ 1723 w 2268"/>
                <a:gd name="T37" fmla="*/ 964 h 1269"/>
                <a:gd name="T38" fmla="*/ 1723 w 2268"/>
                <a:gd name="T39" fmla="*/ 716 h 1269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2268"/>
                <a:gd name="T61" fmla="*/ 0 h 1269"/>
                <a:gd name="T62" fmla="*/ 2268 w 2268"/>
                <a:gd name="T63" fmla="*/ 1269 h 1269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2268" h="1269">
                  <a:moveTo>
                    <a:pt x="231" y="327"/>
                  </a:moveTo>
                  <a:lnTo>
                    <a:pt x="0" y="327"/>
                  </a:lnTo>
                  <a:lnTo>
                    <a:pt x="0" y="0"/>
                  </a:lnTo>
                  <a:lnTo>
                    <a:pt x="231" y="0"/>
                  </a:lnTo>
                  <a:lnTo>
                    <a:pt x="231" y="327"/>
                  </a:lnTo>
                  <a:close/>
                  <a:moveTo>
                    <a:pt x="2268" y="0"/>
                  </a:moveTo>
                  <a:lnTo>
                    <a:pt x="2036" y="0"/>
                  </a:lnTo>
                  <a:lnTo>
                    <a:pt x="2036" y="327"/>
                  </a:lnTo>
                  <a:lnTo>
                    <a:pt x="2268" y="327"/>
                  </a:lnTo>
                  <a:lnTo>
                    <a:pt x="2268" y="0"/>
                  </a:lnTo>
                  <a:close/>
                  <a:moveTo>
                    <a:pt x="231" y="942"/>
                  </a:moveTo>
                  <a:lnTo>
                    <a:pt x="0" y="942"/>
                  </a:lnTo>
                  <a:lnTo>
                    <a:pt x="0" y="1269"/>
                  </a:lnTo>
                  <a:lnTo>
                    <a:pt x="231" y="1269"/>
                  </a:lnTo>
                  <a:lnTo>
                    <a:pt x="231" y="942"/>
                  </a:lnTo>
                  <a:close/>
                  <a:moveTo>
                    <a:pt x="2268" y="942"/>
                  </a:moveTo>
                  <a:lnTo>
                    <a:pt x="2036" y="942"/>
                  </a:lnTo>
                  <a:lnTo>
                    <a:pt x="2036" y="1269"/>
                  </a:lnTo>
                  <a:lnTo>
                    <a:pt x="2268" y="1269"/>
                  </a:lnTo>
                  <a:lnTo>
                    <a:pt x="2268" y="942"/>
                  </a:lnTo>
                  <a:close/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0" name="Title 19"/>
          <p:cNvSpPr>
            <a:spLocks noGrp="1"/>
          </p:cNvSpPr>
          <p:nvPr>
            <p:ph type="title"/>
          </p:nvPr>
        </p:nvSpPr>
        <p:spPr bwMode="gray">
          <a:xfrm>
            <a:off x="4644008" y="2492896"/>
            <a:ext cx="4104456" cy="2160240"/>
          </a:xfrm>
        </p:spPr>
        <p:txBody>
          <a:bodyPr anchor="t"/>
          <a:lstStyle>
            <a:lvl1pPr algn="r">
              <a:defRPr sz="3000"/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0"/>
          </p:nvPr>
        </p:nvSpPr>
        <p:spPr bwMode="gray">
          <a:xfrm>
            <a:off x="4643443" y="5013335"/>
            <a:ext cx="4105275" cy="1439863"/>
          </a:xfrm>
        </p:spPr>
        <p:txBody>
          <a:bodyPr/>
          <a:lstStyle>
            <a:lvl1pPr algn="r">
              <a:defRPr sz="12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65445894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pPr lvl="0"/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 bwMode="gray">
          <a:xfrm>
            <a:off x="2411413" y="1124745"/>
            <a:ext cx="4249166" cy="4968552"/>
          </a:xfrm>
        </p:spPr>
        <p:txBody>
          <a:bodyPr anchor="t" anchorCtr="1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60762159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 dirty="0" smtClean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71363277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pPr lvl="0"/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 bwMode="gray"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8705733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0"/>
          </p:nvPr>
        </p:nvSpPr>
        <p:spPr bwMode="gray">
          <a:xfrm>
            <a:off x="179512" y="1124745"/>
            <a:ext cx="4248026" cy="4968552"/>
          </a:xfrm>
        </p:spPr>
        <p:txBody>
          <a:bodyPr/>
          <a:lstStyle>
            <a:lvl3pPr marL="273050" indent="-273050">
              <a:defRPr/>
            </a:lvl3pPr>
            <a:lvl4pPr marL="536575" indent="-263525">
              <a:defRPr/>
            </a:lvl4pPr>
            <a:lvl5pPr marL="809625" indent="-271463">
              <a:defRPr/>
            </a:lvl5pPr>
            <a:lvl6pPr marL="1071563" indent="-265113">
              <a:defRPr/>
            </a:lvl6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GB" dirty="0" smtClean="0"/>
              <a:t>Sixth level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1"/>
          </p:nvPr>
        </p:nvSpPr>
        <p:spPr bwMode="gray">
          <a:xfrm>
            <a:off x="4645149" y="1124745"/>
            <a:ext cx="4248026" cy="4968552"/>
          </a:xfrm>
        </p:spPr>
        <p:txBody>
          <a:bodyPr/>
          <a:lstStyle>
            <a:lvl3pPr marL="273050" indent="-273050">
              <a:defRPr/>
            </a:lvl3pPr>
            <a:lvl4pPr marL="536575" indent="-263525">
              <a:defRPr/>
            </a:lvl4pPr>
            <a:lvl5pPr marL="809625" indent="-271463">
              <a:defRPr/>
            </a:lvl5pPr>
            <a:lvl6pPr marL="1071563" indent="-265113" defTabSz="1071563">
              <a:tabLst/>
              <a:defRPr/>
            </a:lvl6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GB" dirty="0" smtClean="0"/>
              <a:t>Sixth level</a:t>
            </a:r>
          </a:p>
        </p:txBody>
      </p:sp>
    </p:spTree>
    <p:extLst>
      <p:ext uri="{BB962C8B-B14F-4D97-AF65-F5344CB8AC3E}">
        <p14:creationId xmlns:p14="http://schemas.microsoft.com/office/powerpoint/2010/main" val="1773773070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Fou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 bwMode="gray">
          <a:xfrm>
            <a:off x="179391" y="1125538"/>
            <a:ext cx="4248150" cy="2374900"/>
          </a:xfrm>
        </p:spPr>
        <p:txBody>
          <a:bodyPr/>
          <a:lstStyle>
            <a:lvl5pPr>
              <a:defRPr/>
            </a:lvl5pPr>
            <a:lvl6pPr>
              <a:defRPr baseline="0"/>
            </a:lvl6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  <a:endParaRPr lang="en-GB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1"/>
          </p:nvPr>
        </p:nvSpPr>
        <p:spPr bwMode="gray">
          <a:xfrm>
            <a:off x="4643443" y="1125538"/>
            <a:ext cx="4249737" cy="23749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2"/>
          </p:nvPr>
        </p:nvSpPr>
        <p:spPr bwMode="gray">
          <a:xfrm>
            <a:off x="179391" y="3716339"/>
            <a:ext cx="4248150" cy="23764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3"/>
          </p:nvPr>
        </p:nvSpPr>
        <p:spPr bwMode="gray">
          <a:xfrm>
            <a:off x="4643443" y="3716339"/>
            <a:ext cx="4249737" cy="23764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5999836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e Chart On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1"/>
          </p:nvPr>
        </p:nvSpPr>
        <p:spPr bwMode="gray">
          <a:xfrm>
            <a:off x="4645149" y="1124745"/>
            <a:ext cx="4248026" cy="4968552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GB" dirty="0" smtClean="0"/>
              <a:t>Sixth level</a:t>
            </a:r>
          </a:p>
        </p:txBody>
      </p:sp>
      <p:sp>
        <p:nvSpPr>
          <p:cNvPr id="6" name="Chart Placeholder 5"/>
          <p:cNvSpPr>
            <a:spLocks noGrp="1"/>
          </p:cNvSpPr>
          <p:nvPr>
            <p:ph type="chart" sz="quarter" idx="12"/>
          </p:nvPr>
        </p:nvSpPr>
        <p:spPr bwMode="gray">
          <a:xfrm>
            <a:off x="179391" y="1125538"/>
            <a:ext cx="4248150" cy="4967287"/>
          </a:xfrm>
        </p:spPr>
        <p:txBody>
          <a:bodyPr anchor="ctr"/>
          <a:lstStyle>
            <a:lvl1pPr algn="ctr">
              <a:defRPr/>
            </a:lvl1pPr>
          </a:lstStyle>
          <a:p>
            <a:pPr lvl="0"/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6350400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Rows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0"/>
          </p:nvPr>
        </p:nvSpPr>
        <p:spPr bwMode="gray">
          <a:xfrm>
            <a:off x="179512" y="1124749"/>
            <a:ext cx="8712968" cy="2375693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GB" dirty="0" smtClean="0"/>
              <a:t>Sixth level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1"/>
          </p:nvPr>
        </p:nvSpPr>
        <p:spPr bwMode="gray">
          <a:xfrm>
            <a:off x="179512" y="3717139"/>
            <a:ext cx="8712968" cy="2375693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GB" dirty="0" smtClean="0"/>
              <a:t>Sixth level</a:t>
            </a:r>
          </a:p>
        </p:txBody>
      </p:sp>
    </p:spTree>
    <p:extLst>
      <p:ext uri="{BB962C8B-B14F-4D97-AF65-F5344CB8AC3E}">
        <p14:creationId xmlns:p14="http://schemas.microsoft.com/office/powerpoint/2010/main" val="2002708792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e Table On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1"/>
          </p:nvPr>
        </p:nvSpPr>
        <p:spPr bwMode="gray">
          <a:xfrm>
            <a:off x="4645149" y="1124745"/>
            <a:ext cx="4248026" cy="4968552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GB" dirty="0" smtClean="0"/>
              <a:t>Sixth level</a:t>
            </a:r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2"/>
          </p:nvPr>
        </p:nvSpPr>
        <p:spPr bwMode="gray">
          <a:xfrm>
            <a:off x="179391" y="1125538"/>
            <a:ext cx="4248150" cy="4967287"/>
          </a:xfrm>
        </p:spPr>
        <p:txBody>
          <a:bodyPr anchor="ctr"/>
          <a:lstStyle>
            <a:lvl1pPr algn="ctr">
              <a:defRPr/>
            </a:lvl1pPr>
          </a:lstStyle>
          <a:p>
            <a:pPr lvl="0"/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25033426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Rows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0"/>
          </p:nvPr>
        </p:nvSpPr>
        <p:spPr bwMode="gray">
          <a:xfrm>
            <a:off x="179512" y="1124749"/>
            <a:ext cx="8712968" cy="2375693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GB" dirty="0" smtClean="0"/>
              <a:t>Sixth level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1"/>
          </p:nvPr>
        </p:nvSpPr>
        <p:spPr bwMode="gray">
          <a:xfrm>
            <a:off x="179512" y="3717139"/>
            <a:ext cx="8712968" cy="2375693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GB" dirty="0" smtClean="0"/>
              <a:t>Sixth level</a:t>
            </a:r>
          </a:p>
        </p:txBody>
      </p:sp>
    </p:spTree>
    <p:extLst>
      <p:ext uri="{BB962C8B-B14F-4D97-AF65-F5344CB8AC3E}">
        <p14:creationId xmlns:p14="http://schemas.microsoft.com/office/powerpoint/2010/main" val="1197784016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One Chart One Row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1"/>
          </p:nvPr>
        </p:nvSpPr>
        <p:spPr bwMode="gray">
          <a:xfrm>
            <a:off x="179512" y="3717139"/>
            <a:ext cx="8712968" cy="2375693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GB" dirty="0" smtClean="0"/>
              <a:t>Sixth level</a:t>
            </a:r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2"/>
          </p:nvPr>
        </p:nvSpPr>
        <p:spPr bwMode="gray">
          <a:xfrm>
            <a:off x="179393" y="1125538"/>
            <a:ext cx="8713787" cy="2374900"/>
          </a:xfrm>
        </p:spPr>
        <p:txBody>
          <a:bodyPr anchor="ctr"/>
          <a:lstStyle>
            <a:lvl1pPr algn="ctr">
              <a:defRPr/>
            </a:lvl1pPr>
          </a:lstStyle>
          <a:p>
            <a:pPr lvl="0"/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644249934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35377905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Four Chevr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0"/>
          <p:cNvSpPr>
            <a:spLocks noGrp="1"/>
          </p:cNvSpPr>
          <p:nvPr>
            <p:ph type="body" sz="quarter" idx="27"/>
          </p:nvPr>
        </p:nvSpPr>
        <p:spPr bwMode="gray">
          <a:xfrm>
            <a:off x="2411418" y="1125548"/>
            <a:ext cx="2016125" cy="576411"/>
          </a:xfrm>
          <a:prstGeom prst="chevron">
            <a:avLst>
              <a:gd name="adj" fmla="val 34136"/>
            </a:avLst>
          </a:prstGeom>
          <a:gradFill>
            <a:gsLst>
              <a:gs pos="0">
                <a:srgbClr val="80BEC9"/>
              </a:gs>
              <a:gs pos="100000">
                <a:srgbClr val="409DAD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anchor="ctr" anchorCtr="1">
            <a:noAutofit/>
          </a:bodyPr>
          <a:lstStyle>
            <a:lvl1pPr marL="0" algn="ctr" defTabSz="914400" rtl="0" eaLnBrk="1" latinLnBrk="0" hangingPunct="1">
              <a:defRPr lang="en-US" sz="1400" b="1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5pPr>
              <a:defRPr/>
            </a:lvl5pPr>
            <a:lvl6pPr>
              <a:defRPr baseline="0"/>
            </a:lvl6pPr>
            <a:lvl7pPr>
              <a:defRPr baseline="0"/>
            </a:lvl7pPr>
            <a:lvl8pPr>
              <a:defRPr baseline="0"/>
            </a:lvl8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2" name="Text Placeholder 20"/>
          <p:cNvSpPr>
            <a:spLocks noGrp="1"/>
          </p:cNvSpPr>
          <p:nvPr>
            <p:ph type="body" sz="quarter" idx="26"/>
          </p:nvPr>
        </p:nvSpPr>
        <p:spPr bwMode="gray">
          <a:xfrm>
            <a:off x="179393" y="1125548"/>
            <a:ext cx="2016125" cy="576411"/>
          </a:xfrm>
          <a:prstGeom prst="homePlate">
            <a:avLst>
              <a:gd name="adj" fmla="val 34577"/>
            </a:avLst>
          </a:prstGeom>
          <a:gradFill>
            <a:gsLst>
              <a:gs pos="0">
                <a:srgbClr val="80BEC9"/>
              </a:gs>
              <a:gs pos="100000">
                <a:srgbClr val="409DAD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anchor="ctr" anchorCtr="1">
            <a:noAutofit/>
          </a:bodyPr>
          <a:lstStyle>
            <a:lvl1pPr marL="0" algn="ctr" defTabSz="914400" rtl="0" eaLnBrk="1" latinLnBrk="0" hangingPunct="1">
              <a:defRPr lang="en-US" sz="1400" b="1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5pPr>
              <a:defRPr/>
            </a:lvl5pPr>
            <a:lvl6pPr>
              <a:defRPr baseline="0"/>
            </a:lvl6pPr>
            <a:lvl7pPr>
              <a:defRPr baseline="0"/>
            </a:lvl7pPr>
            <a:lvl8pPr>
              <a:defRPr baseline="0"/>
            </a:lvl8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3" name="Text Placeholder 20"/>
          <p:cNvSpPr>
            <a:spLocks noGrp="1"/>
          </p:cNvSpPr>
          <p:nvPr>
            <p:ph type="body" sz="quarter" idx="28"/>
          </p:nvPr>
        </p:nvSpPr>
        <p:spPr bwMode="gray">
          <a:xfrm>
            <a:off x="4643443" y="1125548"/>
            <a:ext cx="2016125" cy="576411"/>
          </a:xfrm>
          <a:prstGeom prst="chevron">
            <a:avLst>
              <a:gd name="adj" fmla="val 34136"/>
            </a:avLst>
          </a:prstGeom>
          <a:gradFill>
            <a:gsLst>
              <a:gs pos="0">
                <a:srgbClr val="80BEC9"/>
              </a:gs>
              <a:gs pos="100000">
                <a:srgbClr val="409DAD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anchor="ctr" anchorCtr="1">
            <a:noAutofit/>
          </a:bodyPr>
          <a:lstStyle>
            <a:lvl1pPr marL="0" algn="ctr" defTabSz="914400" rtl="0" eaLnBrk="1" latinLnBrk="0" hangingPunct="1">
              <a:defRPr lang="en-US" sz="1400" b="1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5pPr>
              <a:defRPr/>
            </a:lvl5pPr>
            <a:lvl6pPr>
              <a:defRPr baseline="0"/>
            </a:lvl6pPr>
            <a:lvl7pPr>
              <a:defRPr baseline="0"/>
            </a:lvl7pPr>
            <a:lvl8pPr>
              <a:defRPr baseline="0"/>
            </a:lvl8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4" name="Text Placeholder 20"/>
          <p:cNvSpPr>
            <a:spLocks noGrp="1"/>
          </p:cNvSpPr>
          <p:nvPr>
            <p:ph type="body" sz="quarter" idx="29"/>
          </p:nvPr>
        </p:nvSpPr>
        <p:spPr bwMode="gray">
          <a:xfrm>
            <a:off x="6877054" y="1125548"/>
            <a:ext cx="2016125" cy="576411"/>
          </a:xfrm>
          <a:prstGeom prst="chevron">
            <a:avLst>
              <a:gd name="adj" fmla="val 34136"/>
            </a:avLst>
          </a:prstGeom>
          <a:gradFill>
            <a:gsLst>
              <a:gs pos="0">
                <a:srgbClr val="80BEC9"/>
              </a:gs>
              <a:gs pos="100000">
                <a:srgbClr val="409DAD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anchor="ctr" anchorCtr="1">
            <a:noAutofit/>
          </a:bodyPr>
          <a:lstStyle>
            <a:lvl1pPr marL="0" algn="ctr" defTabSz="914400" rtl="0" eaLnBrk="1" latinLnBrk="0" hangingPunct="1">
              <a:defRPr lang="en-US" sz="1400" b="1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5pPr>
              <a:defRPr/>
            </a:lvl5pPr>
            <a:lvl6pPr>
              <a:defRPr baseline="0"/>
            </a:lvl6pPr>
            <a:lvl7pPr>
              <a:defRPr baseline="0"/>
            </a:lvl7pPr>
            <a:lvl8pPr>
              <a:defRPr baseline="0"/>
            </a:lvl8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pPr lvl="0"/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0" name="Text Placeholder 29"/>
          <p:cNvSpPr>
            <a:spLocks noGrp="1"/>
          </p:cNvSpPr>
          <p:nvPr>
            <p:ph type="body" sz="quarter" idx="13"/>
          </p:nvPr>
        </p:nvSpPr>
        <p:spPr bwMode="gray">
          <a:xfrm>
            <a:off x="179393" y="1916113"/>
            <a:ext cx="2016125" cy="4176712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</p:txBody>
      </p:sp>
      <p:sp>
        <p:nvSpPr>
          <p:cNvPr id="31" name="Text Placeholder 29"/>
          <p:cNvSpPr>
            <a:spLocks noGrp="1"/>
          </p:cNvSpPr>
          <p:nvPr>
            <p:ph type="body" sz="quarter" idx="14"/>
          </p:nvPr>
        </p:nvSpPr>
        <p:spPr bwMode="gray">
          <a:xfrm>
            <a:off x="2417281" y="1916113"/>
            <a:ext cx="2016125" cy="4176712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</p:txBody>
      </p:sp>
      <p:sp>
        <p:nvSpPr>
          <p:cNvPr id="32" name="Text Placeholder 29"/>
          <p:cNvSpPr>
            <a:spLocks noGrp="1"/>
          </p:cNvSpPr>
          <p:nvPr>
            <p:ph type="body" sz="quarter" idx="15"/>
          </p:nvPr>
        </p:nvSpPr>
        <p:spPr bwMode="gray">
          <a:xfrm>
            <a:off x="4609496" y="1916113"/>
            <a:ext cx="2016125" cy="4176712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</p:txBody>
      </p:sp>
      <p:sp>
        <p:nvSpPr>
          <p:cNvPr id="33" name="Text Placeholder 29"/>
          <p:cNvSpPr>
            <a:spLocks noGrp="1"/>
          </p:cNvSpPr>
          <p:nvPr>
            <p:ph type="body" sz="quarter" idx="16"/>
          </p:nvPr>
        </p:nvSpPr>
        <p:spPr bwMode="gray">
          <a:xfrm>
            <a:off x="6877055" y="1916113"/>
            <a:ext cx="2016125" cy="4176712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</p:txBody>
      </p:sp>
    </p:spTree>
    <p:extLst>
      <p:ext uri="{BB962C8B-B14F-4D97-AF65-F5344CB8AC3E}">
        <p14:creationId xmlns:p14="http://schemas.microsoft.com/office/powerpoint/2010/main" val="296092564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Five Chevr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26" name="Text Placeholder 29"/>
          <p:cNvSpPr>
            <a:spLocks noGrp="1"/>
          </p:cNvSpPr>
          <p:nvPr>
            <p:ph type="body" sz="quarter" idx="13"/>
          </p:nvPr>
        </p:nvSpPr>
        <p:spPr bwMode="gray">
          <a:xfrm>
            <a:off x="179388" y="1916113"/>
            <a:ext cx="1595575" cy="4176712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</p:txBody>
      </p:sp>
      <p:sp>
        <p:nvSpPr>
          <p:cNvPr id="27" name="Text Placeholder 29"/>
          <p:cNvSpPr>
            <a:spLocks noGrp="1"/>
          </p:cNvSpPr>
          <p:nvPr>
            <p:ph type="body" sz="quarter" idx="14"/>
          </p:nvPr>
        </p:nvSpPr>
        <p:spPr bwMode="gray">
          <a:xfrm>
            <a:off x="1958941" y="1916113"/>
            <a:ext cx="1595575" cy="4176712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</p:txBody>
      </p:sp>
      <p:sp>
        <p:nvSpPr>
          <p:cNvPr id="28" name="Text Placeholder 29"/>
          <p:cNvSpPr>
            <a:spLocks noGrp="1"/>
          </p:cNvSpPr>
          <p:nvPr>
            <p:ph type="body" sz="quarter" idx="15"/>
          </p:nvPr>
        </p:nvSpPr>
        <p:spPr bwMode="gray">
          <a:xfrm>
            <a:off x="3738499" y="1916113"/>
            <a:ext cx="1595575" cy="4176712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</p:txBody>
      </p:sp>
      <p:sp>
        <p:nvSpPr>
          <p:cNvPr id="30" name="Text Placeholder 29"/>
          <p:cNvSpPr>
            <a:spLocks noGrp="1"/>
          </p:cNvSpPr>
          <p:nvPr>
            <p:ph type="body" sz="quarter" idx="16"/>
          </p:nvPr>
        </p:nvSpPr>
        <p:spPr bwMode="gray">
          <a:xfrm>
            <a:off x="5518052" y="1916113"/>
            <a:ext cx="1595575" cy="4176712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</p:txBody>
      </p:sp>
      <p:sp>
        <p:nvSpPr>
          <p:cNvPr id="37" name="Text Placeholder 29"/>
          <p:cNvSpPr>
            <a:spLocks noGrp="1"/>
          </p:cNvSpPr>
          <p:nvPr>
            <p:ph type="body" sz="quarter" idx="17"/>
          </p:nvPr>
        </p:nvSpPr>
        <p:spPr bwMode="gray">
          <a:xfrm>
            <a:off x="7297605" y="1916113"/>
            <a:ext cx="1595575" cy="4176712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</p:txBody>
      </p:sp>
      <p:sp>
        <p:nvSpPr>
          <p:cNvPr id="14" name="Text Placeholder 20"/>
          <p:cNvSpPr>
            <a:spLocks noGrp="1"/>
          </p:cNvSpPr>
          <p:nvPr>
            <p:ph type="body" sz="quarter" idx="27"/>
          </p:nvPr>
        </p:nvSpPr>
        <p:spPr bwMode="gray">
          <a:xfrm>
            <a:off x="1958941" y="1125548"/>
            <a:ext cx="1584300" cy="576411"/>
          </a:xfrm>
          <a:prstGeom prst="chevron">
            <a:avLst>
              <a:gd name="adj" fmla="val 34136"/>
            </a:avLst>
          </a:prstGeom>
          <a:gradFill>
            <a:gsLst>
              <a:gs pos="0">
                <a:srgbClr val="80BEC9"/>
              </a:gs>
              <a:gs pos="100000">
                <a:srgbClr val="409DAD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anchor="ctr" anchorCtr="1">
            <a:noAutofit/>
          </a:bodyPr>
          <a:lstStyle>
            <a:lvl1pPr marL="0" algn="ctr" defTabSz="914400" rtl="0" eaLnBrk="1" latinLnBrk="0" hangingPunct="1">
              <a:defRPr lang="en-US" sz="1200" b="1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5pPr>
              <a:defRPr/>
            </a:lvl5pPr>
            <a:lvl6pPr>
              <a:defRPr baseline="0"/>
            </a:lvl6pPr>
            <a:lvl7pPr>
              <a:defRPr baseline="0"/>
            </a:lvl7pPr>
            <a:lvl8pPr>
              <a:defRPr baseline="0"/>
            </a:lvl8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5" name="Text Placeholder 20"/>
          <p:cNvSpPr>
            <a:spLocks noGrp="1"/>
          </p:cNvSpPr>
          <p:nvPr>
            <p:ph type="body" sz="quarter" idx="26"/>
          </p:nvPr>
        </p:nvSpPr>
        <p:spPr bwMode="gray">
          <a:xfrm>
            <a:off x="179389" y="1125548"/>
            <a:ext cx="1584300" cy="576411"/>
          </a:xfrm>
          <a:prstGeom prst="homePlate">
            <a:avLst>
              <a:gd name="adj" fmla="val 34577"/>
            </a:avLst>
          </a:prstGeom>
          <a:gradFill>
            <a:gsLst>
              <a:gs pos="0">
                <a:srgbClr val="80BEC9"/>
              </a:gs>
              <a:gs pos="100000">
                <a:srgbClr val="409DAD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anchor="ctr" anchorCtr="1">
            <a:noAutofit/>
          </a:bodyPr>
          <a:lstStyle>
            <a:lvl1pPr marL="0" algn="ctr" defTabSz="914400" rtl="0" eaLnBrk="1" latinLnBrk="0" hangingPunct="1">
              <a:defRPr lang="en-US" sz="1200" b="1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5pPr>
              <a:defRPr/>
            </a:lvl5pPr>
            <a:lvl6pPr>
              <a:defRPr baseline="0"/>
            </a:lvl6pPr>
            <a:lvl7pPr>
              <a:defRPr baseline="0"/>
            </a:lvl7pPr>
            <a:lvl8pPr>
              <a:defRPr baseline="0"/>
            </a:lvl8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6" name="Text Placeholder 20"/>
          <p:cNvSpPr>
            <a:spLocks noGrp="1"/>
          </p:cNvSpPr>
          <p:nvPr>
            <p:ph type="body" sz="quarter" idx="28"/>
          </p:nvPr>
        </p:nvSpPr>
        <p:spPr bwMode="gray">
          <a:xfrm>
            <a:off x="3738494" y="1125548"/>
            <a:ext cx="1584300" cy="576411"/>
          </a:xfrm>
          <a:prstGeom prst="chevron">
            <a:avLst>
              <a:gd name="adj" fmla="val 34136"/>
            </a:avLst>
          </a:prstGeom>
          <a:gradFill>
            <a:gsLst>
              <a:gs pos="0">
                <a:srgbClr val="80BEC9"/>
              </a:gs>
              <a:gs pos="100000">
                <a:srgbClr val="409DAD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anchor="ctr" anchorCtr="1">
            <a:noAutofit/>
          </a:bodyPr>
          <a:lstStyle>
            <a:lvl1pPr marL="0" algn="ctr" defTabSz="914400" rtl="0" eaLnBrk="1" latinLnBrk="0" hangingPunct="1">
              <a:defRPr lang="en-US" sz="1200" b="1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5pPr>
              <a:defRPr/>
            </a:lvl5pPr>
            <a:lvl6pPr>
              <a:defRPr baseline="0"/>
            </a:lvl6pPr>
            <a:lvl7pPr>
              <a:defRPr baseline="0"/>
            </a:lvl7pPr>
            <a:lvl8pPr>
              <a:defRPr baseline="0"/>
            </a:lvl8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7" name="Text Placeholder 20"/>
          <p:cNvSpPr>
            <a:spLocks noGrp="1"/>
          </p:cNvSpPr>
          <p:nvPr>
            <p:ph type="body" sz="quarter" idx="29"/>
          </p:nvPr>
        </p:nvSpPr>
        <p:spPr bwMode="gray">
          <a:xfrm>
            <a:off x="5518047" y="1125548"/>
            <a:ext cx="1584300" cy="576411"/>
          </a:xfrm>
          <a:prstGeom prst="chevron">
            <a:avLst>
              <a:gd name="adj" fmla="val 34136"/>
            </a:avLst>
          </a:prstGeom>
          <a:gradFill>
            <a:gsLst>
              <a:gs pos="0">
                <a:srgbClr val="80BEC9"/>
              </a:gs>
              <a:gs pos="100000">
                <a:srgbClr val="409DAD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anchor="ctr" anchorCtr="1">
            <a:noAutofit/>
          </a:bodyPr>
          <a:lstStyle>
            <a:lvl1pPr marL="0" algn="ctr" defTabSz="914400" rtl="0" eaLnBrk="1" latinLnBrk="0" hangingPunct="1">
              <a:defRPr lang="en-US" sz="1200" b="1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5pPr>
              <a:defRPr/>
            </a:lvl5pPr>
            <a:lvl6pPr>
              <a:defRPr baseline="0"/>
            </a:lvl6pPr>
            <a:lvl7pPr>
              <a:defRPr baseline="0"/>
            </a:lvl7pPr>
            <a:lvl8pPr>
              <a:defRPr baseline="0"/>
            </a:lvl8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9" name="Text Placeholder 20"/>
          <p:cNvSpPr>
            <a:spLocks noGrp="1"/>
          </p:cNvSpPr>
          <p:nvPr>
            <p:ph type="body" sz="quarter" idx="30"/>
          </p:nvPr>
        </p:nvSpPr>
        <p:spPr bwMode="gray">
          <a:xfrm>
            <a:off x="7297600" y="1125548"/>
            <a:ext cx="1584300" cy="576411"/>
          </a:xfrm>
          <a:prstGeom prst="chevron">
            <a:avLst>
              <a:gd name="adj" fmla="val 34136"/>
            </a:avLst>
          </a:prstGeom>
          <a:gradFill>
            <a:gsLst>
              <a:gs pos="0">
                <a:srgbClr val="80BEC9"/>
              </a:gs>
              <a:gs pos="100000">
                <a:srgbClr val="409DAD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anchor="ctr" anchorCtr="1">
            <a:noAutofit/>
          </a:bodyPr>
          <a:lstStyle>
            <a:lvl1pPr marL="0" algn="ctr" defTabSz="914400" rtl="0" eaLnBrk="1" latinLnBrk="0" hangingPunct="1">
              <a:defRPr lang="en-US" sz="1200" b="1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5pPr>
              <a:defRPr/>
            </a:lvl5pPr>
            <a:lvl6pPr>
              <a:defRPr baseline="0"/>
            </a:lvl6pPr>
            <a:lvl7pPr>
              <a:defRPr baseline="0"/>
            </a:lvl7pPr>
            <a:lvl8pPr>
              <a:defRPr baseline="0"/>
            </a:lvl8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08113049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ands and driv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AutoShape 20"/>
          <p:cNvSpPr>
            <a:spLocks noChangeArrowheads="1"/>
          </p:cNvSpPr>
          <p:nvPr userDrawn="1"/>
        </p:nvSpPr>
        <p:spPr bwMode="gray">
          <a:xfrm rot="19080000" flipH="1">
            <a:off x="4691063" y="2387600"/>
            <a:ext cx="1498600" cy="381000"/>
          </a:xfrm>
          <a:prstGeom prst="rightArrow">
            <a:avLst>
              <a:gd name="adj1" fmla="val 63333"/>
              <a:gd name="adj2" fmla="val 49622"/>
            </a:avLst>
          </a:prstGeom>
          <a:gradFill rotWithShape="1">
            <a:gsLst>
              <a:gs pos="0">
                <a:srgbClr val="DCDDDD"/>
              </a:gs>
              <a:gs pos="100000">
                <a:srgbClr val="97989A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10800000" wrap="none" anchor="ctr"/>
          <a:lstStyle>
            <a:lvl1pPr eaLnBrk="0" hangingPunct="0">
              <a:spcBef>
                <a:spcPct val="40000"/>
              </a:spcBef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1pPr>
            <a:lvl2pPr marL="742950" indent="-285750" eaLnBrk="0" hangingPunct="0">
              <a:spcBef>
                <a:spcPct val="40000"/>
              </a:spcBef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2pPr>
            <a:lvl3pPr marL="1143000" indent="-228600" eaLnBrk="0" hangingPunct="0">
              <a:spcBef>
                <a:spcPct val="40000"/>
              </a:spcBef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3pPr>
            <a:lvl4pPr marL="1600200" indent="-228600" eaLnBrk="0" hangingPunct="0">
              <a:spcBef>
                <a:spcPct val="40000"/>
              </a:spcBef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4pPr>
            <a:lvl5pPr marL="2057400" indent="-228600" eaLnBrk="0" hangingPunct="0">
              <a:spcBef>
                <a:spcPct val="40000"/>
              </a:spcBef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5pPr>
            <a:lvl6pPr marL="2514600" indent="-228600" eaLnBrk="0" fontAlgn="base" hangingPunct="0">
              <a:spcBef>
                <a:spcPct val="40000"/>
              </a:spcBef>
              <a:spcAft>
                <a:spcPct val="0"/>
              </a:spcAft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6pPr>
            <a:lvl7pPr marL="2971800" indent="-228600" eaLnBrk="0" fontAlgn="base" hangingPunct="0">
              <a:spcBef>
                <a:spcPct val="40000"/>
              </a:spcBef>
              <a:spcAft>
                <a:spcPct val="0"/>
              </a:spcAft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7pPr>
            <a:lvl8pPr marL="3429000" indent="-228600" eaLnBrk="0" fontAlgn="base" hangingPunct="0">
              <a:spcBef>
                <a:spcPct val="40000"/>
              </a:spcBef>
              <a:spcAft>
                <a:spcPct val="0"/>
              </a:spcAft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8pPr>
            <a:lvl9pPr marL="3886200" indent="-228600" eaLnBrk="0" fontAlgn="base" hangingPunct="0">
              <a:spcBef>
                <a:spcPct val="40000"/>
              </a:spcBef>
              <a:spcAft>
                <a:spcPct val="0"/>
              </a:spcAft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9pPr>
          </a:lstStyle>
          <a:p>
            <a:pPr eaLnBrk="1" hangingPunct="1"/>
            <a:endParaRPr lang="en-CA" altLang="x-none">
              <a:solidFill>
                <a:srgbClr val="007C92"/>
              </a:solidFill>
            </a:endParaRPr>
          </a:p>
        </p:txBody>
      </p:sp>
      <p:sp>
        <p:nvSpPr>
          <p:cNvPr id="13" name="AutoShape 17"/>
          <p:cNvSpPr>
            <a:spLocks noChangeArrowheads="1"/>
          </p:cNvSpPr>
          <p:nvPr userDrawn="1"/>
        </p:nvSpPr>
        <p:spPr bwMode="gray">
          <a:xfrm rot="2520000" flipH="1">
            <a:off x="4691063" y="4432300"/>
            <a:ext cx="1498600" cy="381000"/>
          </a:xfrm>
          <a:prstGeom prst="rightArrow">
            <a:avLst>
              <a:gd name="adj1" fmla="val 63333"/>
              <a:gd name="adj2" fmla="val 49622"/>
            </a:avLst>
          </a:prstGeom>
          <a:gradFill rotWithShape="1">
            <a:gsLst>
              <a:gs pos="0">
                <a:srgbClr val="DCDDDD"/>
              </a:gs>
              <a:gs pos="100000">
                <a:srgbClr val="97989A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10800000" wrap="none" anchor="ctr"/>
          <a:lstStyle>
            <a:lvl1pPr eaLnBrk="0" hangingPunct="0">
              <a:spcBef>
                <a:spcPct val="40000"/>
              </a:spcBef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1pPr>
            <a:lvl2pPr marL="742950" indent="-285750" eaLnBrk="0" hangingPunct="0">
              <a:spcBef>
                <a:spcPct val="40000"/>
              </a:spcBef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2pPr>
            <a:lvl3pPr marL="1143000" indent="-228600" eaLnBrk="0" hangingPunct="0">
              <a:spcBef>
                <a:spcPct val="40000"/>
              </a:spcBef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3pPr>
            <a:lvl4pPr marL="1600200" indent="-228600" eaLnBrk="0" hangingPunct="0">
              <a:spcBef>
                <a:spcPct val="40000"/>
              </a:spcBef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4pPr>
            <a:lvl5pPr marL="2057400" indent="-228600" eaLnBrk="0" hangingPunct="0">
              <a:spcBef>
                <a:spcPct val="40000"/>
              </a:spcBef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5pPr>
            <a:lvl6pPr marL="2514600" indent="-228600" eaLnBrk="0" fontAlgn="base" hangingPunct="0">
              <a:spcBef>
                <a:spcPct val="40000"/>
              </a:spcBef>
              <a:spcAft>
                <a:spcPct val="0"/>
              </a:spcAft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6pPr>
            <a:lvl7pPr marL="2971800" indent="-228600" eaLnBrk="0" fontAlgn="base" hangingPunct="0">
              <a:spcBef>
                <a:spcPct val="40000"/>
              </a:spcBef>
              <a:spcAft>
                <a:spcPct val="0"/>
              </a:spcAft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7pPr>
            <a:lvl8pPr marL="3429000" indent="-228600" eaLnBrk="0" fontAlgn="base" hangingPunct="0">
              <a:spcBef>
                <a:spcPct val="40000"/>
              </a:spcBef>
              <a:spcAft>
                <a:spcPct val="0"/>
              </a:spcAft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8pPr>
            <a:lvl9pPr marL="3886200" indent="-228600" eaLnBrk="0" fontAlgn="base" hangingPunct="0">
              <a:spcBef>
                <a:spcPct val="40000"/>
              </a:spcBef>
              <a:spcAft>
                <a:spcPct val="0"/>
              </a:spcAft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9pPr>
          </a:lstStyle>
          <a:p>
            <a:pPr eaLnBrk="1" hangingPunct="1"/>
            <a:endParaRPr lang="en-CA" altLang="x-none" sz="1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4" name="AutoShape 20"/>
          <p:cNvSpPr>
            <a:spLocks noChangeArrowheads="1"/>
          </p:cNvSpPr>
          <p:nvPr userDrawn="1"/>
        </p:nvSpPr>
        <p:spPr bwMode="gray">
          <a:xfrm rot="2520000">
            <a:off x="2879725" y="2387600"/>
            <a:ext cx="1497013" cy="381000"/>
          </a:xfrm>
          <a:prstGeom prst="rightArrow">
            <a:avLst>
              <a:gd name="adj1" fmla="val 63333"/>
              <a:gd name="adj2" fmla="val 49569"/>
            </a:avLst>
          </a:prstGeom>
          <a:gradFill rotWithShape="1">
            <a:gsLst>
              <a:gs pos="0">
                <a:srgbClr val="DCDDDD"/>
              </a:gs>
              <a:gs pos="100000">
                <a:srgbClr val="97989A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10800000" wrap="none" anchor="ctr"/>
          <a:lstStyle>
            <a:lvl1pPr eaLnBrk="0" hangingPunct="0">
              <a:spcBef>
                <a:spcPct val="40000"/>
              </a:spcBef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1pPr>
            <a:lvl2pPr marL="742950" indent="-285750" eaLnBrk="0" hangingPunct="0">
              <a:spcBef>
                <a:spcPct val="40000"/>
              </a:spcBef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2pPr>
            <a:lvl3pPr marL="1143000" indent="-228600" eaLnBrk="0" hangingPunct="0">
              <a:spcBef>
                <a:spcPct val="40000"/>
              </a:spcBef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3pPr>
            <a:lvl4pPr marL="1600200" indent="-228600" eaLnBrk="0" hangingPunct="0">
              <a:spcBef>
                <a:spcPct val="40000"/>
              </a:spcBef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4pPr>
            <a:lvl5pPr marL="2057400" indent="-228600" eaLnBrk="0" hangingPunct="0">
              <a:spcBef>
                <a:spcPct val="40000"/>
              </a:spcBef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5pPr>
            <a:lvl6pPr marL="2514600" indent="-228600" eaLnBrk="0" fontAlgn="base" hangingPunct="0">
              <a:spcBef>
                <a:spcPct val="40000"/>
              </a:spcBef>
              <a:spcAft>
                <a:spcPct val="0"/>
              </a:spcAft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6pPr>
            <a:lvl7pPr marL="2971800" indent="-228600" eaLnBrk="0" fontAlgn="base" hangingPunct="0">
              <a:spcBef>
                <a:spcPct val="40000"/>
              </a:spcBef>
              <a:spcAft>
                <a:spcPct val="0"/>
              </a:spcAft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7pPr>
            <a:lvl8pPr marL="3429000" indent="-228600" eaLnBrk="0" fontAlgn="base" hangingPunct="0">
              <a:spcBef>
                <a:spcPct val="40000"/>
              </a:spcBef>
              <a:spcAft>
                <a:spcPct val="0"/>
              </a:spcAft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8pPr>
            <a:lvl9pPr marL="3886200" indent="-228600" eaLnBrk="0" fontAlgn="base" hangingPunct="0">
              <a:spcBef>
                <a:spcPct val="40000"/>
              </a:spcBef>
              <a:spcAft>
                <a:spcPct val="0"/>
              </a:spcAft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9pPr>
          </a:lstStyle>
          <a:p>
            <a:pPr eaLnBrk="1" hangingPunct="1"/>
            <a:endParaRPr lang="en-CA" altLang="x-none">
              <a:solidFill>
                <a:srgbClr val="007C92"/>
              </a:solidFill>
            </a:endParaRPr>
          </a:p>
        </p:txBody>
      </p:sp>
      <p:sp>
        <p:nvSpPr>
          <p:cNvPr id="15" name="AutoShape 17"/>
          <p:cNvSpPr>
            <a:spLocks noChangeArrowheads="1"/>
          </p:cNvSpPr>
          <p:nvPr userDrawn="1"/>
        </p:nvSpPr>
        <p:spPr bwMode="gray">
          <a:xfrm rot="19080000">
            <a:off x="2879725" y="4432300"/>
            <a:ext cx="1497013" cy="381000"/>
          </a:xfrm>
          <a:prstGeom prst="rightArrow">
            <a:avLst>
              <a:gd name="adj1" fmla="val 63333"/>
              <a:gd name="adj2" fmla="val 49569"/>
            </a:avLst>
          </a:prstGeom>
          <a:gradFill rotWithShape="1">
            <a:gsLst>
              <a:gs pos="0">
                <a:srgbClr val="DCDDDD"/>
              </a:gs>
              <a:gs pos="100000">
                <a:srgbClr val="97989A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10800000" wrap="none" anchor="ctr"/>
          <a:lstStyle>
            <a:lvl1pPr eaLnBrk="0" hangingPunct="0">
              <a:spcBef>
                <a:spcPct val="40000"/>
              </a:spcBef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1pPr>
            <a:lvl2pPr marL="742950" indent="-285750" eaLnBrk="0" hangingPunct="0">
              <a:spcBef>
                <a:spcPct val="40000"/>
              </a:spcBef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2pPr>
            <a:lvl3pPr marL="1143000" indent="-228600" eaLnBrk="0" hangingPunct="0">
              <a:spcBef>
                <a:spcPct val="40000"/>
              </a:spcBef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3pPr>
            <a:lvl4pPr marL="1600200" indent="-228600" eaLnBrk="0" hangingPunct="0">
              <a:spcBef>
                <a:spcPct val="40000"/>
              </a:spcBef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4pPr>
            <a:lvl5pPr marL="2057400" indent="-228600" eaLnBrk="0" hangingPunct="0">
              <a:spcBef>
                <a:spcPct val="40000"/>
              </a:spcBef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5pPr>
            <a:lvl6pPr marL="2514600" indent="-228600" eaLnBrk="0" fontAlgn="base" hangingPunct="0">
              <a:spcBef>
                <a:spcPct val="40000"/>
              </a:spcBef>
              <a:spcAft>
                <a:spcPct val="0"/>
              </a:spcAft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6pPr>
            <a:lvl7pPr marL="2971800" indent="-228600" eaLnBrk="0" fontAlgn="base" hangingPunct="0">
              <a:spcBef>
                <a:spcPct val="40000"/>
              </a:spcBef>
              <a:spcAft>
                <a:spcPct val="0"/>
              </a:spcAft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7pPr>
            <a:lvl8pPr marL="3429000" indent="-228600" eaLnBrk="0" fontAlgn="base" hangingPunct="0">
              <a:spcBef>
                <a:spcPct val="40000"/>
              </a:spcBef>
              <a:spcAft>
                <a:spcPct val="0"/>
              </a:spcAft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8pPr>
            <a:lvl9pPr marL="3886200" indent="-228600" eaLnBrk="0" fontAlgn="base" hangingPunct="0">
              <a:spcBef>
                <a:spcPct val="40000"/>
              </a:spcBef>
              <a:spcAft>
                <a:spcPct val="0"/>
              </a:spcAft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9pPr>
          </a:lstStyle>
          <a:p>
            <a:pPr eaLnBrk="1" hangingPunct="1"/>
            <a:endParaRPr lang="en-CA" altLang="x-none" sz="1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25" name="Text Placeholder 10"/>
          <p:cNvSpPr>
            <a:spLocks noGrp="1"/>
          </p:cNvSpPr>
          <p:nvPr>
            <p:ph type="body" sz="quarter" idx="21"/>
          </p:nvPr>
        </p:nvSpPr>
        <p:spPr bwMode="gray">
          <a:xfrm>
            <a:off x="3822700" y="3187175"/>
            <a:ext cx="1441714" cy="821280"/>
          </a:xfrm>
          <a:prstGeom prst="ellipse">
            <a:avLst/>
          </a:prstGeom>
          <a:solidFill>
            <a:srgbClr val="AA5CAA"/>
          </a:solidFill>
          <a:ln>
            <a:noFill/>
          </a:ln>
        </p:spPr>
        <p:txBody>
          <a:bodyPr lIns="54000" tIns="54000" rIns="54000" bIns="54000" anchor="ctr" anchorCtr="1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Text</a:t>
            </a:r>
            <a:endParaRPr lang="en-GB" dirty="0"/>
          </a:p>
        </p:txBody>
      </p:sp>
      <p:sp>
        <p:nvSpPr>
          <p:cNvPr id="29" name="Text Placeholder 20"/>
          <p:cNvSpPr>
            <a:spLocks noGrp="1"/>
          </p:cNvSpPr>
          <p:nvPr>
            <p:ph type="body" sz="quarter" idx="22"/>
          </p:nvPr>
        </p:nvSpPr>
        <p:spPr bwMode="gray">
          <a:xfrm>
            <a:off x="179391" y="1557337"/>
            <a:ext cx="3323022" cy="1944688"/>
          </a:xfrm>
          <a:solidFill>
            <a:schemeClr val="bg1"/>
          </a:solidFill>
          <a:ln w="12700">
            <a:solidFill>
              <a:srgbClr val="007C92"/>
            </a:solidFill>
          </a:ln>
        </p:spPr>
        <p:txBody>
          <a:bodyPr lIns="54000" tIns="54000" rIns="54000" bIns="54000"/>
          <a:lstStyle>
            <a:lvl5pPr>
              <a:defRPr/>
            </a:lvl5pPr>
            <a:lvl6pPr>
              <a:defRPr baseline="0"/>
            </a:lvl6pPr>
            <a:lvl7pPr>
              <a:defRPr baseline="0"/>
            </a:lvl7pPr>
            <a:lvl8pPr>
              <a:defRPr baseline="0"/>
            </a:lvl8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30" name="Text Placeholder 20"/>
          <p:cNvSpPr>
            <a:spLocks noGrp="1"/>
          </p:cNvSpPr>
          <p:nvPr>
            <p:ph type="body" sz="quarter" idx="23"/>
          </p:nvPr>
        </p:nvSpPr>
        <p:spPr bwMode="gray">
          <a:xfrm>
            <a:off x="179391" y="4148137"/>
            <a:ext cx="3323022" cy="1944688"/>
          </a:xfrm>
          <a:solidFill>
            <a:schemeClr val="bg1"/>
          </a:solidFill>
          <a:ln w="12700">
            <a:solidFill>
              <a:srgbClr val="007C92"/>
            </a:solidFill>
          </a:ln>
        </p:spPr>
        <p:txBody>
          <a:bodyPr lIns="54000" tIns="54000" rIns="54000" bIns="54000"/>
          <a:lstStyle>
            <a:lvl5pPr>
              <a:defRPr/>
            </a:lvl5pPr>
            <a:lvl6pPr>
              <a:defRPr baseline="0"/>
            </a:lvl6pPr>
            <a:lvl7pPr>
              <a:defRPr baseline="0"/>
            </a:lvl7pPr>
            <a:lvl8pPr>
              <a:defRPr baseline="0"/>
            </a:lvl8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31" name="Text Placeholder 20"/>
          <p:cNvSpPr>
            <a:spLocks noGrp="1"/>
          </p:cNvSpPr>
          <p:nvPr>
            <p:ph type="body" sz="quarter" idx="24"/>
          </p:nvPr>
        </p:nvSpPr>
        <p:spPr bwMode="gray">
          <a:xfrm>
            <a:off x="5570153" y="1557337"/>
            <a:ext cx="3323022" cy="1944688"/>
          </a:xfrm>
          <a:solidFill>
            <a:schemeClr val="bg1"/>
          </a:solidFill>
          <a:ln w="12700">
            <a:solidFill>
              <a:srgbClr val="007C92"/>
            </a:solidFill>
          </a:ln>
        </p:spPr>
        <p:txBody>
          <a:bodyPr lIns="54000" tIns="54000" rIns="54000" bIns="54000"/>
          <a:lstStyle>
            <a:lvl5pPr>
              <a:defRPr/>
            </a:lvl5pPr>
            <a:lvl6pPr>
              <a:defRPr baseline="0"/>
            </a:lvl6pPr>
            <a:lvl7pPr>
              <a:defRPr baseline="0"/>
            </a:lvl7pPr>
            <a:lvl8pPr>
              <a:defRPr baseline="0"/>
            </a:lvl8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32" name="Text Placeholder 20"/>
          <p:cNvSpPr>
            <a:spLocks noGrp="1"/>
          </p:cNvSpPr>
          <p:nvPr>
            <p:ph type="body" sz="quarter" idx="25"/>
          </p:nvPr>
        </p:nvSpPr>
        <p:spPr bwMode="gray">
          <a:xfrm>
            <a:off x="5570153" y="4148137"/>
            <a:ext cx="3323022" cy="1944688"/>
          </a:xfrm>
          <a:solidFill>
            <a:schemeClr val="bg1"/>
          </a:solidFill>
          <a:ln w="12700">
            <a:solidFill>
              <a:srgbClr val="007C92"/>
            </a:solidFill>
          </a:ln>
        </p:spPr>
        <p:txBody>
          <a:bodyPr lIns="54000" tIns="54000" rIns="54000" bIns="54000"/>
          <a:lstStyle>
            <a:lvl5pPr>
              <a:defRPr/>
            </a:lvl5pPr>
            <a:lvl6pPr>
              <a:defRPr baseline="0"/>
            </a:lvl6pPr>
            <a:lvl7pPr>
              <a:defRPr baseline="0"/>
            </a:lvl7pPr>
            <a:lvl8pPr>
              <a:defRPr baseline="0"/>
            </a:lvl8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35" name="Text Placeholder 20"/>
          <p:cNvSpPr>
            <a:spLocks noGrp="1"/>
          </p:cNvSpPr>
          <p:nvPr>
            <p:ph type="body" sz="quarter" idx="26"/>
          </p:nvPr>
        </p:nvSpPr>
        <p:spPr bwMode="gray">
          <a:xfrm>
            <a:off x="179391" y="1125548"/>
            <a:ext cx="3323022" cy="359817"/>
          </a:xfrm>
          <a:solidFill>
            <a:srgbClr val="409DAD"/>
          </a:solidFill>
          <a:ln w="12700">
            <a:solidFill>
              <a:srgbClr val="007C92"/>
            </a:solidFill>
          </a:ln>
        </p:spPr>
        <p:txBody>
          <a:bodyPr anchor="ctr" anchorCtr="1"/>
          <a:lstStyle>
            <a:lvl1pPr>
              <a:defRPr lang="en-US" sz="1400" b="1" kern="1200" noProof="0" dirty="0" smtClean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5pPr>
              <a:defRPr/>
            </a:lvl5pPr>
            <a:lvl6pPr>
              <a:defRPr baseline="0"/>
            </a:lvl6pPr>
            <a:lvl7pPr>
              <a:defRPr baseline="0"/>
            </a:lvl7pPr>
            <a:lvl8pPr>
              <a:defRPr baseline="0"/>
            </a:lvl8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6" name="Text Placeholder 20"/>
          <p:cNvSpPr>
            <a:spLocks noGrp="1"/>
          </p:cNvSpPr>
          <p:nvPr>
            <p:ph type="body" sz="quarter" idx="27"/>
          </p:nvPr>
        </p:nvSpPr>
        <p:spPr bwMode="gray">
          <a:xfrm>
            <a:off x="5570153" y="1125548"/>
            <a:ext cx="3323022" cy="359817"/>
          </a:xfrm>
          <a:solidFill>
            <a:srgbClr val="409DAD"/>
          </a:solidFill>
          <a:ln w="12700">
            <a:solidFill>
              <a:srgbClr val="007C92"/>
            </a:solidFill>
          </a:ln>
        </p:spPr>
        <p:txBody>
          <a:bodyPr anchor="ctr" anchorCtr="1"/>
          <a:lstStyle>
            <a:lvl1pPr>
              <a:defRPr lang="en-US" sz="1400" b="1" kern="1200" noProof="0" dirty="0" smtClean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5pPr>
              <a:defRPr/>
            </a:lvl5pPr>
            <a:lvl6pPr>
              <a:defRPr baseline="0"/>
            </a:lvl6pPr>
            <a:lvl7pPr>
              <a:defRPr baseline="0"/>
            </a:lvl7pPr>
            <a:lvl8pPr>
              <a:defRPr baseline="0"/>
            </a:lvl8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7" name="Text Placeholder 20"/>
          <p:cNvSpPr>
            <a:spLocks noGrp="1"/>
          </p:cNvSpPr>
          <p:nvPr>
            <p:ph type="body" sz="quarter" idx="28"/>
          </p:nvPr>
        </p:nvSpPr>
        <p:spPr bwMode="gray">
          <a:xfrm>
            <a:off x="179391" y="3716339"/>
            <a:ext cx="3323022" cy="359817"/>
          </a:xfrm>
          <a:solidFill>
            <a:srgbClr val="409DAD"/>
          </a:solidFill>
          <a:ln w="12700">
            <a:solidFill>
              <a:srgbClr val="007C92"/>
            </a:solidFill>
          </a:ln>
        </p:spPr>
        <p:txBody>
          <a:bodyPr anchor="ctr" anchorCtr="1"/>
          <a:lstStyle>
            <a:lvl1pPr>
              <a:defRPr lang="en-US" sz="1400" b="1" kern="1200" noProof="0" dirty="0" smtClean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5pPr>
              <a:defRPr/>
            </a:lvl5pPr>
            <a:lvl6pPr>
              <a:defRPr baseline="0"/>
            </a:lvl6pPr>
            <a:lvl7pPr>
              <a:defRPr baseline="0"/>
            </a:lvl7pPr>
            <a:lvl8pPr>
              <a:defRPr baseline="0"/>
            </a:lvl8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8" name="Text Placeholder 20"/>
          <p:cNvSpPr>
            <a:spLocks noGrp="1"/>
          </p:cNvSpPr>
          <p:nvPr>
            <p:ph type="body" sz="quarter" idx="29"/>
          </p:nvPr>
        </p:nvSpPr>
        <p:spPr bwMode="gray">
          <a:xfrm>
            <a:off x="5570153" y="3716339"/>
            <a:ext cx="3323022" cy="359817"/>
          </a:xfrm>
          <a:solidFill>
            <a:srgbClr val="409DAD"/>
          </a:solidFill>
          <a:ln w="12700">
            <a:solidFill>
              <a:srgbClr val="007C92"/>
            </a:solidFill>
          </a:ln>
        </p:spPr>
        <p:txBody>
          <a:bodyPr anchor="ctr" anchorCtr="1"/>
          <a:lstStyle>
            <a:lvl1pPr>
              <a:defRPr lang="en-US" sz="1400" b="1" kern="1200" noProof="0" dirty="0" smtClean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5pPr>
              <a:defRPr/>
            </a:lvl5pPr>
            <a:lvl6pPr>
              <a:defRPr baseline="0"/>
            </a:lvl6pPr>
            <a:lvl7pPr>
              <a:defRPr baseline="0"/>
            </a:lvl7pPr>
            <a:lvl8pPr>
              <a:defRPr baseline="0"/>
            </a:lvl8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12642584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t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21"/>
          </p:nvPr>
        </p:nvSpPr>
        <p:spPr bwMode="gray">
          <a:xfrm>
            <a:off x="173526" y="1557337"/>
            <a:ext cx="4254012" cy="4535488"/>
          </a:xfrm>
          <a:solidFill>
            <a:schemeClr val="bg1"/>
          </a:solidFill>
          <a:ln w="12700">
            <a:solidFill>
              <a:srgbClr val="007C92"/>
            </a:solidFill>
          </a:ln>
        </p:spPr>
        <p:txBody>
          <a:bodyPr lIns="54000" tIns="54000" rIns="54000" bIns="54000"/>
          <a:lstStyle>
            <a:lvl5pPr>
              <a:defRPr/>
            </a:lvl5pPr>
            <a:lvl6pPr>
              <a:defRPr baseline="0"/>
            </a:lvl6pPr>
            <a:lvl7pPr>
              <a:defRPr baseline="0"/>
            </a:lvl7pPr>
            <a:lvl8pPr>
              <a:defRPr baseline="0"/>
            </a:lvl8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</p:txBody>
      </p:sp>
      <p:sp>
        <p:nvSpPr>
          <p:cNvPr id="23" name="Text Placeholder 20"/>
          <p:cNvSpPr>
            <a:spLocks noGrp="1"/>
          </p:cNvSpPr>
          <p:nvPr>
            <p:ph type="body" sz="quarter" idx="22"/>
          </p:nvPr>
        </p:nvSpPr>
        <p:spPr bwMode="gray">
          <a:xfrm>
            <a:off x="4639164" y="1557337"/>
            <a:ext cx="4254012" cy="4535488"/>
          </a:xfrm>
          <a:solidFill>
            <a:schemeClr val="bg1"/>
          </a:solidFill>
          <a:ln w="12700">
            <a:solidFill>
              <a:srgbClr val="007C92"/>
            </a:solidFill>
          </a:ln>
        </p:spPr>
        <p:txBody>
          <a:bodyPr lIns="54000" tIns="54000" rIns="54000" bIns="54000"/>
          <a:lstStyle>
            <a:lvl5pPr>
              <a:defRPr/>
            </a:lvl5pPr>
            <a:lvl6pPr>
              <a:defRPr baseline="0"/>
            </a:lvl6pPr>
            <a:lvl7pPr>
              <a:defRPr baseline="0"/>
            </a:lvl7pPr>
            <a:lvl8pPr>
              <a:defRPr baseline="0"/>
            </a:lvl8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</p:txBody>
      </p:sp>
      <p:sp>
        <p:nvSpPr>
          <p:cNvPr id="29" name="Text Placeholder 20"/>
          <p:cNvSpPr>
            <a:spLocks noGrp="1"/>
          </p:cNvSpPr>
          <p:nvPr>
            <p:ph type="body" sz="quarter" idx="26"/>
          </p:nvPr>
        </p:nvSpPr>
        <p:spPr bwMode="gray">
          <a:xfrm>
            <a:off x="173526" y="1125548"/>
            <a:ext cx="4254012" cy="359817"/>
          </a:xfrm>
          <a:solidFill>
            <a:srgbClr val="409DAD"/>
          </a:solidFill>
          <a:ln w="12700">
            <a:solidFill>
              <a:srgbClr val="409DAD"/>
            </a:solidFill>
          </a:ln>
        </p:spPr>
        <p:txBody>
          <a:bodyPr anchor="ctr" anchorCtr="1"/>
          <a:lstStyle>
            <a:lvl1pPr>
              <a:defRPr lang="en-US" sz="1400" b="1" kern="1200" noProof="0" dirty="0" smtClean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5pPr>
              <a:defRPr/>
            </a:lvl5pPr>
            <a:lvl6pPr>
              <a:defRPr baseline="0"/>
            </a:lvl6pPr>
            <a:lvl7pPr>
              <a:defRPr baseline="0"/>
            </a:lvl7pPr>
            <a:lvl8pPr>
              <a:defRPr baseline="0"/>
            </a:lvl8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0" name="Text Placeholder 20"/>
          <p:cNvSpPr>
            <a:spLocks noGrp="1"/>
          </p:cNvSpPr>
          <p:nvPr>
            <p:ph type="body" sz="quarter" idx="27"/>
          </p:nvPr>
        </p:nvSpPr>
        <p:spPr bwMode="gray">
          <a:xfrm>
            <a:off x="4639164" y="1125548"/>
            <a:ext cx="4254012" cy="359817"/>
          </a:xfrm>
          <a:solidFill>
            <a:srgbClr val="409DAD"/>
          </a:solidFill>
          <a:ln w="12700">
            <a:solidFill>
              <a:srgbClr val="409DAD"/>
            </a:solidFill>
          </a:ln>
        </p:spPr>
        <p:txBody>
          <a:bodyPr anchor="ctr" anchorCtr="1"/>
          <a:lstStyle>
            <a:lvl1pPr>
              <a:defRPr lang="en-US" sz="1400" b="1" kern="1200" noProof="0" dirty="0" smtClean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5pPr>
              <a:defRPr/>
            </a:lvl5pPr>
            <a:lvl6pPr>
              <a:defRPr baseline="0"/>
            </a:lvl6pPr>
            <a:lvl7pPr>
              <a:defRPr baseline="0"/>
            </a:lvl7pPr>
            <a:lvl8pPr>
              <a:defRPr baseline="0"/>
            </a:lvl8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49126516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tli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21"/>
          </p:nvPr>
        </p:nvSpPr>
        <p:spPr bwMode="gray">
          <a:xfrm>
            <a:off x="173526" y="1557337"/>
            <a:ext cx="4254012" cy="1944688"/>
          </a:xfrm>
          <a:solidFill>
            <a:schemeClr val="bg1"/>
          </a:solidFill>
          <a:ln w="12700">
            <a:solidFill>
              <a:srgbClr val="007C92"/>
            </a:solidFill>
          </a:ln>
        </p:spPr>
        <p:txBody>
          <a:bodyPr lIns="54000" tIns="54000" rIns="54000" bIns="54000"/>
          <a:lstStyle>
            <a:lvl5pPr>
              <a:defRPr/>
            </a:lvl5pPr>
            <a:lvl6pPr>
              <a:defRPr baseline="0"/>
            </a:lvl6pPr>
            <a:lvl7pPr>
              <a:defRPr baseline="0"/>
            </a:lvl7pPr>
            <a:lvl8pPr>
              <a:defRPr baseline="0"/>
            </a:lvl8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23" name="Text Placeholder 20"/>
          <p:cNvSpPr>
            <a:spLocks noGrp="1"/>
          </p:cNvSpPr>
          <p:nvPr>
            <p:ph type="body" sz="quarter" idx="22"/>
          </p:nvPr>
        </p:nvSpPr>
        <p:spPr bwMode="gray">
          <a:xfrm>
            <a:off x="4639164" y="1557337"/>
            <a:ext cx="4254012" cy="1944688"/>
          </a:xfrm>
          <a:solidFill>
            <a:schemeClr val="bg1"/>
          </a:solidFill>
          <a:ln w="12700">
            <a:solidFill>
              <a:srgbClr val="007C92"/>
            </a:solidFill>
          </a:ln>
        </p:spPr>
        <p:txBody>
          <a:bodyPr lIns="54000" tIns="54000" rIns="54000" bIns="54000"/>
          <a:lstStyle>
            <a:lvl5pPr>
              <a:defRPr/>
            </a:lvl5pPr>
            <a:lvl6pPr>
              <a:defRPr baseline="0"/>
            </a:lvl6pPr>
            <a:lvl7pPr>
              <a:defRPr baseline="0"/>
            </a:lvl7pPr>
            <a:lvl8pPr>
              <a:defRPr baseline="0"/>
            </a:lvl8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25" name="Text Placeholder 20"/>
          <p:cNvSpPr>
            <a:spLocks noGrp="1"/>
          </p:cNvSpPr>
          <p:nvPr>
            <p:ph type="body" sz="quarter" idx="23"/>
          </p:nvPr>
        </p:nvSpPr>
        <p:spPr bwMode="gray">
          <a:xfrm>
            <a:off x="173526" y="4148137"/>
            <a:ext cx="4254012" cy="1944688"/>
          </a:xfrm>
          <a:solidFill>
            <a:srgbClr val="BFDEE4"/>
          </a:solidFill>
          <a:ln w="12700">
            <a:solidFill>
              <a:srgbClr val="409DAD"/>
            </a:solidFill>
          </a:ln>
        </p:spPr>
        <p:txBody>
          <a:bodyPr lIns="54000" tIns="54000" rIns="54000" bIns="54000"/>
          <a:lstStyle>
            <a:lvl5pPr>
              <a:defRPr/>
            </a:lvl5pPr>
            <a:lvl6pPr>
              <a:defRPr baseline="0"/>
            </a:lvl6pPr>
            <a:lvl7pPr>
              <a:defRPr baseline="0"/>
            </a:lvl7pPr>
            <a:lvl8pPr>
              <a:defRPr baseline="0"/>
            </a:lvl8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26" name="Text Placeholder 20"/>
          <p:cNvSpPr>
            <a:spLocks noGrp="1"/>
          </p:cNvSpPr>
          <p:nvPr>
            <p:ph type="body" sz="quarter" idx="24"/>
          </p:nvPr>
        </p:nvSpPr>
        <p:spPr bwMode="gray">
          <a:xfrm>
            <a:off x="4639164" y="4148137"/>
            <a:ext cx="4254012" cy="1944688"/>
          </a:xfrm>
          <a:solidFill>
            <a:srgbClr val="BFDEE4"/>
          </a:solidFill>
          <a:ln w="12700">
            <a:solidFill>
              <a:srgbClr val="409DAD"/>
            </a:solidFill>
          </a:ln>
        </p:spPr>
        <p:txBody>
          <a:bodyPr lIns="54000" tIns="54000" rIns="54000" bIns="54000"/>
          <a:lstStyle>
            <a:lvl5pPr>
              <a:defRPr/>
            </a:lvl5pPr>
            <a:lvl6pPr>
              <a:defRPr baseline="0"/>
            </a:lvl6pPr>
            <a:lvl7pPr>
              <a:defRPr baseline="0"/>
            </a:lvl7pPr>
            <a:lvl8pPr>
              <a:defRPr baseline="0"/>
            </a:lvl8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29" name="Text Placeholder 20"/>
          <p:cNvSpPr>
            <a:spLocks noGrp="1"/>
          </p:cNvSpPr>
          <p:nvPr>
            <p:ph type="body" sz="quarter" idx="26"/>
          </p:nvPr>
        </p:nvSpPr>
        <p:spPr bwMode="gray">
          <a:xfrm>
            <a:off x="173526" y="1125548"/>
            <a:ext cx="4254012" cy="359817"/>
          </a:xfrm>
          <a:solidFill>
            <a:srgbClr val="409DAD"/>
          </a:solidFill>
          <a:ln w="12700">
            <a:solidFill>
              <a:srgbClr val="409DAD"/>
            </a:solidFill>
          </a:ln>
        </p:spPr>
        <p:txBody>
          <a:bodyPr anchor="ctr" anchorCtr="1"/>
          <a:lstStyle>
            <a:lvl1pPr>
              <a:defRPr lang="en-US" sz="1400" b="1" kern="1200" noProof="0" dirty="0" smtClean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5pPr>
              <a:defRPr/>
            </a:lvl5pPr>
            <a:lvl6pPr>
              <a:defRPr baseline="0"/>
            </a:lvl6pPr>
            <a:lvl7pPr>
              <a:defRPr baseline="0"/>
            </a:lvl7pPr>
            <a:lvl8pPr>
              <a:defRPr baseline="0"/>
            </a:lvl8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0" name="Text Placeholder 20"/>
          <p:cNvSpPr>
            <a:spLocks noGrp="1"/>
          </p:cNvSpPr>
          <p:nvPr>
            <p:ph type="body" sz="quarter" idx="27"/>
          </p:nvPr>
        </p:nvSpPr>
        <p:spPr bwMode="gray">
          <a:xfrm>
            <a:off x="4639164" y="1125548"/>
            <a:ext cx="4254012" cy="359817"/>
          </a:xfrm>
          <a:solidFill>
            <a:srgbClr val="409DAD"/>
          </a:solidFill>
          <a:ln w="12700">
            <a:solidFill>
              <a:srgbClr val="409DAD"/>
            </a:solidFill>
          </a:ln>
        </p:spPr>
        <p:txBody>
          <a:bodyPr anchor="ctr" anchorCtr="1"/>
          <a:lstStyle>
            <a:lvl1pPr>
              <a:defRPr lang="en-US" sz="1400" b="1" kern="1200" noProof="0" dirty="0" smtClean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5pPr>
              <a:defRPr/>
            </a:lvl5pPr>
            <a:lvl6pPr>
              <a:defRPr baseline="0"/>
            </a:lvl6pPr>
            <a:lvl7pPr>
              <a:defRPr baseline="0"/>
            </a:lvl7pPr>
            <a:lvl8pPr>
              <a:defRPr baseline="0"/>
            </a:lvl8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1" name="Text Placeholder 20"/>
          <p:cNvSpPr>
            <a:spLocks noGrp="1"/>
          </p:cNvSpPr>
          <p:nvPr>
            <p:ph type="body" sz="quarter" idx="28"/>
          </p:nvPr>
        </p:nvSpPr>
        <p:spPr bwMode="gray">
          <a:xfrm>
            <a:off x="173526" y="3716339"/>
            <a:ext cx="4254012" cy="359817"/>
          </a:xfrm>
          <a:solidFill>
            <a:srgbClr val="409DAD"/>
          </a:solidFill>
          <a:ln w="12700">
            <a:solidFill>
              <a:srgbClr val="409DAD"/>
            </a:solidFill>
          </a:ln>
        </p:spPr>
        <p:txBody>
          <a:bodyPr anchor="ctr" anchorCtr="1"/>
          <a:lstStyle>
            <a:lvl1pPr>
              <a:defRPr lang="en-US" sz="1400" b="1" kern="1200" noProof="0" dirty="0" smtClean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5pPr>
              <a:defRPr/>
            </a:lvl5pPr>
            <a:lvl6pPr>
              <a:defRPr baseline="0"/>
            </a:lvl6pPr>
            <a:lvl7pPr>
              <a:defRPr baseline="0"/>
            </a:lvl7pPr>
            <a:lvl8pPr>
              <a:defRPr baseline="0"/>
            </a:lvl8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2" name="Text Placeholder 20"/>
          <p:cNvSpPr>
            <a:spLocks noGrp="1"/>
          </p:cNvSpPr>
          <p:nvPr>
            <p:ph type="body" sz="quarter" idx="29"/>
          </p:nvPr>
        </p:nvSpPr>
        <p:spPr bwMode="gray">
          <a:xfrm>
            <a:off x="4639164" y="3716339"/>
            <a:ext cx="4254012" cy="359817"/>
          </a:xfrm>
          <a:solidFill>
            <a:srgbClr val="409DAD"/>
          </a:solidFill>
          <a:ln w="12700">
            <a:solidFill>
              <a:srgbClr val="409DAD"/>
            </a:solidFill>
          </a:ln>
        </p:spPr>
        <p:txBody>
          <a:bodyPr anchor="ctr" anchorCtr="1"/>
          <a:lstStyle>
            <a:lvl1pPr>
              <a:defRPr lang="en-US" sz="1400" b="1" kern="1200" noProof="0" dirty="0" smtClean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5pPr>
              <a:defRPr/>
            </a:lvl5pPr>
            <a:lvl6pPr>
              <a:defRPr baseline="0"/>
            </a:lvl6pPr>
            <a:lvl7pPr>
              <a:defRPr baseline="0"/>
            </a:lvl7pPr>
            <a:lvl8pPr>
              <a:defRPr baseline="0"/>
            </a:lvl8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74107473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ny prof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Chart Placeholder 31"/>
          <p:cNvSpPr>
            <a:spLocks noGrp="1"/>
          </p:cNvSpPr>
          <p:nvPr>
            <p:ph type="chart" sz="quarter" idx="22"/>
          </p:nvPr>
        </p:nvSpPr>
        <p:spPr bwMode="gray">
          <a:xfrm>
            <a:off x="3172573" y="1125538"/>
            <a:ext cx="2724700" cy="2376488"/>
          </a:xfrm>
        </p:spPr>
        <p:txBody>
          <a:bodyPr/>
          <a:lstStyle/>
          <a:p>
            <a:pPr lvl="0"/>
            <a:endParaRPr lang="en-GB" noProof="0" dirty="0"/>
          </a:p>
        </p:txBody>
      </p:sp>
      <p:sp>
        <p:nvSpPr>
          <p:cNvPr id="28" name="Text Placeholder 17"/>
          <p:cNvSpPr>
            <a:spLocks noGrp="1"/>
          </p:cNvSpPr>
          <p:nvPr>
            <p:ph type="body" sz="quarter" idx="20"/>
          </p:nvPr>
        </p:nvSpPr>
        <p:spPr bwMode="gray">
          <a:xfrm>
            <a:off x="6168751" y="3716339"/>
            <a:ext cx="2723204" cy="2376487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</p:txBody>
      </p:sp>
      <p:sp>
        <p:nvSpPr>
          <p:cNvPr id="32" name="Chart Placeholder 31"/>
          <p:cNvSpPr>
            <a:spLocks noGrp="1"/>
          </p:cNvSpPr>
          <p:nvPr>
            <p:ph type="chart" sz="quarter" idx="21"/>
          </p:nvPr>
        </p:nvSpPr>
        <p:spPr bwMode="gray">
          <a:xfrm>
            <a:off x="6167254" y="1125538"/>
            <a:ext cx="2724700" cy="2376488"/>
          </a:xfrm>
        </p:spPr>
        <p:txBody>
          <a:bodyPr/>
          <a:lstStyle/>
          <a:p>
            <a:pPr lvl="0"/>
            <a:endParaRPr lang="en-GB" noProof="0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13" name="Table Placeholder 12"/>
          <p:cNvSpPr>
            <a:spLocks noGrp="1"/>
          </p:cNvSpPr>
          <p:nvPr>
            <p:ph type="tbl" sz="quarter" idx="14"/>
          </p:nvPr>
        </p:nvSpPr>
        <p:spPr bwMode="gray">
          <a:xfrm>
            <a:off x="179388" y="1125538"/>
            <a:ext cx="2723204" cy="2376488"/>
          </a:xfrm>
        </p:spPr>
        <p:txBody>
          <a:bodyPr/>
          <a:lstStyle/>
          <a:p>
            <a:pPr lvl="0"/>
            <a:endParaRPr lang="en-GB" noProof="0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6"/>
          </p:nvPr>
        </p:nvSpPr>
        <p:spPr bwMode="gray">
          <a:xfrm>
            <a:off x="179388" y="3716339"/>
            <a:ext cx="2723204" cy="2376487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</p:txBody>
      </p:sp>
      <p:sp>
        <p:nvSpPr>
          <p:cNvPr id="26" name="Text Placeholder 17"/>
          <p:cNvSpPr>
            <a:spLocks noGrp="1"/>
          </p:cNvSpPr>
          <p:nvPr>
            <p:ph type="body" sz="quarter" idx="18"/>
          </p:nvPr>
        </p:nvSpPr>
        <p:spPr bwMode="gray">
          <a:xfrm>
            <a:off x="3172573" y="3716339"/>
            <a:ext cx="2723204" cy="2376487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</p:txBody>
      </p:sp>
    </p:spTree>
    <p:extLst>
      <p:ext uri="{BB962C8B-B14F-4D97-AF65-F5344CB8AC3E}">
        <p14:creationId xmlns:p14="http://schemas.microsoft.com/office/powerpoint/2010/main" val="11599683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One Chart One Row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1"/>
          </p:nvPr>
        </p:nvSpPr>
        <p:spPr bwMode="gray">
          <a:xfrm>
            <a:off x="179512" y="3717139"/>
            <a:ext cx="8712968" cy="2375693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GB" dirty="0" smtClean="0"/>
              <a:t>Sixth level</a:t>
            </a:r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2"/>
          </p:nvPr>
        </p:nvSpPr>
        <p:spPr bwMode="gray">
          <a:xfrm>
            <a:off x="179393" y="1125538"/>
            <a:ext cx="8713787" cy="2374900"/>
          </a:xfrm>
        </p:spPr>
        <p:txBody>
          <a:bodyPr anchor="ctr"/>
          <a:lstStyle>
            <a:lvl1pPr algn="ctr">
              <a:defRPr/>
            </a:lvl1pPr>
          </a:lstStyle>
          <a:p>
            <a:pPr lvl="0"/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015467713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2"/>
          <p:cNvGrpSpPr>
            <a:grpSpLocks/>
          </p:cNvGrpSpPr>
          <p:nvPr userDrawn="1"/>
        </p:nvGrpSpPr>
        <p:grpSpPr bwMode="auto">
          <a:xfrm>
            <a:off x="0" y="0"/>
            <a:ext cx="9144000" cy="6858000"/>
            <a:chOff x="0" y="0"/>
            <a:chExt cx="9144000" cy="6858001"/>
          </a:xfrm>
        </p:grpSpPr>
        <p:sp>
          <p:nvSpPr>
            <p:cNvPr id="5" name="Freeform 6"/>
            <p:cNvSpPr>
              <a:spLocks/>
            </p:cNvSpPr>
            <p:nvPr userDrawn="1"/>
          </p:nvSpPr>
          <p:spPr bwMode="gray">
            <a:xfrm>
              <a:off x="3397250" y="1116013"/>
              <a:ext cx="5746750" cy="5741988"/>
            </a:xfrm>
            <a:custGeom>
              <a:avLst/>
              <a:gdLst>
                <a:gd name="T0" fmla="*/ 0 w 3620"/>
                <a:gd name="T1" fmla="*/ 3617 h 3617"/>
                <a:gd name="T2" fmla="*/ 2549 w 3620"/>
                <a:gd name="T3" fmla="*/ 3617 h 3617"/>
                <a:gd name="T4" fmla="*/ 3620 w 3620"/>
                <a:gd name="T5" fmla="*/ 0 h 3617"/>
                <a:gd name="T6" fmla="*/ 1072 w 3620"/>
                <a:gd name="T7" fmla="*/ 0 h 3617"/>
                <a:gd name="T8" fmla="*/ 0 w 3620"/>
                <a:gd name="T9" fmla="*/ 3617 h 361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620" h="3617">
                  <a:moveTo>
                    <a:pt x="0" y="3617"/>
                  </a:moveTo>
                  <a:lnTo>
                    <a:pt x="2549" y="3617"/>
                  </a:lnTo>
                  <a:lnTo>
                    <a:pt x="3620" y="0"/>
                  </a:lnTo>
                  <a:lnTo>
                    <a:pt x="1072" y="0"/>
                  </a:lnTo>
                  <a:lnTo>
                    <a:pt x="0" y="3617"/>
                  </a:lnTo>
                  <a:close/>
                </a:path>
              </a:pathLst>
            </a:custGeom>
            <a:gradFill rotWithShape="1">
              <a:gsLst>
                <a:gs pos="0">
                  <a:srgbClr val="00257A">
                    <a:alpha val="89999"/>
                  </a:srgbClr>
                </a:gs>
                <a:gs pos="35001">
                  <a:srgbClr val="00338D">
                    <a:alpha val="89999"/>
                  </a:srgbClr>
                </a:gs>
                <a:gs pos="100000">
                  <a:srgbClr val="009FDA">
                    <a:alpha val="89999"/>
                  </a:srgbClr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Freeform 7"/>
            <p:cNvSpPr>
              <a:spLocks/>
            </p:cNvSpPr>
            <p:nvPr userDrawn="1"/>
          </p:nvSpPr>
          <p:spPr bwMode="gray">
            <a:xfrm>
              <a:off x="7007225" y="6116638"/>
              <a:ext cx="2136775" cy="741363"/>
            </a:xfrm>
            <a:custGeom>
              <a:avLst/>
              <a:gdLst>
                <a:gd name="T0" fmla="*/ 0 w 1346"/>
                <a:gd name="T1" fmla="*/ 467 h 467"/>
                <a:gd name="T2" fmla="*/ 1208 w 1346"/>
                <a:gd name="T3" fmla="*/ 467 h 467"/>
                <a:gd name="T4" fmla="*/ 1346 w 1346"/>
                <a:gd name="T5" fmla="*/ 0 h 467"/>
                <a:gd name="T6" fmla="*/ 138 w 1346"/>
                <a:gd name="T7" fmla="*/ 0 h 467"/>
                <a:gd name="T8" fmla="*/ 0 w 1346"/>
                <a:gd name="T9" fmla="*/ 467 h 46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6" h="467">
                  <a:moveTo>
                    <a:pt x="0" y="467"/>
                  </a:moveTo>
                  <a:lnTo>
                    <a:pt x="1208" y="467"/>
                  </a:lnTo>
                  <a:lnTo>
                    <a:pt x="1346" y="0"/>
                  </a:lnTo>
                  <a:lnTo>
                    <a:pt x="138" y="0"/>
                  </a:lnTo>
                  <a:lnTo>
                    <a:pt x="0" y="467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8"/>
            <p:cNvSpPr>
              <a:spLocks/>
            </p:cNvSpPr>
            <p:nvPr userDrawn="1"/>
          </p:nvSpPr>
          <p:spPr bwMode="gray">
            <a:xfrm>
              <a:off x="1241425" y="4743450"/>
              <a:ext cx="2530475" cy="2114550"/>
            </a:xfrm>
            <a:custGeom>
              <a:avLst/>
              <a:gdLst>
                <a:gd name="T0" fmla="*/ 395 w 1594"/>
                <a:gd name="T1" fmla="*/ 0 h 1332"/>
                <a:gd name="T2" fmla="*/ 0 w 1594"/>
                <a:gd name="T3" fmla="*/ 1332 h 1332"/>
                <a:gd name="T4" fmla="*/ 1199 w 1594"/>
                <a:gd name="T5" fmla="*/ 1332 h 1332"/>
                <a:gd name="T6" fmla="*/ 1594 w 1594"/>
                <a:gd name="T7" fmla="*/ 0 h 1332"/>
                <a:gd name="T8" fmla="*/ 395 w 1594"/>
                <a:gd name="T9" fmla="*/ 0 h 133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594" h="1332">
                  <a:moveTo>
                    <a:pt x="395" y="0"/>
                  </a:moveTo>
                  <a:lnTo>
                    <a:pt x="0" y="1332"/>
                  </a:lnTo>
                  <a:lnTo>
                    <a:pt x="1199" y="1332"/>
                  </a:lnTo>
                  <a:lnTo>
                    <a:pt x="1594" y="0"/>
                  </a:lnTo>
                  <a:lnTo>
                    <a:pt x="395" y="0"/>
                  </a:lnTo>
                  <a:close/>
                </a:path>
              </a:pathLst>
            </a:custGeom>
            <a:solidFill>
              <a:srgbClr val="8099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Freeform 27"/>
            <p:cNvSpPr>
              <a:spLocks/>
            </p:cNvSpPr>
            <p:nvPr userDrawn="1"/>
          </p:nvSpPr>
          <p:spPr bwMode="gray">
            <a:xfrm>
              <a:off x="1554163" y="0"/>
              <a:ext cx="4738688" cy="2343150"/>
            </a:xfrm>
            <a:custGeom>
              <a:avLst/>
              <a:gdLst>
                <a:gd name="T0" fmla="*/ 2548 w 2985"/>
                <a:gd name="T1" fmla="*/ 1476 h 1476"/>
                <a:gd name="T2" fmla="*/ 2985 w 2985"/>
                <a:gd name="T3" fmla="*/ 0 h 1476"/>
                <a:gd name="T4" fmla="*/ 437 w 2985"/>
                <a:gd name="T5" fmla="*/ 0 h 1476"/>
                <a:gd name="T6" fmla="*/ 0 w 2985"/>
                <a:gd name="T7" fmla="*/ 1476 h 1476"/>
                <a:gd name="T8" fmla="*/ 2548 w 2985"/>
                <a:gd name="T9" fmla="*/ 1476 h 147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85" h="1476">
                  <a:moveTo>
                    <a:pt x="2548" y="1476"/>
                  </a:moveTo>
                  <a:lnTo>
                    <a:pt x="2985" y="0"/>
                  </a:lnTo>
                  <a:lnTo>
                    <a:pt x="437" y="0"/>
                  </a:lnTo>
                  <a:lnTo>
                    <a:pt x="0" y="1476"/>
                  </a:lnTo>
                  <a:lnTo>
                    <a:pt x="2548" y="1476"/>
                  </a:lnTo>
                  <a:close/>
                </a:path>
              </a:pathLst>
            </a:custGeom>
            <a:gradFill rotWithShape="1">
              <a:gsLst>
                <a:gs pos="0">
                  <a:srgbClr val="00257A">
                    <a:alpha val="89999"/>
                  </a:srgbClr>
                </a:gs>
                <a:gs pos="35001">
                  <a:srgbClr val="00338D">
                    <a:alpha val="89999"/>
                  </a:srgbClr>
                </a:gs>
                <a:gs pos="100000">
                  <a:srgbClr val="009FDA">
                    <a:alpha val="89999"/>
                  </a:srgbClr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 36"/>
            <p:cNvSpPr>
              <a:spLocks/>
            </p:cNvSpPr>
            <p:nvPr userDrawn="1"/>
          </p:nvSpPr>
          <p:spPr bwMode="gray">
            <a:xfrm>
              <a:off x="0" y="0"/>
              <a:ext cx="3898900" cy="5630863"/>
            </a:xfrm>
            <a:custGeom>
              <a:avLst/>
              <a:gdLst>
                <a:gd name="T0" fmla="*/ 2456 w 2456"/>
                <a:gd name="T1" fmla="*/ 0 h 3547"/>
                <a:gd name="T2" fmla="*/ 0 w 2456"/>
                <a:gd name="T3" fmla="*/ 0 h 3547"/>
                <a:gd name="T4" fmla="*/ 0 w 2456"/>
                <a:gd name="T5" fmla="*/ 3547 h 3547"/>
                <a:gd name="T6" fmla="*/ 1405 w 2456"/>
                <a:gd name="T7" fmla="*/ 3547 h 3547"/>
                <a:gd name="T8" fmla="*/ 2456 w 2456"/>
                <a:gd name="T9" fmla="*/ 0 h 35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456" h="3547">
                  <a:moveTo>
                    <a:pt x="2456" y="0"/>
                  </a:moveTo>
                  <a:lnTo>
                    <a:pt x="0" y="0"/>
                  </a:lnTo>
                  <a:lnTo>
                    <a:pt x="0" y="3547"/>
                  </a:lnTo>
                  <a:lnTo>
                    <a:pt x="1405" y="3547"/>
                  </a:lnTo>
                  <a:lnTo>
                    <a:pt x="2456" y="0"/>
                  </a:lnTo>
                  <a:close/>
                </a:path>
              </a:pathLst>
            </a:custGeom>
            <a:solidFill>
              <a:srgbClr val="BFCC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Freeform 11"/>
            <p:cNvSpPr>
              <a:spLocks/>
            </p:cNvSpPr>
            <p:nvPr userDrawn="1"/>
          </p:nvSpPr>
          <p:spPr bwMode="gray">
            <a:xfrm>
              <a:off x="0" y="2343150"/>
              <a:ext cx="1554163" cy="4514850"/>
            </a:xfrm>
            <a:custGeom>
              <a:avLst/>
              <a:gdLst>
                <a:gd name="T0" fmla="*/ 0 w 979"/>
                <a:gd name="T1" fmla="*/ 0 h 2844"/>
                <a:gd name="T2" fmla="*/ 0 w 979"/>
                <a:gd name="T3" fmla="*/ 2844 h 2844"/>
                <a:gd name="T4" fmla="*/ 137 w 979"/>
                <a:gd name="T5" fmla="*/ 2844 h 2844"/>
                <a:gd name="T6" fmla="*/ 979 w 979"/>
                <a:gd name="T7" fmla="*/ 0 h 2844"/>
                <a:gd name="T8" fmla="*/ 0 w 979"/>
                <a:gd name="T9" fmla="*/ 0 h 284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79" h="2844">
                  <a:moveTo>
                    <a:pt x="0" y="0"/>
                  </a:moveTo>
                  <a:lnTo>
                    <a:pt x="0" y="2844"/>
                  </a:lnTo>
                  <a:lnTo>
                    <a:pt x="137" y="2844"/>
                  </a:lnTo>
                  <a:lnTo>
                    <a:pt x="97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5EA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12"/>
            <p:cNvSpPr>
              <a:spLocks/>
            </p:cNvSpPr>
            <p:nvPr userDrawn="1"/>
          </p:nvSpPr>
          <p:spPr bwMode="gray">
            <a:xfrm>
              <a:off x="7007225" y="6116638"/>
              <a:ext cx="655638" cy="741363"/>
            </a:xfrm>
            <a:custGeom>
              <a:avLst/>
              <a:gdLst>
                <a:gd name="T0" fmla="*/ 413 w 413"/>
                <a:gd name="T1" fmla="*/ 0 h 467"/>
                <a:gd name="T2" fmla="*/ 138 w 413"/>
                <a:gd name="T3" fmla="*/ 0 h 467"/>
                <a:gd name="T4" fmla="*/ 0 w 413"/>
                <a:gd name="T5" fmla="*/ 467 h 467"/>
                <a:gd name="T6" fmla="*/ 275 w 413"/>
                <a:gd name="T7" fmla="*/ 467 h 467"/>
                <a:gd name="T8" fmla="*/ 413 w 413"/>
                <a:gd name="T9" fmla="*/ 0 h 46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13" h="467">
                  <a:moveTo>
                    <a:pt x="413" y="0"/>
                  </a:moveTo>
                  <a:lnTo>
                    <a:pt x="138" y="0"/>
                  </a:lnTo>
                  <a:lnTo>
                    <a:pt x="0" y="467"/>
                  </a:lnTo>
                  <a:lnTo>
                    <a:pt x="275" y="467"/>
                  </a:lnTo>
                  <a:lnTo>
                    <a:pt x="413" y="0"/>
                  </a:lnTo>
                  <a:close/>
                </a:path>
              </a:pathLst>
            </a:custGeom>
            <a:solidFill>
              <a:srgbClr val="00338D">
                <a:alpha val="94901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13"/>
            <p:cNvSpPr>
              <a:spLocks/>
            </p:cNvSpPr>
            <p:nvPr userDrawn="1"/>
          </p:nvSpPr>
          <p:spPr bwMode="gray">
            <a:xfrm>
              <a:off x="4735513" y="1116013"/>
              <a:ext cx="1227138" cy="1227138"/>
            </a:xfrm>
            <a:custGeom>
              <a:avLst/>
              <a:gdLst>
                <a:gd name="T0" fmla="*/ 773 w 773"/>
                <a:gd name="T1" fmla="*/ 0 h 773"/>
                <a:gd name="T2" fmla="*/ 229 w 773"/>
                <a:gd name="T3" fmla="*/ 0 h 773"/>
                <a:gd name="T4" fmla="*/ 0 w 773"/>
                <a:gd name="T5" fmla="*/ 773 h 773"/>
                <a:gd name="T6" fmla="*/ 544 w 773"/>
                <a:gd name="T7" fmla="*/ 773 h 773"/>
                <a:gd name="T8" fmla="*/ 773 w 773"/>
                <a:gd name="T9" fmla="*/ 0 h 77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73" h="773">
                  <a:moveTo>
                    <a:pt x="773" y="0"/>
                  </a:moveTo>
                  <a:lnTo>
                    <a:pt x="229" y="0"/>
                  </a:lnTo>
                  <a:lnTo>
                    <a:pt x="0" y="773"/>
                  </a:lnTo>
                  <a:lnTo>
                    <a:pt x="544" y="773"/>
                  </a:lnTo>
                  <a:lnTo>
                    <a:pt x="773" y="0"/>
                  </a:lnTo>
                  <a:close/>
                </a:path>
              </a:pathLst>
            </a:custGeom>
            <a:solidFill>
              <a:srgbClr val="0025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14"/>
            <p:cNvSpPr>
              <a:spLocks/>
            </p:cNvSpPr>
            <p:nvPr userDrawn="1"/>
          </p:nvSpPr>
          <p:spPr bwMode="gray">
            <a:xfrm>
              <a:off x="1604963" y="4743450"/>
              <a:ext cx="889000" cy="887413"/>
            </a:xfrm>
            <a:custGeom>
              <a:avLst/>
              <a:gdLst>
                <a:gd name="T0" fmla="*/ 0 w 560"/>
                <a:gd name="T1" fmla="*/ 559 h 559"/>
                <a:gd name="T2" fmla="*/ 394 w 560"/>
                <a:gd name="T3" fmla="*/ 559 h 559"/>
                <a:gd name="T4" fmla="*/ 560 w 560"/>
                <a:gd name="T5" fmla="*/ 0 h 559"/>
                <a:gd name="T6" fmla="*/ 166 w 560"/>
                <a:gd name="T7" fmla="*/ 0 h 559"/>
                <a:gd name="T8" fmla="*/ 0 w 560"/>
                <a:gd name="T9" fmla="*/ 559 h 5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60" h="559">
                  <a:moveTo>
                    <a:pt x="0" y="559"/>
                  </a:moveTo>
                  <a:lnTo>
                    <a:pt x="394" y="559"/>
                  </a:lnTo>
                  <a:lnTo>
                    <a:pt x="560" y="0"/>
                  </a:lnTo>
                  <a:lnTo>
                    <a:pt x="166" y="0"/>
                  </a:lnTo>
                  <a:lnTo>
                    <a:pt x="0" y="559"/>
                  </a:lnTo>
                  <a:close/>
                </a:path>
              </a:pathLst>
            </a:custGeom>
            <a:solidFill>
              <a:srgbClr val="4066AA">
                <a:alpha val="94901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15"/>
            <p:cNvSpPr>
              <a:spLocks/>
            </p:cNvSpPr>
            <p:nvPr userDrawn="1"/>
          </p:nvSpPr>
          <p:spPr bwMode="gray">
            <a:xfrm>
              <a:off x="1554163" y="0"/>
              <a:ext cx="2344738" cy="2343150"/>
            </a:xfrm>
            <a:custGeom>
              <a:avLst/>
              <a:gdLst>
                <a:gd name="T0" fmla="*/ 437 w 1477"/>
                <a:gd name="T1" fmla="*/ 0 h 1476"/>
                <a:gd name="T2" fmla="*/ 0 w 1477"/>
                <a:gd name="T3" fmla="*/ 1476 h 1476"/>
                <a:gd name="T4" fmla="*/ 1040 w 1477"/>
                <a:gd name="T5" fmla="*/ 1476 h 1476"/>
                <a:gd name="T6" fmla="*/ 1477 w 1477"/>
                <a:gd name="T7" fmla="*/ 0 h 1476"/>
                <a:gd name="T8" fmla="*/ 437 w 1477"/>
                <a:gd name="T9" fmla="*/ 0 h 147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477" h="1476">
                  <a:moveTo>
                    <a:pt x="437" y="0"/>
                  </a:moveTo>
                  <a:lnTo>
                    <a:pt x="0" y="1476"/>
                  </a:lnTo>
                  <a:lnTo>
                    <a:pt x="1040" y="1476"/>
                  </a:lnTo>
                  <a:lnTo>
                    <a:pt x="1477" y="0"/>
                  </a:lnTo>
                  <a:lnTo>
                    <a:pt x="437" y="0"/>
                  </a:lnTo>
                  <a:close/>
                </a:path>
              </a:pathLst>
            </a:custGeom>
            <a:solidFill>
              <a:srgbClr val="4066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16"/>
            <p:cNvSpPr>
              <a:spLocks/>
            </p:cNvSpPr>
            <p:nvPr userDrawn="1"/>
          </p:nvSpPr>
          <p:spPr bwMode="gray">
            <a:xfrm>
              <a:off x="0" y="2343150"/>
              <a:ext cx="1554163" cy="3287713"/>
            </a:xfrm>
            <a:custGeom>
              <a:avLst/>
              <a:gdLst>
                <a:gd name="T0" fmla="*/ 0 w 979"/>
                <a:gd name="T1" fmla="*/ 0 h 2071"/>
                <a:gd name="T2" fmla="*/ 0 w 979"/>
                <a:gd name="T3" fmla="*/ 2071 h 2071"/>
                <a:gd name="T4" fmla="*/ 366 w 979"/>
                <a:gd name="T5" fmla="*/ 2071 h 2071"/>
                <a:gd name="T6" fmla="*/ 979 w 979"/>
                <a:gd name="T7" fmla="*/ 0 h 2071"/>
                <a:gd name="T8" fmla="*/ 0 w 979"/>
                <a:gd name="T9" fmla="*/ 0 h 207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79" h="2071">
                  <a:moveTo>
                    <a:pt x="0" y="0"/>
                  </a:moveTo>
                  <a:lnTo>
                    <a:pt x="0" y="2071"/>
                  </a:lnTo>
                  <a:lnTo>
                    <a:pt x="366" y="2071"/>
                  </a:lnTo>
                  <a:lnTo>
                    <a:pt x="97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099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" name="Title 7"/>
          <p:cNvSpPr>
            <a:spLocks noGrp="1"/>
          </p:cNvSpPr>
          <p:nvPr>
            <p:ph type="title"/>
          </p:nvPr>
        </p:nvSpPr>
        <p:spPr bwMode="gray">
          <a:xfrm>
            <a:off x="4932045" y="2708920"/>
            <a:ext cx="3168352" cy="1656184"/>
          </a:xfrm>
          <a:noFill/>
          <a:ln w="9525">
            <a:noFill/>
            <a:miter lim="800000"/>
            <a:headEnd/>
            <a:tailEnd/>
          </a:ln>
        </p:spPr>
        <p:txBody>
          <a:bodyPr anchor="t">
            <a:noAutofit/>
          </a:bodyPr>
          <a:lstStyle>
            <a:lvl1pPr>
              <a:defRPr lang="en-GB" sz="3000" b="1" kern="1200" noProof="0" smtClean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>
              <a:defRPr lang="en-GB" sz="3000" b="1" kern="1200" noProof="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defRPr>
            </a:lvl2pPr>
            <a:lvl3pPr>
              <a:defRPr lang="en-GB" sz="3000" b="1" kern="1200" noProof="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defRPr>
            </a:lvl3pPr>
            <a:lvl4pPr>
              <a:defRPr lang="en-GB" sz="3000" b="1" kern="1200" noProof="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defRPr>
            </a:lvl4pPr>
            <a:lvl5pPr>
              <a:defRPr lang="en-GB" sz="3000" b="1" kern="1200" noProof="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defRPr>
            </a:lvl5pPr>
            <a:lvl6pPr>
              <a:defRPr lang="en-GB" sz="3000" b="1" kern="1200" noProof="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defRPr>
            </a:lvl6pPr>
            <a:lvl7pPr>
              <a:defRPr lang="en-GB" sz="3000" b="1" kern="1200" noProof="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defRPr>
            </a:lvl7pPr>
            <a:lvl8pPr>
              <a:defRPr lang="en-GB" sz="3000" b="1" kern="1200" noProof="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defRPr>
            </a:lvl8pPr>
            <a:lvl9pPr>
              <a:defRPr lang="en-GB" sz="3000" b="1" kern="1200" noProof="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defRPr>
            </a:lvl9pPr>
          </a:lstStyle>
          <a:p>
            <a:pPr lvl="0"/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0"/>
          </p:nvPr>
        </p:nvSpPr>
        <p:spPr bwMode="gray">
          <a:xfrm>
            <a:off x="4932366" y="4509130"/>
            <a:ext cx="2807989" cy="1080119"/>
          </a:xfrm>
          <a:noFill/>
          <a:ln w="9525">
            <a:noFill/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>
              <a:defRPr lang="en-US" sz="1200" b="0" kern="1200" noProof="0" dirty="0" smtClean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>
              <a:defRPr lang="en-US" sz="1200" b="0" kern="1200" noProof="0" dirty="0" smtClean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>
              <a:defRPr lang="en-US" sz="1200" b="0" kern="1200" noProof="0" dirty="0" smtClean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>
              <a:defRPr lang="en-US" sz="1200" b="0" kern="1200" noProof="0" dirty="0" smtClean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>
              <a:defRPr lang="en-US" sz="1200" b="0" kern="1200" noProof="0" dirty="0" smtClean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>
              <a:defRPr lang="en-US" sz="1200" b="0" kern="1200" noProof="0" dirty="0" smtClean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6pPr>
            <a:lvl7pPr>
              <a:defRPr lang="en-US" sz="1200" b="0" kern="1200" noProof="0" dirty="0" smtClean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7pPr>
            <a:lvl8pPr>
              <a:defRPr lang="en-US" sz="1200" b="0" kern="1200" noProof="0" dirty="0" smtClean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8pPr>
            <a:lvl9pPr>
              <a:defRPr lang="en-US" sz="1200" b="0" kern="1200" noProof="0" dirty="0" smtClean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60588547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11"/>
          <p:cNvSpPr>
            <a:spLocks noChangeAspect="1"/>
          </p:cNvSpPr>
          <p:nvPr userDrawn="1"/>
        </p:nvSpPr>
        <p:spPr bwMode="gray">
          <a:xfrm>
            <a:off x="0" y="0"/>
            <a:ext cx="6475413" cy="6858000"/>
          </a:xfrm>
          <a:custGeom>
            <a:avLst/>
            <a:gdLst>
              <a:gd name="T0" fmla="*/ 0 w 28205"/>
              <a:gd name="T1" fmla="*/ 0 h 29877"/>
              <a:gd name="T2" fmla="*/ 0 w 28205"/>
              <a:gd name="T3" fmla="*/ 29877 h 29877"/>
              <a:gd name="T4" fmla="*/ 19370 w 28205"/>
              <a:gd name="T5" fmla="*/ 29877 h 29877"/>
              <a:gd name="T6" fmla="*/ 28205 w 28205"/>
              <a:gd name="T7" fmla="*/ 0 h 29877"/>
              <a:gd name="T8" fmla="*/ 0 w 28205"/>
              <a:gd name="T9" fmla="*/ 0 h 2987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8205" h="29877">
                <a:moveTo>
                  <a:pt x="0" y="0"/>
                </a:moveTo>
                <a:lnTo>
                  <a:pt x="0" y="29877"/>
                </a:lnTo>
                <a:lnTo>
                  <a:pt x="19370" y="29877"/>
                </a:lnTo>
                <a:lnTo>
                  <a:pt x="28205" y="0"/>
                </a:lnTo>
                <a:lnTo>
                  <a:pt x="0" y="0"/>
                </a:lnTo>
                <a:close/>
              </a:path>
            </a:pathLst>
          </a:custGeom>
          <a:gradFill rotWithShape="1">
            <a:gsLst>
              <a:gs pos="0">
                <a:srgbClr val="00257A">
                  <a:alpha val="89999"/>
                </a:srgbClr>
              </a:gs>
              <a:gs pos="35001">
                <a:srgbClr val="00338D">
                  <a:alpha val="89999"/>
                </a:srgbClr>
              </a:gs>
              <a:gs pos="100000">
                <a:srgbClr val="009FDA">
                  <a:alpha val="89999"/>
                </a:srgbClr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 bwMode="gray">
          <a:xfrm>
            <a:off x="323530" y="1340768"/>
            <a:ext cx="5112568" cy="2088232"/>
          </a:xfrm>
          <a:noFill/>
          <a:ln w="9525">
            <a:noFill/>
            <a:miter lim="800000"/>
            <a:headEnd/>
            <a:tailEnd/>
          </a:ln>
        </p:spPr>
        <p:txBody>
          <a:bodyPr anchor="t">
            <a:noAutofit/>
          </a:bodyPr>
          <a:lstStyle>
            <a:lvl1pPr>
              <a:defRPr lang="en-GB" sz="3000" b="1" kern="1200" noProof="0" smtClean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>
              <a:defRPr lang="en-GB" sz="3000" b="1" kern="1200" noProof="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defRPr>
            </a:lvl2pPr>
            <a:lvl3pPr>
              <a:defRPr lang="en-GB" sz="3000" b="1" kern="1200" noProof="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defRPr>
            </a:lvl3pPr>
            <a:lvl4pPr>
              <a:defRPr lang="en-GB" sz="3000" b="1" kern="1200" noProof="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defRPr>
            </a:lvl4pPr>
            <a:lvl5pPr>
              <a:defRPr lang="en-GB" sz="3000" b="1" kern="1200" noProof="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defRPr>
            </a:lvl5pPr>
            <a:lvl6pPr>
              <a:defRPr lang="en-GB" sz="3000" b="1" kern="1200" noProof="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defRPr>
            </a:lvl6pPr>
            <a:lvl7pPr>
              <a:defRPr lang="en-GB" sz="3000" b="1" kern="1200" noProof="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defRPr>
            </a:lvl7pPr>
            <a:lvl8pPr>
              <a:defRPr lang="en-GB" sz="3000" b="1" kern="1200" noProof="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defRPr>
            </a:lvl8pPr>
            <a:lvl9pPr>
              <a:defRPr lang="en-GB" sz="3000" b="1" kern="1200" noProof="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defRPr>
            </a:lvl9pPr>
          </a:lstStyle>
          <a:p>
            <a:pPr lvl="0"/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0"/>
          </p:nvPr>
        </p:nvSpPr>
        <p:spPr bwMode="gray">
          <a:xfrm>
            <a:off x="323528" y="3645025"/>
            <a:ext cx="4752528" cy="1008112"/>
          </a:xfrm>
          <a:noFill/>
          <a:ln w="9525">
            <a:noFill/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>
              <a:defRPr lang="en-US" sz="1200" b="0" kern="1200" noProof="0" dirty="0" smtClean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>
              <a:defRPr lang="en-US" sz="1200" b="0" kern="1200" noProof="0" dirty="0" smtClean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>
              <a:defRPr lang="en-US" sz="1200" b="0" kern="1200" noProof="0" dirty="0" smtClean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>
              <a:defRPr lang="en-US" sz="1200" b="0" kern="1200" noProof="0" dirty="0" smtClean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>
              <a:defRPr lang="en-US" sz="1200" b="0" kern="1200" noProof="0" dirty="0" smtClean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>
              <a:defRPr lang="en-US" sz="1200" b="0" kern="1200" noProof="0" dirty="0" smtClean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6pPr>
            <a:lvl7pPr>
              <a:defRPr lang="en-US" sz="1200" b="0" kern="1200" noProof="0" dirty="0" smtClean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7pPr>
            <a:lvl8pPr>
              <a:defRPr lang="en-US" sz="1200" b="0" kern="1200" noProof="0" dirty="0" smtClean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8pPr>
            <a:lvl9pPr>
              <a:defRPr lang="en-US" sz="1200" b="0" kern="1200" noProof="0" dirty="0" smtClean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14233017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hoto divider">
    <p:bg>
      <p:bgPr>
        <a:solidFill>
          <a:srgbClr val="BABBB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8" descr="BOARDROOM PPL compressed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gray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Freeform 19"/>
          <p:cNvSpPr>
            <a:spLocks noChangeAspect="1"/>
          </p:cNvSpPr>
          <p:nvPr userDrawn="1"/>
        </p:nvSpPr>
        <p:spPr bwMode="gray">
          <a:xfrm>
            <a:off x="0" y="4521200"/>
            <a:ext cx="4537075" cy="2336800"/>
          </a:xfrm>
          <a:custGeom>
            <a:avLst/>
            <a:gdLst>
              <a:gd name="T0" fmla="*/ 0 w 24277"/>
              <a:gd name="T1" fmla="*/ 0 h 12503"/>
              <a:gd name="T2" fmla="*/ 0 w 24277"/>
              <a:gd name="T3" fmla="*/ 12503 h 12503"/>
              <a:gd name="T4" fmla="*/ 20575 w 24277"/>
              <a:gd name="T5" fmla="*/ 12503 h 12503"/>
              <a:gd name="T6" fmla="*/ 24277 w 24277"/>
              <a:gd name="T7" fmla="*/ 0 h 12503"/>
              <a:gd name="T8" fmla="*/ 0 w 24277"/>
              <a:gd name="T9" fmla="*/ 0 h 1250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4277" h="12503">
                <a:moveTo>
                  <a:pt x="0" y="0"/>
                </a:moveTo>
                <a:lnTo>
                  <a:pt x="0" y="12503"/>
                </a:lnTo>
                <a:lnTo>
                  <a:pt x="20575" y="12503"/>
                </a:lnTo>
                <a:lnTo>
                  <a:pt x="24277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 bwMode="gray">
          <a:xfrm>
            <a:off x="323530" y="4941168"/>
            <a:ext cx="3600400" cy="1584176"/>
          </a:xfrm>
          <a:noFill/>
          <a:ln w="9525">
            <a:noFill/>
            <a:miter lim="800000"/>
            <a:headEnd/>
            <a:tailEnd/>
          </a:ln>
        </p:spPr>
        <p:txBody>
          <a:bodyPr anchor="t">
            <a:noAutofit/>
          </a:bodyPr>
          <a:lstStyle>
            <a:lvl1pPr>
              <a:defRPr lang="en-GB" sz="3000" b="1" kern="1200" noProof="0" dirty="0" smtClean="0">
                <a:solidFill>
                  <a:srgbClr val="00338D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>
              <a:defRPr lang="en-GB" sz="3000" b="1" kern="1200" noProof="0" dirty="0">
                <a:solidFill>
                  <a:srgbClr val="00338D"/>
                </a:solidFill>
                <a:latin typeface="Arial" pitchFamily="34" charset="0"/>
                <a:ea typeface="+mj-ea"/>
                <a:cs typeface="Arial" pitchFamily="34" charset="0"/>
              </a:defRPr>
            </a:lvl2pPr>
            <a:lvl3pPr>
              <a:defRPr lang="en-GB" sz="3000" b="1" kern="1200" noProof="0" dirty="0">
                <a:solidFill>
                  <a:srgbClr val="00338D"/>
                </a:solidFill>
                <a:latin typeface="Arial" pitchFamily="34" charset="0"/>
                <a:ea typeface="+mj-ea"/>
                <a:cs typeface="Arial" pitchFamily="34" charset="0"/>
              </a:defRPr>
            </a:lvl3pPr>
            <a:lvl4pPr>
              <a:defRPr lang="en-GB" sz="3000" b="1" kern="1200" noProof="0" dirty="0">
                <a:solidFill>
                  <a:srgbClr val="00338D"/>
                </a:solidFill>
                <a:latin typeface="Arial" pitchFamily="34" charset="0"/>
                <a:ea typeface="+mj-ea"/>
                <a:cs typeface="Arial" pitchFamily="34" charset="0"/>
              </a:defRPr>
            </a:lvl4pPr>
            <a:lvl5pPr>
              <a:defRPr lang="en-GB" sz="3000" b="1" kern="1200" noProof="0" dirty="0">
                <a:solidFill>
                  <a:srgbClr val="00338D"/>
                </a:solidFill>
                <a:latin typeface="Arial" pitchFamily="34" charset="0"/>
                <a:ea typeface="+mj-ea"/>
                <a:cs typeface="Arial" pitchFamily="34" charset="0"/>
              </a:defRPr>
            </a:lvl5pPr>
            <a:lvl6pPr>
              <a:defRPr lang="en-GB" sz="3000" b="1" kern="1200" noProof="0" dirty="0">
                <a:solidFill>
                  <a:srgbClr val="00338D"/>
                </a:solidFill>
                <a:latin typeface="Arial" pitchFamily="34" charset="0"/>
                <a:ea typeface="+mj-ea"/>
                <a:cs typeface="Arial" pitchFamily="34" charset="0"/>
              </a:defRPr>
            </a:lvl6pPr>
            <a:lvl7pPr>
              <a:defRPr lang="en-GB" sz="3000" b="1" kern="1200" noProof="0" dirty="0">
                <a:solidFill>
                  <a:srgbClr val="00338D"/>
                </a:solidFill>
                <a:latin typeface="Arial" pitchFamily="34" charset="0"/>
                <a:ea typeface="+mj-ea"/>
                <a:cs typeface="Arial" pitchFamily="34" charset="0"/>
              </a:defRPr>
            </a:lvl7pPr>
            <a:lvl8pPr>
              <a:defRPr lang="en-GB" sz="3000" b="1" kern="1200" noProof="0" dirty="0">
                <a:solidFill>
                  <a:srgbClr val="00338D"/>
                </a:solidFill>
                <a:latin typeface="Arial" pitchFamily="34" charset="0"/>
                <a:ea typeface="+mj-ea"/>
                <a:cs typeface="Arial" pitchFamily="34" charset="0"/>
              </a:defRPr>
            </a:lvl8pPr>
            <a:lvl9pPr>
              <a:defRPr lang="en-GB" sz="3000" b="1" kern="1200" noProof="0" dirty="0">
                <a:solidFill>
                  <a:srgbClr val="00338D"/>
                </a:solidFill>
                <a:latin typeface="Arial" pitchFamily="34" charset="0"/>
                <a:ea typeface="+mj-ea"/>
                <a:cs typeface="Arial" pitchFamily="34" charset="0"/>
              </a:defRPr>
            </a:lvl9pPr>
          </a:lstStyle>
          <a:p>
            <a:pPr lvl="0"/>
            <a:r>
              <a:rPr lang="en-US" dirty="0" smtClean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48518035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(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8" descr="LAPTOP GUY compressed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80513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Freeform 9"/>
          <p:cNvSpPr>
            <a:spLocks noChangeAspect="1"/>
          </p:cNvSpPr>
          <p:nvPr userDrawn="1"/>
        </p:nvSpPr>
        <p:spPr bwMode="ltGray">
          <a:xfrm>
            <a:off x="0" y="0"/>
            <a:ext cx="4833938" cy="5400675"/>
          </a:xfrm>
          <a:custGeom>
            <a:avLst/>
            <a:gdLst>
              <a:gd name="T0" fmla="*/ 17951 w 17951"/>
              <a:gd name="T1" fmla="*/ 0 h 20057"/>
              <a:gd name="T2" fmla="*/ 0 w 17951"/>
              <a:gd name="T3" fmla="*/ 0 h 20057"/>
              <a:gd name="T4" fmla="*/ 0 w 17951"/>
              <a:gd name="T5" fmla="*/ 20057 h 20057"/>
              <a:gd name="T6" fmla="*/ 12022 w 17951"/>
              <a:gd name="T7" fmla="*/ 20057 h 20057"/>
              <a:gd name="T8" fmla="*/ 17951 w 17951"/>
              <a:gd name="T9" fmla="*/ 0 h 2005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7951" h="20057">
                <a:moveTo>
                  <a:pt x="17951" y="0"/>
                </a:moveTo>
                <a:lnTo>
                  <a:pt x="0" y="0"/>
                </a:lnTo>
                <a:lnTo>
                  <a:pt x="0" y="20057"/>
                </a:lnTo>
                <a:lnTo>
                  <a:pt x="12022" y="20057"/>
                </a:lnTo>
                <a:lnTo>
                  <a:pt x="17951" y="0"/>
                </a:lnTo>
                <a:close/>
              </a:path>
            </a:pathLst>
          </a:custGeom>
          <a:gradFill rotWithShape="1">
            <a:gsLst>
              <a:gs pos="0">
                <a:srgbClr val="00257A">
                  <a:alpha val="89999"/>
                </a:srgbClr>
              </a:gs>
              <a:gs pos="35001">
                <a:srgbClr val="00338D">
                  <a:alpha val="89999"/>
                </a:srgbClr>
              </a:gs>
              <a:gs pos="100000">
                <a:srgbClr val="009FDA">
                  <a:alpha val="89999"/>
                </a:srgbClr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 bwMode="gray">
          <a:xfrm>
            <a:off x="323533" y="1412776"/>
            <a:ext cx="3744416" cy="1152128"/>
          </a:xfrm>
          <a:noFill/>
          <a:ln w="9525">
            <a:noFill/>
            <a:miter lim="800000"/>
            <a:headEnd/>
            <a:tailEnd/>
          </a:ln>
        </p:spPr>
        <p:txBody>
          <a:bodyPr anchor="t">
            <a:noAutofit/>
          </a:bodyPr>
          <a:lstStyle>
            <a:lvl1pPr>
              <a:defRPr lang="en-GB" sz="3000" b="1" kern="1200" noProof="0" dirty="0" smtClean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>
              <a:defRPr lang="en-GB" sz="3000" b="1" kern="1200" noProof="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defRPr>
            </a:lvl2pPr>
            <a:lvl3pPr>
              <a:defRPr lang="en-GB" sz="3000" b="1" kern="1200" noProof="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defRPr>
            </a:lvl3pPr>
            <a:lvl4pPr>
              <a:defRPr lang="en-GB" sz="3000" b="1" kern="1200" noProof="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defRPr>
            </a:lvl4pPr>
            <a:lvl5pPr>
              <a:defRPr lang="en-GB" sz="3000" b="1" kern="1200" noProof="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defRPr>
            </a:lvl5pPr>
            <a:lvl6pPr>
              <a:defRPr lang="en-GB" sz="3000" b="1" kern="1200" noProof="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defRPr>
            </a:lvl6pPr>
            <a:lvl7pPr>
              <a:defRPr lang="en-GB" sz="3000" b="1" kern="1200" noProof="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defRPr>
            </a:lvl7pPr>
            <a:lvl8pPr>
              <a:defRPr lang="en-GB" sz="3000" b="1" kern="1200" noProof="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defRPr>
            </a:lvl8pPr>
            <a:lvl9pPr>
              <a:defRPr lang="en-GB" sz="3000" b="1" kern="1200" noProof="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defRPr>
            </a:lvl9pPr>
          </a:lstStyle>
          <a:p>
            <a:pPr lvl="0"/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323850" y="2708285"/>
            <a:ext cx="3384550" cy="936625"/>
          </a:xfrm>
          <a:noFill/>
          <a:ln w="9525">
            <a:noFill/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>
              <a:defRPr lang="en-US" sz="1200" b="0" kern="1200" noProof="0" dirty="0" smtClean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>
              <a:defRPr lang="en-US" sz="1200" b="0" kern="1200" noProof="0" dirty="0" smtClean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>
              <a:defRPr lang="en-US" sz="1200" b="0" kern="1200" noProof="0" dirty="0" smtClean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>
              <a:defRPr lang="en-US" sz="1200" b="0" kern="1200" noProof="0" dirty="0" smtClean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>
              <a:defRPr lang="en-US" sz="1200" b="0" kern="1200" noProof="0" dirty="0" smtClean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>
              <a:defRPr lang="en-US" sz="1200" b="0" kern="1200" noProof="0" dirty="0" smtClean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6pPr>
            <a:lvl7pPr>
              <a:defRPr lang="en-US" sz="1200" b="0" kern="1200" noProof="0" dirty="0" smtClean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7pPr>
            <a:lvl8pPr>
              <a:defRPr lang="en-US" sz="1200" b="0" kern="1200" noProof="0" dirty="0" smtClean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8pPr>
            <a:lvl9pPr>
              <a:defRPr lang="en-US" sz="1200" b="0" kern="1200" noProof="0" dirty="0" smtClean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1806963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9"/>
          <p:cNvSpPr>
            <a:spLocks noChangeAspect="1"/>
          </p:cNvSpPr>
          <p:nvPr userDrawn="1"/>
        </p:nvSpPr>
        <p:spPr bwMode="gray">
          <a:xfrm>
            <a:off x="0" y="0"/>
            <a:ext cx="4833938" cy="5400675"/>
          </a:xfrm>
          <a:custGeom>
            <a:avLst/>
            <a:gdLst>
              <a:gd name="T0" fmla="*/ 17951 w 17951"/>
              <a:gd name="T1" fmla="*/ 0 h 20057"/>
              <a:gd name="T2" fmla="*/ 0 w 17951"/>
              <a:gd name="T3" fmla="*/ 0 h 20057"/>
              <a:gd name="T4" fmla="*/ 0 w 17951"/>
              <a:gd name="T5" fmla="*/ 20057 h 20057"/>
              <a:gd name="T6" fmla="*/ 12022 w 17951"/>
              <a:gd name="T7" fmla="*/ 20057 h 20057"/>
              <a:gd name="T8" fmla="*/ 17951 w 17951"/>
              <a:gd name="T9" fmla="*/ 0 h 2005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7951" h="20057">
                <a:moveTo>
                  <a:pt x="17951" y="0"/>
                </a:moveTo>
                <a:lnTo>
                  <a:pt x="0" y="0"/>
                </a:lnTo>
                <a:lnTo>
                  <a:pt x="0" y="20057"/>
                </a:lnTo>
                <a:lnTo>
                  <a:pt x="12022" y="20057"/>
                </a:lnTo>
                <a:lnTo>
                  <a:pt x="17951" y="0"/>
                </a:lnTo>
                <a:close/>
              </a:path>
            </a:pathLst>
          </a:custGeom>
          <a:gradFill rotWithShape="1">
            <a:gsLst>
              <a:gs pos="0">
                <a:srgbClr val="00257A">
                  <a:alpha val="89999"/>
                </a:srgbClr>
              </a:gs>
              <a:gs pos="35001">
                <a:srgbClr val="00338D">
                  <a:alpha val="89999"/>
                </a:srgbClr>
              </a:gs>
              <a:gs pos="100000">
                <a:srgbClr val="009FDA">
                  <a:alpha val="89999"/>
                </a:srgbClr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 bwMode="gray">
          <a:xfrm>
            <a:off x="323533" y="1412776"/>
            <a:ext cx="3744416" cy="1152128"/>
          </a:xfrm>
          <a:noFill/>
          <a:ln w="9525">
            <a:noFill/>
            <a:miter lim="800000"/>
            <a:headEnd/>
            <a:tailEnd/>
          </a:ln>
        </p:spPr>
        <p:txBody>
          <a:bodyPr anchor="t">
            <a:noAutofit/>
          </a:bodyPr>
          <a:lstStyle>
            <a:lvl1pPr>
              <a:defRPr lang="en-GB" sz="3000" b="1" kern="1200" noProof="0" dirty="0" smtClean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>
              <a:defRPr lang="en-GB" sz="3000" b="1" kern="1200" noProof="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defRPr>
            </a:lvl2pPr>
            <a:lvl3pPr>
              <a:defRPr lang="en-GB" sz="3000" b="1" kern="1200" noProof="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defRPr>
            </a:lvl3pPr>
            <a:lvl4pPr>
              <a:defRPr lang="en-GB" sz="3000" b="1" kern="1200" noProof="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defRPr>
            </a:lvl4pPr>
            <a:lvl5pPr>
              <a:defRPr lang="en-GB" sz="3000" b="1" kern="1200" noProof="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defRPr>
            </a:lvl5pPr>
            <a:lvl6pPr>
              <a:defRPr lang="en-GB" sz="3000" b="1" kern="1200" noProof="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defRPr>
            </a:lvl6pPr>
            <a:lvl7pPr>
              <a:defRPr lang="en-GB" sz="3000" b="1" kern="1200" noProof="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defRPr>
            </a:lvl7pPr>
            <a:lvl8pPr>
              <a:defRPr lang="en-GB" sz="3000" b="1" kern="1200" noProof="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defRPr>
            </a:lvl8pPr>
            <a:lvl9pPr>
              <a:defRPr lang="en-GB" sz="3000" b="1" kern="1200" noProof="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defRPr>
            </a:lvl9pPr>
          </a:lstStyle>
          <a:p>
            <a:pPr lvl="0"/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 bwMode="gray">
          <a:xfrm>
            <a:off x="323850" y="2708285"/>
            <a:ext cx="3384550" cy="936625"/>
          </a:xfrm>
          <a:noFill/>
          <a:ln w="9525">
            <a:noFill/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>
              <a:defRPr lang="en-US" sz="1200" b="0" kern="1200" noProof="0" dirty="0" smtClean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>
              <a:defRPr lang="en-US" sz="1200" b="0" kern="1200" noProof="0" dirty="0" smtClean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>
              <a:defRPr lang="en-US" sz="1200" b="0" kern="1200" noProof="0" dirty="0" smtClean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>
              <a:defRPr lang="en-US" sz="1200" b="0" kern="1200" noProof="0" dirty="0" smtClean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>
              <a:defRPr lang="en-US" sz="1200" b="0" kern="1200" noProof="0" dirty="0" smtClean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>
              <a:defRPr lang="en-US" sz="1200" b="0" kern="1200" noProof="0" dirty="0" smtClean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6pPr>
            <a:lvl7pPr>
              <a:defRPr lang="en-US" sz="1200" b="0" kern="1200" noProof="0" dirty="0" smtClean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7pPr>
            <a:lvl8pPr>
              <a:defRPr lang="en-US" sz="1200" b="0" kern="1200" noProof="0" dirty="0" smtClean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8pPr>
            <a:lvl9pPr>
              <a:defRPr lang="en-US" sz="1200" b="0" kern="1200" noProof="0" dirty="0" smtClean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6672994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sclaim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8"/>
          <p:cNvSpPr>
            <a:spLocks noChangeAspect="1"/>
          </p:cNvSpPr>
          <p:nvPr userDrawn="1"/>
        </p:nvSpPr>
        <p:spPr bwMode="gray">
          <a:xfrm>
            <a:off x="0" y="0"/>
            <a:ext cx="4833938" cy="3217863"/>
          </a:xfrm>
          <a:custGeom>
            <a:avLst/>
            <a:gdLst>
              <a:gd name="T0" fmla="*/ 13230 w 16471"/>
              <a:gd name="T1" fmla="*/ 10963 h 10963"/>
              <a:gd name="T2" fmla="*/ 16471 w 16471"/>
              <a:gd name="T3" fmla="*/ 0 h 10963"/>
              <a:gd name="T4" fmla="*/ 0 w 16471"/>
              <a:gd name="T5" fmla="*/ 0 h 10963"/>
              <a:gd name="T6" fmla="*/ 0 w 16471"/>
              <a:gd name="T7" fmla="*/ 10963 h 10963"/>
              <a:gd name="T8" fmla="*/ 13230 w 16471"/>
              <a:gd name="T9" fmla="*/ 10963 h 1096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6471" h="10963">
                <a:moveTo>
                  <a:pt x="13230" y="10963"/>
                </a:moveTo>
                <a:lnTo>
                  <a:pt x="16471" y="0"/>
                </a:lnTo>
                <a:lnTo>
                  <a:pt x="0" y="0"/>
                </a:lnTo>
                <a:lnTo>
                  <a:pt x="0" y="10963"/>
                </a:lnTo>
                <a:lnTo>
                  <a:pt x="13230" y="10963"/>
                </a:lnTo>
                <a:close/>
              </a:path>
            </a:pathLst>
          </a:custGeom>
          <a:gradFill rotWithShape="1">
            <a:gsLst>
              <a:gs pos="0">
                <a:srgbClr val="00257A">
                  <a:alpha val="89999"/>
                </a:srgbClr>
              </a:gs>
              <a:gs pos="35001">
                <a:srgbClr val="00338D">
                  <a:alpha val="89999"/>
                </a:srgbClr>
              </a:gs>
              <a:gs pos="100000">
                <a:srgbClr val="009FDA">
                  <a:alpha val="89999"/>
                </a:srgbClr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4" name="Group 19"/>
          <p:cNvGrpSpPr>
            <a:grpSpLocks/>
          </p:cNvGrpSpPr>
          <p:nvPr userDrawn="1"/>
        </p:nvGrpSpPr>
        <p:grpSpPr bwMode="auto">
          <a:xfrm>
            <a:off x="128588" y="0"/>
            <a:ext cx="2735262" cy="1530350"/>
            <a:chOff x="68" y="0"/>
            <a:chExt cx="1723" cy="964"/>
          </a:xfrm>
        </p:grpSpPr>
        <p:sp>
          <p:nvSpPr>
            <p:cNvPr id="5" name="Freeform 8"/>
            <p:cNvSpPr>
              <a:spLocks noEditPoints="1"/>
            </p:cNvSpPr>
            <p:nvPr userDrawn="1"/>
          </p:nvSpPr>
          <p:spPr bwMode="gray">
            <a:xfrm>
              <a:off x="199" y="248"/>
              <a:ext cx="1423" cy="489"/>
            </a:xfrm>
            <a:custGeom>
              <a:avLst/>
              <a:gdLst>
                <a:gd name="T0" fmla="*/ 685 w 4103"/>
                <a:gd name="T1" fmla="*/ 168 h 1409"/>
                <a:gd name="T2" fmla="*/ 786 w 4103"/>
                <a:gd name="T3" fmla="*/ 242 h 1409"/>
                <a:gd name="T4" fmla="*/ 574 w 4103"/>
                <a:gd name="T5" fmla="*/ 228 h 1409"/>
                <a:gd name="T6" fmla="*/ 596 w 4103"/>
                <a:gd name="T7" fmla="*/ 147 h 1409"/>
                <a:gd name="T8" fmla="*/ 336 w 4103"/>
                <a:gd name="T9" fmla="*/ 242 h 1409"/>
                <a:gd name="T10" fmla="*/ 405 w 4103"/>
                <a:gd name="T11" fmla="*/ 144 h 1409"/>
                <a:gd name="T12" fmla="*/ 249 w 4103"/>
                <a:gd name="T13" fmla="*/ 219 h 1409"/>
                <a:gd name="T14" fmla="*/ 260 w 4103"/>
                <a:gd name="T15" fmla="*/ 219 h 1409"/>
                <a:gd name="T16" fmla="*/ 70 w 4103"/>
                <a:gd name="T17" fmla="*/ 214 h 1409"/>
                <a:gd name="T18" fmla="*/ 62 w 4103"/>
                <a:gd name="T19" fmla="*/ 242 h 1409"/>
                <a:gd name="T20" fmla="*/ 412 w 4103"/>
                <a:gd name="T21" fmla="*/ 144 h 1409"/>
                <a:gd name="T22" fmla="*/ 40 w 4103"/>
                <a:gd name="T23" fmla="*/ 314 h 1409"/>
                <a:gd name="T24" fmla="*/ 229 w 4103"/>
                <a:gd name="T25" fmla="*/ 248 h 1409"/>
                <a:gd name="T26" fmla="*/ 397 w 4103"/>
                <a:gd name="T27" fmla="*/ 248 h 1409"/>
                <a:gd name="T28" fmla="*/ 589 w 4103"/>
                <a:gd name="T29" fmla="*/ 300 h 1409"/>
                <a:gd name="T30" fmla="*/ 70 w 4103"/>
                <a:gd name="T31" fmla="*/ 446 h 1409"/>
                <a:gd name="T32" fmla="*/ 87 w 4103"/>
                <a:gd name="T33" fmla="*/ 461 h 1409"/>
                <a:gd name="T34" fmla="*/ 193 w 4103"/>
                <a:gd name="T35" fmla="*/ 415 h 1409"/>
                <a:gd name="T36" fmla="*/ 118 w 4103"/>
                <a:gd name="T37" fmla="*/ 415 h 1409"/>
                <a:gd name="T38" fmla="*/ 142 w 4103"/>
                <a:gd name="T39" fmla="*/ 425 h 1409"/>
                <a:gd name="T40" fmla="*/ 178 w 4103"/>
                <a:gd name="T41" fmla="*/ 425 h 1409"/>
                <a:gd name="T42" fmla="*/ 219 w 4103"/>
                <a:gd name="T43" fmla="*/ 405 h 1409"/>
                <a:gd name="T44" fmla="*/ 275 w 4103"/>
                <a:gd name="T45" fmla="*/ 423 h 1409"/>
                <a:gd name="T46" fmla="*/ 233 w 4103"/>
                <a:gd name="T47" fmla="*/ 468 h 1409"/>
                <a:gd name="T48" fmla="*/ 294 w 4103"/>
                <a:gd name="T49" fmla="*/ 472 h 1409"/>
                <a:gd name="T50" fmla="*/ 327 w 4103"/>
                <a:gd name="T51" fmla="*/ 415 h 1409"/>
                <a:gd name="T52" fmla="*/ 392 w 4103"/>
                <a:gd name="T53" fmla="*/ 469 h 1409"/>
                <a:gd name="T54" fmla="*/ 415 w 4103"/>
                <a:gd name="T55" fmla="*/ 415 h 1409"/>
                <a:gd name="T56" fmla="*/ 444 w 4103"/>
                <a:gd name="T57" fmla="*/ 392 h 1409"/>
                <a:gd name="T58" fmla="*/ 435 w 4103"/>
                <a:gd name="T59" fmla="*/ 435 h 1409"/>
                <a:gd name="T60" fmla="*/ 516 w 4103"/>
                <a:gd name="T61" fmla="*/ 414 h 1409"/>
                <a:gd name="T62" fmla="*/ 536 w 4103"/>
                <a:gd name="T63" fmla="*/ 470 h 1409"/>
                <a:gd name="T64" fmla="*/ 594 w 4103"/>
                <a:gd name="T65" fmla="*/ 446 h 1409"/>
                <a:gd name="T66" fmla="*/ 611 w 4103"/>
                <a:gd name="T67" fmla="*/ 461 h 1409"/>
                <a:gd name="T68" fmla="*/ 685 w 4103"/>
                <a:gd name="T69" fmla="*/ 467 h 1409"/>
                <a:gd name="T70" fmla="*/ 639 w 4103"/>
                <a:gd name="T71" fmla="*/ 441 h 1409"/>
                <a:gd name="T72" fmla="*/ 654 w 4103"/>
                <a:gd name="T73" fmla="*/ 441 h 1409"/>
                <a:gd name="T74" fmla="*/ 732 w 4103"/>
                <a:gd name="T75" fmla="*/ 468 h 1409"/>
                <a:gd name="T76" fmla="*/ 30 w 4103"/>
                <a:gd name="T77" fmla="*/ 424 h 1409"/>
                <a:gd name="T78" fmla="*/ 2 w 4103"/>
                <a:gd name="T79" fmla="*/ 441 h 1409"/>
                <a:gd name="T80" fmla="*/ 813 w 4103"/>
                <a:gd name="T81" fmla="*/ 459 h 1409"/>
                <a:gd name="T82" fmla="*/ 825 w 4103"/>
                <a:gd name="T83" fmla="*/ 433 h 1409"/>
                <a:gd name="T84" fmla="*/ 877 w 4103"/>
                <a:gd name="T85" fmla="*/ 424 h 1409"/>
                <a:gd name="T86" fmla="*/ 982 w 4103"/>
                <a:gd name="T87" fmla="*/ 414 h 1409"/>
                <a:gd name="T88" fmla="*/ 940 w 4103"/>
                <a:gd name="T89" fmla="*/ 468 h 1409"/>
                <a:gd name="T90" fmla="*/ 1028 w 4103"/>
                <a:gd name="T91" fmla="*/ 422 h 1409"/>
                <a:gd name="T92" fmla="*/ 1029 w 4103"/>
                <a:gd name="T93" fmla="*/ 415 h 1409"/>
                <a:gd name="T94" fmla="*/ 1065 w 4103"/>
                <a:gd name="T95" fmla="*/ 468 h 1409"/>
                <a:gd name="T96" fmla="*/ 1099 w 4103"/>
                <a:gd name="T97" fmla="*/ 463 h 1409"/>
                <a:gd name="T98" fmla="*/ 1126 w 4103"/>
                <a:gd name="T99" fmla="*/ 423 h 1409"/>
                <a:gd name="T100" fmla="*/ 1199 w 4103"/>
                <a:gd name="T101" fmla="*/ 468 h 1409"/>
                <a:gd name="T102" fmla="*/ 1217 w 4103"/>
                <a:gd name="T103" fmla="*/ 414 h 1409"/>
                <a:gd name="T104" fmla="*/ 1218 w 4103"/>
                <a:gd name="T105" fmla="*/ 405 h 1409"/>
                <a:gd name="T106" fmla="*/ 1249 w 4103"/>
                <a:gd name="T107" fmla="*/ 415 h 1409"/>
                <a:gd name="T108" fmla="*/ 1268 w 4103"/>
                <a:gd name="T109" fmla="*/ 457 h 1409"/>
                <a:gd name="T110" fmla="*/ 1279 w 4103"/>
                <a:gd name="T111" fmla="*/ 488 h 1409"/>
                <a:gd name="T112" fmla="*/ 1383 w 4103"/>
                <a:gd name="T113" fmla="*/ 397 h 1409"/>
                <a:gd name="T114" fmla="*/ 1412 w 4103"/>
                <a:gd name="T115" fmla="*/ 392 h 1409"/>
                <a:gd name="T116" fmla="*/ 1380 w 4103"/>
                <a:gd name="T117" fmla="*/ 425 h 1409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4103"/>
                <a:gd name="T178" fmla="*/ 0 h 1409"/>
                <a:gd name="T179" fmla="*/ 4103 w 4103"/>
                <a:gd name="T180" fmla="*/ 1409 h 1409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4103" h="1409">
                  <a:moveTo>
                    <a:pt x="2267" y="697"/>
                  </a:moveTo>
                  <a:cubicBezTo>
                    <a:pt x="2149" y="697"/>
                    <a:pt x="2149" y="697"/>
                    <a:pt x="2149" y="697"/>
                  </a:cubicBezTo>
                  <a:cubicBezTo>
                    <a:pt x="2168" y="619"/>
                    <a:pt x="2168" y="619"/>
                    <a:pt x="2168" y="619"/>
                  </a:cubicBezTo>
                  <a:cubicBezTo>
                    <a:pt x="1930" y="619"/>
                    <a:pt x="1930" y="619"/>
                    <a:pt x="1930" y="619"/>
                  </a:cubicBezTo>
                  <a:cubicBezTo>
                    <a:pt x="1911" y="697"/>
                    <a:pt x="1911" y="697"/>
                    <a:pt x="1911" y="697"/>
                  </a:cubicBezTo>
                  <a:cubicBezTo>
                    <a:pt x="1796" y="697"/>
                    <a:pt x="1796" y="697"/>
                    <a:pt x="1796" y="697"/>
                  </a:cubicBezTo>
                  <a:cubicBezTo>
                    <a:pt x="1796" y="681"/>
                    <a:pt x="1796" y="681"/>
                    <a:pt x="1796" y="681"/>
                  </a:cubicBezTo>
                  <a:cubicBezTo>
                    <a:pt x="1798" y="672"/>
                    <a:pt x="1799" y="663"/>
                    <a:pt x="1802" y="653"/>
                  </a:cubicBezTo>
                  <a:cubicBezTo>
                    <a:pt x="1823" y="569"/>
                    <a:pt x="1878" y="485"/>
                    <a:pt x="1974" y="485"/>
                  </a:cubicBezTo>
                  <a:cubicBezTo>
                    <a:pt x="2012" y="485"/>
                    <a:pt x="2050" y="499"/>
                    <a:pt x="2045" y="552"/>
                  </a:cubicBezTo>
                  <a:cubicBezTo>
                    <a:pt x="2186" y="552"/>
                    <a:pt x="2186" y="552"/>
                    <a:pt x="2186" y="552"/>
                  </a:cubicBezTo>
                  <a:cubicBezTo>
                    <a:pt x="2192" y="527"/>
                    <a:pt x="2201" y="486"/>
                    <a:pt x="2174" y="447"/>
                  </a:cubicBezTo>
                  <a:cubicBezTo>
                    <a:pt x="2145" y="406"/>
                    <a:pt x="2084" y="389"/>
                    <a:pt x="2005" y="389"/>
                  </a:cubicBezTo>
                  <a:cubicBezTo>
                    <a:pt x="1949" y="389"/>
                    <a:pt x="1867" y="398"/>
                    <a:pt x="1796" y="444"/>
                  </a:cubicBezTo>
                  <a:cubicBezTo>
                    <a:pt x="1796" y="18"/>
                    <a:pt x="1796" y="18"/>
                    <a:pt x="1796" y="18"/>
                  </a:cubicBezTo>
                  <a:cubicBezTo>
                    <a:pt x="2267" y="18"/>
                    <a:pt x="2267" y="18"/>
                    <a:pt x="2267" y="18"/>
                  </a:cubicBezTo>
                  <a:cubicBezTo>
                    <a:pt x="2267" y="697"/>
                    <a:pt x="2267" y="697"/>
                    <a:pt x="2267" y="697"/>
                  </a:cubicBezTo>
                  <a:cubicBezTo>
                    <a:pt x="2267" y="697"/>
                    <a:pt x="2267" y="697"/>
                    <a:pt x="2267" y="697"/>
                  </a:cubicBezTo>
                  <a:close/>
                  <a:moveTo>
                    <a:pt x="1989" y="812"/>
                  </a:moveTo>
                  <a:cubicBezTo>
                    <a:pt x="1962" y="817"/>
                    <a:pt x="1936" y="820"/>
                    <a:pt x="1910" y="820"/>
                  </a:cubicBezTo>
                  <a:cubicBezTo>
                    <a:pt x="1842" y="820"/>
                    <a:pt x="1795" y="788"/>
                    <a:pt x="1794" y="715"/>
                  </a:cubicBezTo>
                  <a:cubicBezTo>
                    <a:pt x="2014" y="715"/>
                    <a:pt x="2014" y="715"/>
                    <a:pt x="2014" y="715"/>
                  </a:cubicBezTo>
                  <a:cubicBezTo>
                    <a:pt x="1989" y="812"/>
                    <a:pt x="1989" y="812"/>
                    <a:pt x="1989" y="812"/>
                  </a:cubicBezTo>
                  <a:cubicBezTo>
                    <a:pt x="1989" y="812"/>
                    <a:pt x="1989" y="812"/>
                    <a:pt x="1989" y="812"/>
                  </a:cubicBezTo>
                  <a:close/>
                  <a:moveTo>
                    <a:pt x="1718" y="424"/>
                  </a:moveTo>
                  <a:cubicBezTo>
                    <a:pt x="1718" y="521"/>
                    <a:pt x="1718" y="521"/>
                    <a:pt x="1718" y="521"/>
                  </a:cubicBezTo>
                  <a:cubicBezTo>
                    <a:pt x="1685" y="567"/>
                    <a:pt x="1665" y="616"/>
                    <a:pt x="1655" y="656"/>
                  </a:cubicBezTo>
                  <a:cubicBezTo>
                    <a:pt x="1651" y="670"/>
                    <a:pt x="1649" y="684"/>
                    <a:pt x="1648" y="697"/>
                  </a:cubicBezTo>
                  <a:cubicBezTo>
                    <a:pt x="1578" y="697"/>
                    <a:pt x="1578" y="697"/>
                    <a:pt x="1578" y="697"/>
                  </a:cubicBezTo>
                  <a:cubicBezTo>
                    <a:pt x="1637" y="417"/>
                    <a:pt x="1637" y="417"/>
                    <a:pt x="1637" y="417"/>
                  </a:cubicBezTo>
                  <a:cubicBezTo>
                    <a:pt x="1438" y="416"/>
                    <a:pt x="1438" y="416"/>
                    <a:pt x="1438" y="416"/>
                  </a:cubicBezTo>
                  <a:cubicBezTo>
                    <a:pt x="1260" y="697"/>
                    <a:pt x="1260" y="697"/>
                    <a:pt x="1260" y="697"/>
                  </a:cubicBezTo>
                  <a:cubicBezTo>
                    <a:pt x="1247" y="697"/>
                    <a:pt x="1247" y="697"/>
                    <a:pt x="1247" y="697"/>
                  </a:cubicBezTo>
                  <a:cubicBezTo>
                    <a:pt x="1247" y="18"/>
                    <a:pt x="1247" y="18"/>
                    <a:pt x="1247" y="18"/>
                  </a:cubicBezTo>
                  <a:cubicBezTo>
                    <a:pt x="1718" y="18"/>
                    <a:pt x="1718" y="18"/>
                    <a:pt x="1718" y="18"/>
                  </a:cubicBezTo>
                  <a:cubicBezTo>
                    <a:pt x="1718" y="424"/>
                    <a:pt x="1718" y="424"/>
                    <a:pt x="1718" y="424"/>
                  </a:cubicBezTo>
                  <a:cubicBezTo>
                    <a:pt x="1718" y="424"/>
                    <a:pt x="1718" y="424"/>
                    <a:pt x="1718" y="424"/>
                  </a:cubicBezTo>
                  <a:close/>
                  <a:moveTo>
                    <a:pt x="1455" y="697"/>
                  </a:moveTo>
                  <a:cubicBezTo>
                    <a:pt x="1384" y="697"/>
                    <a:pt x="1384" y="697"/>
                    <a:pt x="1384" y="697"/>
                  </a:cubicBezTo>
                  <a:cubicBezTo>
                    <a:pt x="1491" y="529"/>
                    <a:pt x="1491" y="529"/>
                    <a:pt x="1491" y="529"/>
                  </a:cubicBezTo>
                  <a:cubicBezTo>
                    <a:pt x="1455" y="697"/>
                    <a:pt x="1455" y="697"/>
                    <a:pt x="1455" y="697"/>
                  </a:cubicBezTo>
                  <a:cubicBezTo>
                    <a:pt x="1455" y="697"/>
                    <a:pt x="1455" y="697"/>
                    <a:pt x="1455" y="697"/>
                  </a:cubicBezTo>
                  <a:close/>
                  <a:moveTo>
                    <a:pt x="1169" y="416"/>
                  </a:moveTo>
                  <a:cubicBezTo>
                    <a:pt x="1051" y="416"/>
                    <a:pt x="1051" y="416"/>
                    <a:pt x="1051" y="416"/>
                  </a:cubicBezTo>
                  <a:cubicBezTo>
                    <a:pt x="970" y="697"/>
                    <a:pt x="970" y="697"/>
                    <a:pt x="970" y="697"/>
                  </a:cubicBezTo>
                  <a:cubicBezTo>
                    <a:pt x="845" y="697"/>
                    <a:pt x="845" y="697"/>
                    <a:pt x="845" y="697"/>
                  </a:cubicBezTo>
                  <a:cubicBezTo>
                    <a:pt x="909" y="674"/>
                    <a:pt x="948" y="629"/>
                    <a:pt x="960" y="562"/>
                  </a:cubicBezTo>
                  <a:cubicBezTo>
                    <a:pt x="970" y="510"/>
                    <a:pt x="965" y="476"/>
                    <a:pt x="944" y="451"/>
                  </a:cubicBezTo>
                  <a:cubicBezTo>
                    <a:pt x="912" y="413"/>
                    <a:pt x="848" y="416"/>
                    <a:pt x="792" y="416"/>
                  </a:cubicBezTo>
                  <a:cubicBezTo>
                    <a:pt x="782" y="416"/>
                    <a:pt x="698" y="416"/>
                    <a:pt x="698" y="416"/>
                  </a:cubicBezTo>
                  <a:cubicBezTo>
                    <a:pt x="698" y="18"/>
                    <a:pt x="698" y="18"/>
                    <a:pt x="698" y="18"/>
                  </a:cubicBezTo>
                  <a:cubicBezTo>
                    <a:pt x="1169" y="18"/>
                    <a:pt x="1169" y="18"/>
                    <a:pt x="1169" y="18"/>
                  </a:cubicBezTo>
                  <a:cubicBezTo>
                    <a:pt x="1169" y="416"/>
                    <a:pt x="1169" y="416"/>
                    <a:pt x="1169" y="416"/>
                  </a:cubicBezTo>
                  <a:cubicBezTo>
                    <a:pt x="1169" y="416"/>
                    <a:pt x="1169" y="416"/>
                    <a:pt x="1169" y="416"/>
                  </a:cubicBezTo>
                  <a:close/>
                  <a:moveTo>
                    <a:pt x="1094" y="697"/>
                  </a:moveTo>
                  <a:cubicBezTo>
                    <a:pt x="1143" y="521"/>
                    <a:pt x="1143" y="521"/>
                    <a:pt x="1143" y="521"/>
                  </a:cubicBezTo>
                  <a:cubicBezTo>
                    <a:pt x="1145" y="697"/>
                    <a:pt x="1145" y="697"/>
                    <a:pt x="1145" y="697"/>
                  </a:cubicBezTo>
                  <a:cubicBezTo>
                    <a:pt x="1094" y="697"/>
                    <a:pt x="1094" y="697"/>
                    <a:pt x="1094" y="697"/>
                  </a:cubicBezTo>
                  <a:cubicBezTo>
                    <a:pt x="1094" y="697"/>
                    <a:pt x="1094" y="697"/>
                    <a:pt x="1094" y="697"/>
                  </a:cubicBezTo>
                  <a:close/>
                  <a:moveTo>
                    <a:pt x="751" y="630"/>
                  </a:moveTo>
                  <a:cubicBezTo>
                    <a:pt x="751" y="630"/>
                    <a:pt x="751" y="630"/>
                    <a:pt x="751" y="630"/>
                  </a:cubicBezTo>
                  <a:cubicBezTo>
                    <a:pt x="746" y="630"/>
                    <a:pt x="741" y="631"/>
                    <a:pt x="736" y="631"/>
                  </a:cubicBezTo>
                  <a:cubicBezTo>
                    <a:pt x="729" y="631"/>
                    <a:pt x="724" y="631"/>
                    <a:pt x="719" y="631"/>
                  </a:cubicBezTo>
                  <a:cubicBezTo>
                    <a:pt x="689" y="631"/>
                    <a:pt x="689" y="631"/>
                    <a:pt x="689" y="631"/>
                  </a:cubicBezTo>
                  <a:cubicBezTo>
                    <a:pt x="703" y="579"/>
                    <a:pt x="703" y="579"/>
                    <a:pt x="703" y="579"/>
                  </a:cubicBezTo>
                  <a:cubicBezTo>
                    <a:pt x="709" y="554"/>
                    <a:pt x="709" y="554"/>
                    <a:pt x="709" y="554"/>
                  </a:cubicBezTo>
                  <a:cubicBezTo>
                    <a:pt x="725" y="494"/>
                    <a:pt x="725" y="494"/>
                    <a:pt x="725" y="494"/>
                  </a:cubicBezTo>
                  <a:cubicBezTo>
                    <a:pt x="732" y="494"/>
                    <a:pt x="739" y="494"/>
                    <a:pt x="746" y="494"/>
                  </a:cubicBezTo>
                  <a:cubicBezTo>
                    <a:pt x="769" y="494"/>
                    <a:pt x="769" y="494"/>
                    <a:pt x="769" y="494"/>
                  </a:cubicBezTo>
                  <a:cubicBezTo>
                    <a:pt x="809" y="494"/>
                    <a:pt x="834" y="496"/>
                    <a:pt x="843" y="509"/>
                  </a:cubicBezTo>
                  <a:cubicBezTo>
                    <a:pt x="850" y="518"/>
                    <a:pt x="849" y="535"/>
                    <a:pt x="841" y="560"/>
                  </a:cubicBezTo>
                  <a:cubicBezTo>
                    <a:pt x="827" y="603"/>
                    <a:pt x="809" y="626"/>
                    <a:pt x="751" y="630"/>
                  </a:cubicBezTo>
                  <a:moveTo>
                    <a:pt x="620" y="441"/>
                  </a:moveTo>
                  <a:cubicBezTo>
                    <a:pt x="613" y="465"/>
                    <a:pt x="613" y="465"/>
                    <a:pt x="613" y="465"/>
                  </a:cubicBezTo>
                  <a:cubicBezTo>
                    <a:pt x="545" y="689"/>
                    <a:pt x="545" y="689"/>
                    <a:pt x="545" y="689"/>
                  </a:cubicBezTo>
                  <a:cubicBezTo>
                    <a:pt x="542" y="697"/>
                    <a:pt x="542" y="697"/>
                    <a:pt x="542" y="697"/>
                  </a:cubicBezTo>
                  <a:cubicBezTo>
                    <a:pt x="321" y="697"/>
                    <a:pt x="321" y="697"/>
                    <a:pt x="321" y="697"/>
                  </a:cubicBezTo>
                  <a:cubicBezTo>
                    <a:pt x="303" y="661"/>
                    <a:pt x="303" y="661"/>
                    <a:pt x="303" y="661"/>
                  </a:cubicBezTo>
                  <a:cubicBezTo>
                    <a:pt x="542" y="417"/>
                    <a:pt x="542" y="417"/>
                    <a:pt x="542" y="417"/>
                  </a:cubicBezTo>
                  <a:cubicBezTo>
                    <a:pt x="389" y="417"/>
                    <a:pt x="389" y="417"/>
                    <a:pt x="389" y="417"/>
                  </a:cubicBezTo>
                  <a:cubicBezTo>
                    <a:pt x="202" y="618"/>
                    <a:pt x="202" y="618"/>
                    <a:pt x="202" y="618"/>
                  </a:cubicBezTo>
                  <a:cubicBezTo>
                    <a:pt x="262" y="417"/>
                    <a:pt x="262" y="417"/>
                    <a:pt x="262" y="417"/>
                  </a:cubicBezTo>
                  <a:cubicBezTo>
                    <a:pt x="149" y="417"/>
                    <a:pt x="149" y="417"/>
                    <a:pt x="149" y="417"/>
                  </a:cubicBezTo>
                  <a:cubicBezTo>
                    <a:pt x="149" y="18"/>
                    <a:pt x="149" y="18"/>
                    <a:pt x="149" y="18"/>
                  </a:cubicBezTo>
                  <a:cubicBezTo>
                    <a:pt x="620" y="18"/>
                    <a:pt x="620" y="18"/>
                    <a:pt x="620" y="18"/>
                  </a:cubicBezTo>
                  <a:cubicBezTo>
                    <a:pt x="620" y="441"/>
                    <a:pt x="620" y="441"/>
                    <a:pt x="620" y="441"/>
                  </a:cubicBezTo>
                  <a:cubicBezTo>
                    <a:pt x="620" y="441"/>
                    <a:pt x="620" y="441"/>
                    <a:pt x="620" y="441"/>
                  </a:cubicBezTo>
                  <a:close/>
                  <a:moveTo>
                    <a:pt x="178" y="697"/>
                  </a:moveTo>
                  <a:cubicBezTo>
                    <a:pt x="179" y="695"/>
                    <a:pt x="179" y="695"/>
                    <a:pt x="179" y="695"/>
                  </a:cubicBezTo>
                  <a:cubicBezTo>
                    <a:pt x="180" y="697"/>
                    <a:pt x="180" y="697"/>
                    <a:pt x="180" y="697"/>
                  </a:cubicBezTo>
                  <a:cubicBezTo>
                    <a:pt x="178" y="697"/>
                    <a:pt x="178" y="697"/>
                    <a:pt x="178" y="697"/>
                  </a:cubicBezTo>
                  <a:cubicBezTo>
                    <a:pt x="178" y="697"/>
                    <a:pt x="178" y="697"/>
                    <a:pt x="178" y="697"/>
                  </a:cubicBezTo>
                  <a:close/>
                  <a:moveTo>
                    <a:pt x="1778" y="0"/>
                  </a:moveTo>
                  <a:cubicBezTo>
                    <a:pt x="1778" y="457"/>
                    <a:pt x="1778" y="457"/>
                    <a:pt x="1778" y="457"/>
                  </a:cubicBezTo>
                  <a:cubicBezTo>
                    <a:pt x="1763" y="469"/>
                    <a:pt x="1749" y="483"/>
                    <a:pt x="1736" y="498"/>
                  </a:cubicBezTo>
                  <a:cubicBezTo>
                    <a:pt x="1736" y="0"/>
                    <a:pt x="1736" y="0"/>
                    <a:pt x="1736" y="0"/>
                  </a:cubicBezTo>
                  <a:cubicBezTo>
                    <a:pt x="1229" y="0"/>
                    <a:pt x="1229" y="0"/>
                    <a:pt x="1229" y="0"/>
                  </a:cubicBezTo>
                  <a:cubicBezTo>
                    <a:pt x="1229" y="416"/>
                    <a:pt x="1229" y="416"/>
                    <a:pt x="1229" y="416"/>
                  </a:cubicBezTo>
                  <a:cubicBezTo>
                    <a:pt x="1187" y="416"/>
                    <a:pt x="1187" y="416"/>
                    <a:pt x="1187" y="416"/>
                  </a:cubicBezTo>
                  <a:cubicBezTo>
                    <a:pt x="1187" y="0"/>
                    <a:pt x="1187" y="0"/>
                    <a:pt x="1187" y="0"/>
                  </a:cubicBezTo>
                  <a:cubicBezTo>
                    <a:pt x="680" y="0"/>
                    <a:pt x="680" y="0"/>
                    <a:pt x="680" y="0"/>
                  </a:cubicBezTo>
                  <a:cubicBezTo>
                    <a:pt x="680" y="417"/>
                    <a:pt x="680" y="417"/>
                    <a:pt x="680" y="417"/>
                  </a:cubicBezTo>
                  <a:cubicBezTo>
                    <a:pt x="638" y="417"/>
                    <a:pt x="638" y="417"/>
                    <a:pt x="638" y="417"/>
                  </a:cubicBezTo>
                  <a:cubicBezTo>
                    <a:pt x="638" y="0"/>
                    <a:pt x="638" y="0"/>
                    <a:pt x="638" y="0"/>
                  </a:cubicBezTo>
                  <a:cubicBezTo>
                    <a:pt x="131" y="0"/>
                    <a:pt x="131" y="0"/>
                    <a:pt x="131" y="0"/>
                  </a:cubicBezTo>
                  <a:cubicBezTo>
                    <a:pt x="131" y="475"/>
                    <a:pt x="131" y="475"/>
                    <a:pt x="131" y="475"/>
                  </a:cubicBezTo>
                  <a:cubicBezTo>
                    <a:pt x="2" y="906"/>
                    <a:pt x="2" y="906"/>
                    <a:pt x="2" y="906"/>
                  </a:cubicBezTo>
                  <a:cubicBezTo>
                    <a:pt x="115" y="906"/>
                    <a:pt x="115" y="906"/>
                    <a:pt x="115" y="906"/>
                  </a:cubicBezTo>
                  <a:cubicBezTo>
                    <a:pt x="173" y="715"/>
                    <a:pt x="173" y="715"/>
                    <a:pt x="173" y="715"/>
                  </a:cubicBezTo>
                  <a:cubicBezTo>
                    <a:pt x="189" y="715"/>
                    <a:pt x="189" y="715"/>
                    <a:pt x="189" y="715"/>
                  </a:cubicBezTo>
                  <a:cubicBezTo>
                    <a:pt x="283" y="906"/>
                    <a:pt x="283" y="906"/>
                    <a:pt x="283" y="906"/>
                  </a:cubicBezTo>
                  <a:cubicBezTo>
                    <a:pt x="421" y="906"/>
                    <a:pt x="421" y="906"/>
                    <a:pt x="421" y="906"/>
                  </a:cubicBezTo>
                  <a:cubicBezTo>
                    <a:pt x="329" y="715"/>
                    <a:pt x="329" y="715"/>
                    <a:pt x="329" y="715"/>
                  </a:cubicBezTo>
                  <a:cubicBezTo>
                    <a:pt x="537" y="715"/>
                    <a:pt x="537" y="715"/>
                    <a:pt x="537" y="715"/>
                  </a:cubicBezTo>
                  <a:cubicBezTo>
                    <a:pt x="479" y="906"/>
                    <a:pt x="479" y="906"/>
                    <a:pt x="479" y="906"/>
                  </a:cubicBezTo>
                  <a:cubicBezTo>
                    <a:pt x="604" y="906"/>
                    <a:pt x="604" y="906"/>
                    <a:pt x="604" y="906"/>
                  </a:cubicBezTo>
                  <a:cubicBezTo>
                    <a:pt x="661" y="715"/>
                    <a:pt x="661" y="715"/>
                    <a:pt x="661" y="715"/>
                  </a:cubicBezTo>
                  <a:cubicBezTo>
                    <a:pt x="688" y="715"/>
                    <a:pt x="688" y="715"/>
                    <a:pt x="688" y="715"/>
                  </a:cubicBezTo>
                  <a:cubicBezTo>
                    <a:pt x="688" y="715"/>
                    <a:pt x="688" y="715"/>
                    <a:pt x="688" y="715"/>
                  </a:cubicBezTo>
                  <a:cubicBezTo>
                    <a:pt x="727" y="715"/>
                    <a:pt x="727" y="715"/>
                    <a:pt x="727" y="715"/>
                  </a:cubicBezTo>
                  <a:cubicBezTo>
                    <a:pt x="730" y="715"/>
                    <a:pt x="730" y="715"/>
                    <a:pt x="730" y="715"/>
                  </a:cubicBezTo>
                  <a:cubicBezTo>
                    <a:pt x="965" y="715"/>
                    <a:pt x="965" y="715"/>
                    <a:pt x="965" y="715"/>
                  </a:cubicBezTo>
                  <a:cubicBezTo>
                    <a:pt x="910" y="905"/>
                    <a:pt x="910" y="905"/>
                    <a:pt x="910" y="905"/>
                  </a:cubicBezTo>
                  <a:cubicBezTo>
                    <a:pt x="1035" y="905"/>
                    <a:pt x="1035" y="905"/>
                    <a:pt x="1035" y="905"/>
                  </a:cubicBezTo>
                  <a:cubicBezTo>
                    <a:pt x="1088" y="715"/>
                    <a:pt x="1088" y="715"/>
                    <a:pt x="1088" y="715"/>
                  </a:cubicBezTo>
                  <a:cubicBezTo>
                    <a:pt x="1145" y="715"/>
                    <a:pt x="1145" y="715"/>
                    <a:pt x="1145" y="715"/>
                  </a:cubicBezTo>
                  <a:cubicBezTo>
                    <a:pt x="1146" y="905"/>
                    <a:pt x="1146" y="905"/>
                    <a:pt x="1146" y="905"/>
                  </a:cubicBezTo>
                  <a:cubicBezTo>
                    <a:pt x="1252" y="905"/>
                    <a:pt x="1252" y="905"/>
                    <a:pt x="1252" y="905"/>
                  </a:cubicBezTo>
                  <a:cubicBezTo>
                    <a:pt x="1372" y="715"/>
                    <a:pt x="1372" y="715"/>
                    <a:pt x="1372" y="715"/>
                  </a:cubicBezTo>
                  <a:cubicBezTo>
                    <a:pt x="1451" y="715"/>
                    <a:pt x="1451" y="715"/>
                    <a:pt x="1451" y="715"/>
                  </a:cubicBezTo>
                  <a:cubicBezTo>
                    <a:pt x="1410" y="905"/>
                    <a:pt x="1410" y="905"/>
                    <a:pt x="1410" y="905"/>
                  </a:cubicBezTo>
                  <a:cubicBezTo>
                    <a:pt x="1534" y="905"/>
                    <a:pt x="1534" y="905"/>
                    <a:pt x="1534" y="905"/>
                  </a:cubicBezTo>
                  <a:cubicBezTo>
                    <a:pt x="1574" y="715"/>
                    <a:pt x="1574" y="715"/>
                    <a:pt x="1574" y="715"/>
                  </a:cubicBezTo>
                  <a:cubicBezTo>
                    <a:pt x="1645" y="715"/>
                    <a:pt x="1645" y="715"/>
                    <a:pt x="1645" y="715"/>
                  </a:cubicBezTo>
                  <a:cubicBezTo>
                    <a:pt x="1643" y="774"/>
                    <a:pt x="1658" y="827"/>
                    <a:pt x="1697" y="863"/>
                  </a:cubicBezTo>
                  <a:cubicBezTo>
                    <a:pt x="1745" y="907"/>
                    <a:pt x="1818" y="916"/>
                    <a:pt x="1872" y="916"/>
                  </a:cubicBezTo>
                  <a:cubicBezTo>
                    <a:pt x="1947" y="916"/>
                    <a:pt x="2024" y="905"/>
                    <a:pt x="2102" y="888"/>
                  </a:cubicBezTo>
                  <a:cubicBezTo>
                    <a:pt x="2145" y="715"/>
                    <a:pt x="2145" y="715"/>
                    <a:pt x="2145" y="715"/>
                  </a:cubicBezTo>
                  <a:cubicBezTo>
                    <a:pt x="2285" y="715"/>
                    <a:pt x="2285" y="715"/>
                    <a:pt x="2285" y="715"/>
                  </a:cubicBezTo>
                  <a:cubicBezTo>
                    <a:pt x="2285" y="0"/>
                    <a:pt x="2285" y="0"/>
                    <a:pt x="2285" y="0"/>
                  </a:cubicBezTo>
                  <a:cubicBezTo>
                    <a:pt x="1778" y="0"/>
                    <a:pt x="1778" y="0"/>
                    <a:pt x="1778" y="0"/>
                  </a:cubicBezTo>
                  <a:cubicBezTo>
                    <a:pt x="1778" y="0"/>
                    <a:pt x="1778" y="0"/>
                    <a:pt x="1778" y="0"/>
                  </a:cubicBezTo>
                  <a:close/>
                  <a:moveTo>
                    <a:pt x="222" y="1195"/>
                  </a:moveTo>
                  <a:cubicBezTo>
                    <a:pt x="203" y="1286"/>
                    <a:pt x="203" y="1286"/>
                    <a:pt x="203" y="1286"/>
                  </a:cubicBezTo>
                  <a:cubicBezTo>
                    <a:pt x="200" y="1299"/>
                    <a:pt x="196" y="1320"/>
                    <a:pt x="220" y="1320"/>
                  </a:cubicBezTo>
                  <a:cubicBezTo>
                    <a:pt x="249" y="1320"/>
                    <a:pt x="253" y="1298"/>
                    <a:pt x="259" y="1272"/>
                  </a:cubicBezTo>
                  <a:cubicBezTo>
                    <a:pt x="275" y="1195"/>
                    <a:pt x="275" y="1195"/>
                    <a:pt x="275" y="1195"/>
                  </a:cubicBezTo>
                  <a:cubicBezTo>
                    <a:pt x="321" y="1195"/>
                    <a:pt x="321" y="1195"/>
                    <a:pt x="321" y="1195"/>
                  </a:cubicBezTo>
                  <a:cubicBezTo>
                    <a:pt x="300" y="1296"/>
                    <a:pt x="300" y="1296"/>
                    <a:pt x="300" y="1296"/>
                  </a:cubicBezTo>
                  <a:cubicBezTo>
                    <a:pt x="294" y="1329"/>
                    <a:pt x="293" y="1333"/>
                    <a:pt x="292" y="1337"/>
                  </a:cubicBezTo>
                  <a:cubicBezTo>
                    <a:pt x="292" y="1341"/>
                    <a:pt x="291" y="1344"/>
                    <a:pt x="291" y="1348"/>
                  </a:cubicBezTo>
                  <a:cubicBezTo>
                    <a:pt x="247" y="1348"/>
                    <a:pt x="247" y="1348"/>
                    <a:pt x="247" y="1348"/>
                  </a:cubicBezTo>
                  <a:cubicBezTo>
                    <a:pt x="250" y="1328"/>
                    <a:pt x="250" y="1328"/>
                    <a:pt x="250" y="1328"/>
                  </a:cubicBezTo>
                  <a:cubicBezTo>
                    <a:pt x="244" y="1334"/>
                    <a:pt x="229" y="1352"/>
                    <a:pt x="200" y="1352"/>
                  </a:cubicBezTo>
                  <a:cubicBezTo>
                    <a:pt x="179" y="1352"/>
                    <a:pt x="164" y="1343"/>
                    <a:pt x="158" y="1331"/>
                  </a:cubicBezTo>
                  <a:cubicBezTo>
                    <a:pt x="151" y="1319"/>
                    <a:pt x="155" y="1297"/>
                    <a:pt x="157" y="1290"/>
                  </a:cubicBezTo>
                  <a:cubicBezTo>
                    <a:pt x="177" y="1195"/>
                    <a:pt x="177" y="1195"/>
                    <a:pt x="177" y="1195"/>
                  </a:cubicBezTo>
                  <a:cubicBezTo>
                    <a:pt x="222" y="1195"/>
                    <a:pt x="222" y="1195"/>
                    <a:pt x="222" y="1195"/>
                  </a:cubicBezTo>
                  <a:cubicBezTo>
                    <a:pt x="222" y="1195"/>
                    <a:pt x="222" y="1195"/>
                    <a:pt x="222" y="1195"/>
                  </a:cubicBezTo>
                  <a:close/>
                  <a:moveTo>
                    <a:pt x="514" y="1225"/>
                  </a:moveTo>
                  <a:cubicBezTo>
                    <a:pt x="550" y="1225"/>
                    <a:pt x="550" y="1225"/>
                    <a:pt x="550" y="1225"/>
                  </a:cubicBezTo>
                  <a:cubicBezTo>
                    <a:pt x="556" y="1196"/>
                    <a:pt x="556" y="1196"/>
                    <a:pt x="556" y="1196"/>
                  </a:cubicBezTo>
                  <a:cubicBezTo>
                    <a:pt x="520" y="1196"/>
                    <a:pt x="520" y="1196"/>
                    <a:pt x="520" y="1196"/>
                  </a:cubicBezTo>
                  <a:cubicBezTo>
                    <a:pt x="530" y="1149"/>
                    <a:pt x="530" y="1149"/>
                    <a:pt x="530" y="1149"/>
                  </a:cubicBezTo>
                  <a:cubicBezTo>
                    <a:pt x="482" y="1166"/>
                    <a:pt x="482" y="1166"/>
                    <a:pt x="482" y="1166"/>
                  </a:cubicBezTo>
                  <a:cubicBezTo>
                    <a:pt x="475" y="1196"/>
                    <a:pt x="475" y="1196"/>
                    <a:pt x="475" y="1196"/>
                  </a:cubicBezTo>
                  <a:cubicBezTo>
                    <a:pt x="414" y="1196"/>
                    <a:pt x="414" y="1196"/>
                    <a:pt x="414" y="1196"/>
                  </a:cubicBezTo>
                  <a:cubicBezTo>
                    <a:pt x="424" y="1149"/>
                    <a:pt x="424" y="1149"/>
                    <a:pt x="424" y="1149"/>
                  </a:cubicBezTo>
                  <a:cubicBezTo>
                    <a:pt x="376" y="1166"/>
                    <a:pt x="376" y="1166"/>
                    <a:pt x="376" y="1166"/>
                  </a:cubicBezTo>
                  <a:cubicBezTo>
                    <a:pt x="369" y="1196"/>
                    <a:pt x="369" y="1196"/>
                    <a:pt x="369" y="1196"/>
                  </a:cubicBezTo>
                  <a:cubicBezTo>
                    <a:pt x="340" y="1196"/>
                    <a:pt x="340" y="1196"/>
                    <a:pt x="340" y="1196"/>
                  </a:cubicBezTo>
                  <a:cubicBezTo>
                    <a:pt x="333" y="1225"/>
                    <a:pt x="333" y="1225"/>
                    <a:pt x="333" y="1225"/>
                  </a:cubicBezTo>
                  <a:cubicBezTo>
                    <a:pt x="363" y="1225"/>
                    <a:pt x="363" y="1225"/>
                    <a:pt x="363" y="1225"/>
                  </a:cubicBezTo>
                  <a:cubicBezTo>
                    <a:pt x="345" y="1310"/>
                    <a:pt x="345" y="1310"/>
                    <a:pt x="345" y="1310"/>
                  </a:cubicBezTo>
                  <a:cubicBezTo>
                    <a:pt x="342" y="1322"/>
                    <a:pt x="336" y="1351"/>
                    <a:pt x="382" y="1351"/>
                  </a:cubicBezTo>
                  <a:cubicBezTo>
                    <a:pt x="389" y="1351"/>
                    <a:pt x="402" y="1350"/>
                    <a:pt x="417" y="1346"/>
                  </a:cubicBezTo>
                  <a:cubicBezTo>
                    <a:pt x="424" y="1317"/>
                    <a:pt x="424" y="1317"/>
                    <a:pt x="424" y="1317"/>
                  </a:cubicBezTo>
                  <a:cubicBezTo>
                    <a:pt x="418" y="1317"/>
                    <a:pt x="415" y="1317"/>
                    <a:pt x="408" y="1317"/>
                  </a:cubicBezTo>
                  <a:cubicBezTo>
                    <a:pt x="388" y="1317"/>
                    <a:pt x="391" y="1309"/>
                    <a:pt x="393" y="1295"/>
                  </a:cubicBezTo>
                  <a:cubicBezTo>
                    <a:pt x="408" y="1225"/>
                    <a:pt x="408" y="1225"/>
                    <a:pt x="408" y="1225"/>
                  </a:cubicBezTo>
                  <a:cubicBezTo>
                    <a:pt x="469" y="1225"/>
                    <a:pt x="469" y="1225"/>
                    <a:pt x="469" y="1225"/>
                  </a:cubicBezTo>
                  <a:cubicBezTo>
                    <a:pt x="451" y="1310"/>
                    <a:pt x="451" y="1310"/>
                    <a:pt x="451" y="1310"/>
                  </a:cubicBezTo>
                  <a:cubicBezTo>
                    <a:pt x="448" y="1322"/>
                    <a:pt x="442" y="1351"/>
                    <a:pt x="488" y="1351"/>
                  </a:cubicBezTo>
                  <a:cubicBezTo>
                    <a:pt x="495" y="1351"/>
                    <a:pt x="508" y="1350"/>
                    <a:pt x="523" y="1346"/>
                  </a:cubicBezTo>
                  <a:cubicBezTo>
                    <a:pt x="530" y="1317"/>
                    <a:pt x="530" y="1317"/>
                    <a:pt x="530" y="1317"/>
                  </a:cubicBezTo>
                  <a:cubicBezTo>
                    <a:pt x="524" y="1317"/>
                    <a:pt x="521" y="1317"/>
                    <a:pt x="514" y="1317"/>
                  </a:cubicBezTo>
                  <a:cubicBezTo>
                    <a:pt x="494" y="1317"/>
                    <a:pt x="496" y="1309"/>
                    <a:pt x="499" y="1295"/>
                  </a:cubicBezTo>
                  <a:cubicBezTo>
                    <a:pt x="514" y="1225"/>
                    <a:pt x="514" y="1225"/>
                    <a:pt x="514" y="1225"/>
                  </a:cubicBezTo>
                  <a:cubicBezTo>
                    <a:pt x="514" y="1225"/>
                    <a:pt x="514" y="1225"/>
                    <a:pt x="514" y="1225"/>
                  </a:cubicBezTo>
                  <a:close/>
                  <a:moveTo>
                    <a:pt x="579" y="1194"/>
                  </a:moveTo>
                  <a:cubicBezTo>
                    <a:pt x="624" y="1194"/>
                    <a:pt x="624" y="1194"/>
                    <a:pt x="624" y="1194"/>
                  </a:cubicBezTo>
                  <a:cubicBezTo>
                    <a:pt x="591" y="1348"/>
                    <a:pt x="591" y="1348"/>
                    <a:pt x="591" y="1348"/>
                  </a:cubicBezTo>
                  <a:cubicBezTo>
                    <a:pt x="546" y="1348"/>
                    <a:pt x="546" y="1348"/>
                    <a:pt x="546" y="1348"/>
                  </a:cubicBezTo>
                  <a:cubicBezTo>
                    <a:pt x="579" y="1194"/>
                    <a:pt x="579" y="1194"/>
                    <a:pt x="579" y="1194"/>
                  </a:cubicBezTo>
                  <a:cubicBezTo>
                    <a:pt x="579" y="1194"/>
                    <a:pt x="579" y="1194"/>
                    <a:pt x="579" y="1194"/>
                  </a:cubicBezTo>
                  <a:close/>
                  <a:moveTo>
                    <a:pt x="591" y="1129"/>
                  </a:moveTo>
                  <a:cubicBezTo>
                    <a:pt x="640" y="1129"/>
                    <a:pt x="640" y="1129"/>
                    <a:pt x="640" y="1129"/>
                  </a:cubicBezTo>
                  <a:cubicBezTo>
                    <a:pt x="631" y="1168"/>
                    <a:pt x="631" y="1168"/>
                    <a:pt x="631" y="1168"/>
                  </a:cubicBezTo>
                  <a:cubicBezTo>
                    <a:pt x="583" y="1168"/>
                    <a:pt x="583" y="1168"/>
                    <a:pt x="583" y="1168"/>
                  </a:cubicBezTo>
                  <a:cubicBezTo>
                    <a:pt x="591" y="1129"/>
                    <a:pt x="591" y="1129"/>
                    <a:pt x="591" y="1129"/>
                  </a:cubicBezTo>
                  <a:cubicBezTo>
                    <a:pt x="591" y="1129"/>
                    <a:pt x="591" y="1129"/>
                    <a:pt x="591" y="1129"/>
                  </a:cubicBezTo>
                  <a:close/>
                  <a:moveTo>
                    <a:pt x="653" y="1222"/>
                  </a:moveTo>
                  <a:cubicBezTo>
                    <a:pt x="654" y="1221"/>
                    <a:pt x="657" y="1205"/>
                    <a:pt x="659" y="1194"/>
                  </a:cubicBezTo>
                  <a:cubicBezTo>
                    <a:pt x="702" y="1194"/>
                    <a:pt x="702" y="1194"/>
                    <a:pt x="702" y="1194"/>
                  </a:cubicBezTo>
                  <a:cubicBezTo>
                    <a:pt x="698" y="1217"/>
                    <a:pt x="698" y="1217"/>
                    <a:pt x="698" y="1217"/>
                  </a:cubicBezTo>
                  <a:cubicBezTo>
                    <a:pt x="704" y="1210"/>
                    <a:pt x="720" y="1191"/>
                    <a:pt x="753" y="1191"/>
                  </a:cubicBezTo>
                  <a:cubicBezTo>
                    <a:pt x="784" y="1191"/>
                    <a:pt x="793" y="1209"/>
                    <a:pt x="794" y="1220"/>
                  </a:cubicBezTo>
                  <a:cubicBezTo>
                    <a:pt x="796" y="1229"/>
                    <a:pt x="795" y="1236"/>
                    <a:pt x="789" y="1265"/>
                  </a:cubicBezTo>
                  <a:cubicBezTo>
                    <a:pt x="771" y="1348"/>
                    <a:pt x="771" y="1348"/>
                    <a:pt x="771" y="1348"/>
                  </a:cubicBezTo>
                  <a:cubicBezTo>
                    <a:pt x="725" y="1348"/>
                    <a:pt x="725" y="1348"/>
                    <a:pt x="725" y="1348"/>
                  </a:cubicBezTo>
                  <a:cubicBezTo>
                    <a:pt x="746" y="1253"/>
                    <a:pt x="746" y="1253"/>
                    <a:pt x="746" y="1253"/>
                  </a:cubicBezTo>
                  <a:cubicBezTo>
                    <a:pt x="747" y="1246"/>
                    <a:pt x="748" y="1241"/>
                    <a:pt x="746" y="1236"/>
                  </a:cubicBezTo>
                  <a:cubicBezTo>
                    <a:pt x="745" y="1230"/>
                    <a:pt x="739" y="1223"/>
                    <a:pt x="728" y="1223"/>
                  </a:cubicBezTo>
                  <a:cubicBezTo>
                    <a:pt x="718" y="1223"/>
                    <a:pt x="708" y="1227"/>
                    <a:pt x="702" y="1235"/>
                  </a:cubicBezTo>
                  <a:cubicBezTo>
                    <a:pt x="698" y="1239"/>
                    <a:pt x="694" y="1246"/>
                    <a:pt x="691" y="1258"/>
                  </a:cubicBezTo>
                  <a:cubicBezTo>
                    <a:pt x="672" y="1348"/>
                    <a:pt x="672" y="1348"/>
                    <a:pt x="672" y="1348"/>
                  </a:cubicBezTo>
                  <a:cubicBezTo>
                    <a:pt x="627" y="1348"/>
                    <a:pt x="627" y="1348"/>
                    <a:pt x="627" y="1348"/>
                  </a:cubicBezTo>
                  <a:cubicBezTo>
                    <a:pt x="653" y="1222"/>
                    <a:pt x="653" y="1222"/>
                    <a:pt x="653" y="1222"/>
                  </a:cubicBezTo>
                  <a:cubicBezTo>
                    <a:pt x="653" y="1222"/>
                    <a:pt x="653" y="1222"/>
                    <a:pt x="653" y="1222"/>
                  </a:cubicBezTo>
                  <a:close/>
                  <a:moveTo>
                    <a:pt x="985" y="1196"/>
                  </a:moveTo>
                  <a:cubicBezTo>
                    <a:pt x="981" y="1207"/>
                    <a:pt x="978" y="1218"/>
                    <a:pt x="975" y="1233"/>
                  </a:cubicBezTo>
                  <a:cubicBezTo>
                    <a:pt x="951" y="1346"/>
                    <a:pt x="951" y="1346"/>
                    <a:pt x="951" y="1346"/>
                  </a:cubicBezTo>
                  <a:cubicBezTo>
                    <a:pt x="939" y="1403"/>
                    <a:pt x="891" y="1409"/>
                    <a:pt x="861" y="1409"/>
                  </a:cubicBezTo>
                  <a:cubicBezTo>
                    <a:pt x="839" y="1409"/>
                    <a:pt x="797" y="1406"/>
                    <a:pt x="804" y="1359"/>
                  </a:cubicBezTo>
                  <a:cubicBezTo>
                    <a:pt x="847" y="1359"/>
                    <a:pt x="847" y="1359"/>
                    <a:pt x="847" y="1359"/>
                  </a:cubicBezTo>
                  <a:cubicBezTo>
                    <a:pt x="847" y="1362"/>
                    <a:pt x="847" y="1367"/>
                    <a:pt x="850" y="1372"/>
                  </a:cubicBezTo>
                  <a:cubicBezTo>
                    <a:pt x="852" y="1376"/>
                    <a:pt x="858" y="1380"/>
                    <a:pt x="869" y="1380"/>
                  </a:cubicBezTo>
                  <a:cubicBezTo>
                    <a:pt x="883" y="1380"/>
                    <a:pt x="896" y="1374"/>
                    <a:pt x="902" y="1360"/>
                  </a:cubicBezTo>
                  <a:cubicBezTo>
                    <a:pt x="905" y="1353"/>
                    <a:pt x="906" y="1347"/>
                    <a:pt x="912" y="1324"/>
                  </a:cubicBezTo>
                  <a:cubicBezTo>
                    <a:pt x="893" y="1343"/>
                    <a:pt x="877" y="1345"/>
                    <a:pt x="866" y="1345"/>
                  </a:cubicBezTo>
                  <a:cubicBezTo>
                    <a:pt x="822" y="1345"/>
                    <a:pt x="809" y="1307"/>
                    <a:pt x="817" y="1270"/>
                  </a:cubicBezTo>
                  <a:cubicBezTo>
                    <a:pt x="825" y="1231"/>
                    <a:pt x="855" y="1194"/>
                    <a:pt x="899" y="1194"/>
                  </a:cubicBezTo>
                  <a:cubicBezTo>
                    <a:pt x="927" y="1194"/>
                    <a:pt x="934" y="1209"/>
                    <a:pt x="937" y="1216"/>
                  </a:cubicBezTo>
                  <a:cubicBezTo>
                    <a:pt x="943" y="1196"/>
                    <a:pt x="943" y="1196"/>
                    <a:pt x="943" y="1196"/>
                  </a:cubicBezTo>
                  <a:cubicBezTo>
                    <a:pt x="985" y="1196"/>
                    <a:pt x="985" y="1196"/>
                    <a:pt x="985" y="1196"/>
                  </a:cubicBezTo>
                  <a:cubicBezTo>
                    <a:pt x="985" y="1196"/>
                    <a:pt x="985" y="1196"/>
                    <a:pt x="985" y="1196"/>
                  </a:cubicBezTo>
                  <a:close/>
                  <a:moveTo>
                    <a:pt x="883" y="1315"/>
                  </a:moveTo>
                  <a:cubicBezTo>
                    <a:pt x="914" y="1315"/>
                    <a:pt x="922" y="1277"/>
                    <a:pt x="924" y="1271"/>
                  </a:cubicBezTo>
                  <a:cubicBezTo>
                    <a:pt x="927" y="1253"/>
                    <a:pt x="930" y="1224"/>
                    <a:pt x="903" y="1224"/>
                  </a:cubicBezTo>
                  <a:cubicBezTo>
                    <a:pt x="886" y="1224"/>
                    <a:pt x="869" y="1237"/>
                    <a:pt x="862" y="1270"/>
                  </a:cubicBezTo>
                  <a:cubicBezTo>
                    <a:pt x="861" y="1277"/>
                    <a:pt x="853" y="1315"/>
                    <a:pt x="883" y="1315"/>
                  </a:cubicBezTo>
                  <a:moveTo>
                    <a:pt x="1164" y="1346"/>
                  </a:moveTo>
                  <a:cubicBezTo>
                    <a:pt x="1149" y="1350"/>
                    <a:pt x="1136" y="1351"/>
                    <a:pt x="1129" y="1351"/>
                  </a:cubicBezTo>
                  <a:cubicBezTo>
                    <a:pt x="1083" y="1351"/>
                    <a:pt x="1089" y="1322"/>
                    <a:pt x="1092" y="1310"/>
                  </a:cubicBezTo>
                  <a:cubicBezTo>
                    <a:pt x="1110" y="1225"/>
                    <a:pt x="1110" y="1225"/>
                    <a:pt x="1110" y="1225"/>
                  </a:cubicBezTo>
                  <a:cubicBezTo>
                    <a:pt x="1080" y="1225"/>
                    <a:pt x="1080" y="1225"/>
                    <a:pt x="1080" y="1225"/>
                  </a:cubicBezTo>
                  <a:cubicBezTo>
                    <a:pt x="1087" y="1196"/>
                    <a:pt x="1087" y="1196"/>
                    <a:pt x="1087" y="1196"/>
                  </a:cubicBezTo>
                  <a:cubicBezTo>
                    <a:pt x="1116" y="1196"/>
                    <a:pt x="1116" y="1196"/>
                    <a:pt x="1116" y="1196"/>
                  </a:cubicBezTo>
                  <a:cubicBezTo>
                    <a:pt x="1123" y="1166"/>
                    <a:pt x="1123" y="1166"/>
                    <a:pt x="1123" y="1166"/>
                  </a:cubicBezTo>
                  <a:cubicBezTo>
                    <a:pt x="1171" y="1149"/>
                    <a:pt x="1171" y="1149"/>
                    <a:pt x="1171" y="1149"/>
                  </a:cubicBezTo>
                  <a:cubicBezTo>
                    <a:pt x="1161" y="1196"/>
                    <a:pt x="1161" y="1196"/>
                    <a:pt x="1161" y="1196"/>
                  </a:cubicBezTo>
                  <a:cubicBezTo>
                    <a:pt x="1198" y="1196"/>
                    <a:pt x="1198" y="1196"/>
                    <a:pt x="1198" y="1196"/>
                  </a:cubicBezTo>
                  <a:cubicBezTo>
                    <a:pt x="1191" y="1225"/>
                    <a:pt x="1191" y="1225"/>
                    <a:pt x="1191" y="1225"/>
                  </a:cubicBezTo>
                  <a:cubicBezTo>
                    <a:pt x="1155" y="1225"/>
                    <a:pt x="1155" y="1225"/>
                    <a:pt x="1155" y="1225"/>
                  </a:cubicBezTo>
                  <a:cubicBezTo>
                    <a:pt x="1140" y="1295"/>
                    <a:pt x="1140" y="1295"/>
                    <a:pt x="1140" y="1295"/>
                  </a:cubicBezTo>
                  <a:cubicBezTo>
                    <a:pt x="1137" y="1309"/>
                    <a:pt x="1135" y="1317"/>
                    <a:pt x="1155" y="1317"/>
                  </a:cubicBezTo>
                  <a:cubicBezTo>
                    <a:pt x="1162" y="1317"/>
                    <a:pt x="1165" y="1317"/>
                    <a:pt x="1171" y="1317"/>
                  </a:cubicBezTo>
                  <a:cubicBezTo>
                    <a:pt x="1164" y="1346"/>
                    <a:pt x="1164" y="1346"/>
                    <a:pt x="1164" y="1346"/>
                  </a:cubicBezTo>
                  <a:cubicBezTo>
                    <a:pt x="1164" y="1346"/>
                    <a:pt x="1164" y="1346"/>
                    <a:pt x="1164" y="1346"/>
                  </a:cubicBezTo>
                  <a:close/>
                  <a:moveTo>
                    <a:pt x="1235" y="1129"/>
                  </a:moveTo>
                  <a:cubicBezTo>
                    <a:pt x="1280" y="1129"/>
                    <a:pt x="1280" y="1129"/>
                    <a:pt x="1280" y="1129"/>
                  </a:cubicBezTo>
                  <a:cubicBezTo>
                    <a:pt x="1261" y="1216"/>
                    <a:pt x="1261" y="1216"/>
                    <a:pt x="1261" y="1216"/>
                  </a:cubicBezTo>
                  <a:cubicBezTo>
                    <a:pt x="1268" y="1208"/>
                    <a:pt x="1283" y="1193"/>
                    <a:pt x="1311" y="1193"/>
                  </a:cubicBezTo>
                  <a:cubicBezTo>
                    <a:pt x="1334" y="1193"/>
                    <a:pt x="1346" y="1204"/>
                    <a:pt x="1351" y="1214"/>
                  </a:cubicBezTo>
                  <a:cubicBezTo>
                    <a:pt x="1355" y="1221"/>
                    <a:pt x="1356" y="1235"/>
                    <a:pt x="1352" y="1255"/>
                  </a:cubicBezTo>
                  <a:cubicBezTo>
                    <a:pt x="1332" y="1348"/>
                    <a:pt x="1332" y="1348"/>
                    <a:pt x="1332" y="1348"/>
                  </a:cubicBezTo>
                  <a:cubicBezTo>
                    <a:pt x="1288" y="1348"/>
                    <a:pt x="1288" y="1348"/>
                    <a:pt x="1288" y="1348"/>
                  </a:cubicBezTo>
                  <a:cubicBezTo>
                    <a:pt x="1307" y="1256"/>
                    <a:pt x="1307" y="1256"/>
                    <a:pt x="1307" y="1256"/>
                  </a:cubicBezTo>
                  <a:cubicBezTo>
                    <a:pt x="1309" y="1248"/>
                    <a:pt x="1314" y="1223"/>
                    <a:pt x="1289" y="1223"/>
                  </a:cubicBezTo>
                  <a:cubicBezTo>
                    <a:pt x="1276" y="1223"/>
                    <a:pt x="1259" y="1230"/>
                    <a:pt x="1253" y="1254"/>
                  </a:cubicBezTo>
                  <a:cubicBezTo>
                    <a:pt x="1234" y="1348"/>
                    <a:pt x="1234" y="1348"/>
                    <a:pt x="1234" y="1348"/>
                  </a:cubicBezTo>
                  <a:cubicBezTo>
                    <a:pt x="1189" y="1348"/>
                    <a:pt x="1189" y="1348"/>
                    <a:pt x="1189" y="1348"/>
                  </a:cubicBezTo>
                  <a:cubicBezTo>
                    <a:pt x="1235" y="1129"/>
                    <a:pt x="1235" y="1129"/>
                    <a:pt x="1235" y="1129"/>
                  </a:cubicBezTo>
                  <a:cubicBezTo>
                    <a:pt x="1235" y="1129"/>
                    <a:pt x="1235" y="1129"/>
                    <a:pt x="1235" y="1129"/>
                  </a:cubicBezTo>
                  <a:close/>
                  <a:moveTo>
                    <a:pt x="1387" y="1232"/>
                  </a:moveTo>
                  <a:cubicBezTo>
                    <a:pt x="1389" y="1225"/>
                    <a:pt x="1392" y="1203"/>
                    <a:pt x="1393" y="1194"/>
                  </a:cubicBezTo>
                  <a:cubicBezTo>
                    <a:pt x="1435" y="1194"/>
                    <a:pt x="1435" y="1194"/>
                    <a:pt x="1435" y="1194"/>
                  </a:cubicBezTo>
                  <a:cubicBezTo>
                    <a:pt x="1430" y="1223"/>
                    <a:pt x="1430" y="1223"/>
                    <a:pt x="1430" y="1223"/>
                  </a:cubicBezTo>
                  <a:cubicBezTo>
                    <a:pt x="1438" y="1211"/>
                    <a:pt x="1452" y="1192"/>
                    <a:pt x="1489" y="1194"/>
                  </a:cubicBezTo>
                  <a:cubicBezTo>
                    <a:pt x="1480" y="1234"/>
                    <a:pt x="1480" y="1234"/>
                    <a:pt x="1480" y="1234"/>
                  </a:cubicBezTo>
                  <a:cubicBezTo>
                    <a:pt x="1435" y="1230"/>
                    <a:pt x="1428" y="1253"/>
                    <a:pt x="1424" y="1273"/>
                  </a:cubicBezTo>
                  <a:cubicBezTo>
                    <a:pt x="1408" y="1348"/>
                    <a:pt x="1408" y="1348"/>
                    <a:pt x="1408" y="1348"/>
                  </a:cubicBezTo>
                  <a:cubicBezTo>
                    <a:pt x="1363" y="1348"/>
                    <a:pt x="1363" y="1348"/>
                    <a:pt x="1363" y="1348"/>
                  </a:cubicBezTo>
                  <a:cubicBezTo>
                    <a:pt x="1387" y="1232"/>
                    <a:pt x="1387" y="1232"/>
                    <a:pt x="1387" y="1232"/>
                  </a:cubicBezTo>
                  <a:cubicBezTo>
                    <a:pt x="1387" y="1232"/>
                    <a:pt x="1387" y="1232"/>
                    <a:pt x="1387" y="1232"/>
                  </a:cubicBezTo>
                  <a:close/>
                  <a:moveTo>
                    <a:pt x="1582" y="1191"/>
                  </a:moveTo>
                  <a:cubicBezTo>
                    <a:pt x="1637" y="1191"/>
                    <a:pt x="1654" y="1229"/>
                    <a:pt x="1644" y="1271"/>
                  </a:cubicBezTo>
                  <a:cubicBezTo>
                    <a:pt x="1635" y="1315"/>
                    <a:pt x="1602" y="1353"/>
                    <a:pt x="1546" y="1353"/>
                  </a:cubicBezTo>
                  <a:cubicBezTo>
                    <a:pt x="1503" y="1353"/>
                    <a:pt x="1474" y="1326"/>
                    <a:pt x="1485" y="1273"/>
                  </a:cubicBezTo>
                  <a:cubicBezTo>
                    <a:pt x="1493" y="1236"/>
                    <a:pt x="1521" y="1191"/>
                    <a:pt x="1582" y="1191"/>
                  </a:cubicBezTo>
                  <a:moveTo>
                    <a:pt x="1555" y="1322"/>
                  </a:moveTo>
                  <a:cubicBezTo>
                    <a:pt x="1574" y="1322"/>
                    <a:pt x="1590" y="1310"/>
                    <a:pt x="1599" y="1270"/>
                  </a:cubicBezTo>
                  <a:cubicBezTo>
                    <a:pt x="1603" y="1250"/>
                    <a:pt x="1605" y="1221"/>
                    <a:pt x="1575" y="1221"/>
                  </a:cubicBezTo>
                  <a:cubicBezTo>
                    <a:pt x="1543" y="1221"/>
                    <a:pt x="1534" y="1259"/>
                    <a:pt x="1531" y="1273"/>
                  </a:cubicBezTo>
                  <a:cubicBezTo>
                    <a:pt x="1524" y="1307"/>
                    <a:pt x="1532" y="1322"/>
                    <a:pt x="1555" y="1322"/>
                  </a:cubicBezTo>
                  <a:moveTo>
                    <a:pt x="1734" y="1195"/>
                  </a:moveTo>
                  <a:cubicBezTo>
                    <a:pt x="1714" y="1286"/>
                    <a:pt x="1714" y="1286"/>
                    <a:pt x="1714" y="1286"/>
                  </a:cubicBezTo>
                  <a:cubicBezTo>
                    <a:pt x="1711" y="1299"/>
                    <a:pt x="1707" y="1320"/>
                    <a:pt x="1731" y="1320"/>
                  </a:cubicBezTo>
                  <a:cubicBezTo>
                    <a:pt x="1760" y="1320"/>
                    <a:pt x="1765" y="1298"/>
                    <a:pt x="1770" y="1272"/>
                  </a:cubicBezTo>
                  <a:cubicBezTo>
                    <a:pt x="1786" y="1195"/>
                    <a:pt x="1786" y="1195"/>
                    <a:pt x="1786" y="1195"/>
                  </a:cubicBezTo>
                  <a:cubicBezTo>
                    <a:pt x="1833" y="1195"/>
                    <a:pt x="1833" y="1195"/>
                    <a:pt x="1833" y="1195"/>
                  </a:cubicBezTo>
                  <a:cubicBezTo>
                    <a:pt x="1811" y="1296"/>
                    <a:pt x="1811" y="1296"/>
                    <a:pt x="1811" y="1296"/>
                  </a:cubicBezTo>
                  <a:cubicBezTo>
                    <a:pt x="1805" y="1329"/>
                    <a:pt x="1804" y="1333"/>
                    <a:pt x="1804" y="1337"/>
                  </a:cubicBezTo>
                  <a:cubicBezTo>
                    <a:pt x="1803" y="1341"/>
                    <a:pt x="1802" y="1344"/>
                    <a:pt x="1802" y="1348"/>
                  </a:cubicBezTo>
                  <a:cubicBezTo>
                    <a:pt x="1758" y="1348"/>
                    <a:pt x="1758" y="1348"/>
                    <a:pt x="1758" y="1348"/>
                  </a:cubicBezTo>
                  <a:cubicBezTo>
                    <a:pt x="1761" y="1328"/>
                    <a:pt x="1761" y="1328"/>
                    <a:pt x="1761" y="1328"/>
                  </a:cubicBezTo>
                  <a:cubicBezTo>
                    <a:pt x="1756" y="1334"/>
                    <a:pt x="1740" y="1352"/>
                    <a:pt x="1711" y="1352"/>
                  </a:cubicBezTo>
                  <a:cubicBezTo>
                    <a:pt x="1690" y="1352"/>
                    <a:pt x="1675" y="1343"/>
                    <a:pt x="1669" y="1331"/>
                  </a:cubicBezTo>
                  <a:cubicBezTo>
                    <a:pt x="1662" y="1319"/>
                    <a:pt x="1666" y="1297"/>
                    <a:pt x="1668" y="1290"/>
                  </a:cubicBezTo>
                  <a:cubicBezTo>
                    <a:pt x="1688" y="1195"/>
                    <a:pt x="1688" y="1195"/>
                    <a:pt x="1688" y="1195"/>
                  </a:cubicBezTo>
                  <a:cubicBezTo>
                    <a:pt x="1734" y="1195"/>
                    <a:pt x="1734" y="1195"/>
                    <a:pt x="1734" y="1195"/>
                  </a:cubicBezTo>
                  <a:cubicBezTo>
                    <a:pt x="1734" y="1195"/>
                    <a:pt x="1734" y="1195"/>
                    <a:pt x="1734" y="1195"/>
                  </a:cubicBezTo>
                  <a:close/>
                  <a:moveTo>
                    <a:pt x="2010" y="1196"/>
                  </a:moveTo>
                  <a:cubicBezTo>
                    <a:pt x="2006" y="1207"/>
                    <a:pt x="2003" y="1218"/>
                    <a:pt x="2000" y="1233"/>
                  </a:cubicBezTo>
                  <a:cubicBezTo>
                    <a:pt x="1976" y="1346"/>
                    <a:pt x="1976" y="1346"/>
                    <a:pt x="1976" y="1346"/>
                  </a:cubicBezTo>
                  <a:cubicBezTo>
                    <a:pt x="1964" y="1403"/>
                    <a:pt x="1915" y="1409"/>
                    <a:pt x="1886" y="1409"/>
                  </a:cubicBezTo>
                  <a:cubicBezTo>
                    <a:pt x="1864" y="1409"/>
                    <a:pt x="1822" y="1406"/>
                    <a:pt x="1829" y="1359"/>
                  </a:cubicBezTo>
                  <a:cubicBezTo>
                    <a:pt x="1872" y="1359"/>
                    <a:pt x="1872" y="1359"/>
                    <a:pt x="1872" y="1359"/>
                  </a:cubicBezTo>
                  <a:cubicBezTo>
                    <a:pt x="1872" y="1362"/>
                    <a:pt x="1871" y="1367"/>
                    <a:pt x="1874" y="1372"/>
                  </a:cubicBezTo>
                  <a:cubicBezTo>
                    <a:pt x="1877" y="1376"/>
                    <a:pt x="1883" y="1380"/>
                    <a:pt x="1894" y="1380"/>
                  </a:cubicBezTo>
                  <a:cubicBezTo>
                    <a:pt x="1908" y="1380"/>
                    <a:pt x="1921" y="1374"/>
                    <a:pt x="1926" y="1360"/>
                  </a:cubicBezTo>
                  <a:cubicBezTo>
                    <a:pt x="1930" y="1353"/>
                    <a:pt x="1931" y="1347"/>
                    <a:pt x="1937" y="1324"/>
                  </a:cubicBezTo>
                  <a:cubicBezTo>
                    <a:pt x="1918" y="1343"/>
                    <a:pt x="1901" y="1345"/>
                    <a:pt x="1891" y="1345"/>
                  </a:cubicBezTo>
                  <a:cubicBezTo>
                    <a:pt x="1847" y="1345"/>
                    <a:pt x="1834" y="1307"/>
                    <a:pt x="1842" y="1270"/>
                  </a:cubicBezTo>
                  <a:cubicBezTo>
                    <a:pt x="1850" y="1231"/>
                    <a:pt x="1880" y="1194"/>
                    <a:pt x="1924" y="1194"/>
                  </a:cubicBezTo>
                  <a:cubicBezTo>
                    <a:pt x="1952" y="1194"/>
                    <a:pt x="1959" y="1209"/>
                    <a:pt x="1962" y="1216"/>
                  </a:cubicBezTo>
                  <a:cubicBezTo>
                    <a:pt x="1968" y="1196"/>
                    <a:pt x="1968" y="1196"/>
                    <a:pt x="1968" y="1196"/>
                  </a:cubicBezTo>
                  <a:cubicBezTo>
                    <a:pt x="2010" y="1196"/>
                    <a:pt x="2010" y="1196"/>
                    <a:pt x="2010" y="1196"/>
                  </a:cubicBezTo>
                  <a:cubicBezTo>
                    <a:pt x="2010" y="1196"/>
                    <a:pt x="2010" y="1196"/>
                    <a:pt x="2010" y="1196"/>
                  </a:cubicBezTo>
                  <a:close/>
                  <a:moveTo>
                    <a:pt x="1908" y="1315"/>
                  </a:moveTo>
                  <a:cubicBezTo>
                    <a:pt x="1939" y="1315"/>
                    <a:pt x="1947" y="1277"/>
                    <a:pt x="1948" y="1271"/>
                  </a:cubicBezTo>
                  <a:cubicBezTo>
                    <a:pt x="1952" y="1253"/>
                    <a:pt x="1955" y="1224"/>
                    <a:pt x="1928" y="1224"/>
                  </a:cubicBezTo>
                  <a:cubicBezTo>
                    <a:pt x="1911" y="1224"/>
                    <a:pt x="1894" y="1237"/>
                    <a:pt x="1887" y="1270"/>
                  </a:cubicBezTo>
                  <a:cubicBezTo>
                    <a:pt x="1885" y="1277"/>
                    <a:pt x="1878" y="1315"/>
                    <a:pt x="1908" y="1315"/>
                  </a:cubicBezTo>
                  <a:moveTo>
                    <a:pt x="2058" y="1129"/>
                  </a:moveTo>
                  <a:cubicBezTo>
                    <a:pt x="2102" y="1129"/>
                    <a:pt x="2102" y="1129"/>
                    <a:pt x="2102" y="1129"/>
                  </a:cubicBezTo>
                  <a:cubicBezTo>
                    <a:pt x="2084" y="1216"/>
                    <a:pt x="2084" y="1216"/>
                    <a:pt x="2084" y="1216"/>
                  </a:cubicBezTo>
                  <a:cubicBezTo>
                    <a:pt x="2091" y="1208"/>
                    <a:pt x="2105" y="1193"/>
                    <a:pt x="2133" y="1193"/>
                  </a:cubicBezTo>
                  <a:cubicBezTo>
                    <a:pt x="2156" y="1193"/>
                    <a:pt x="2168" y="1204"/>
                    <a:pt x="2174" y="1214"/>
                  </a:cubicBezTo>
                  <a:cubicBezTo>
                    <a:pt x="2177" y="1221"/>
                    <a:pt x="2179" y="1235"/>
                    <a:pt x="2175" y="1255"/>
                  </a:cubicBezTo>
                  <a:cubicBezTo>
                    <a:pt x="2155" y="1348"/>
                    <a:pt x="2155" y="1348"/>
                    <a:pt x="2155" y="1348"/>
                  </a:cubicBezTo>
                  <a:cubicBezTo>
                    <a:pt x="2110" y="1348"/>
                    <a:pt x="2110" y="1348"/>
                    <a:pt x="2110" y="1348"/>
                  </a:cubicBezTo>
                  <a:cubicBezTo>
                    <a:pt x="2130" y="1256"/>
                    <a:pt x="2130" y="1256"/>
                    <a:pt x="2130" y="1256"/>
                  </a:cubicBezTo>
                  <a:cubicBezTo>
                    <a:pt x="2131" y="1248"/>
                    <a:pt x="2137" y="1223"/>
                    <a:pt x="2112" y="1223"/>
                  </a:cubicBezTo>
                  <a:cubicBezTo>
                    <a:pt x="2099" y="1223"/>
                    <a:pt x="2081" y="1230"/>
                    <a:pt x="2076" y="1254"/>
                  </a:cubicBezTo>
                  <a:cubicBezTo>
                    <a:pt x="2057" y="1348"/>
                    <a:pt x="2057" y="1348"/>
                    <a:pt x="2057" y="1348"/>
                  </a:cubicBezTo>
                  <a:cubicBezTo>
                    <a:pt x="2012" y="1348"/>
                    <a:pt x="2012" y="1348"/>
                    <a:pt x="2012" y="1348"/>
                  </a:cubicBezTo>
                  <a:cubicBezTo>
                    <a:pt x="2058" y="1129"/>
                    <a:pt x="2058" y="1129"/>
                    <a:pt x="2058" y="1129"/>
                  </a:cubicBezTo>
                  <a:cubicBezTo>
                    <a:pt x="2058" y="1129"/>
                    <a:pt x="2058" y="1129"/>
                    <a:pt x="2058" y="1129"/>
                  </a:cubicBezTo>
                  <a:close/>
                  <a:moveTo>
                    <a:pt x="100" y="1249"/>
                  </a:moveTo>
                  <a:cubicBezTo>
                    <a:pt x="101" y="1244"/>
                    <a:pt x="104" y="1221"/>
                    <a:pt x="87" y="1221"/>
                  </a:cubicBezTo>
                  <a:cubicBezTo>
                    <a:pt x="66" y="1221"/>
                    <a:pt x="56" y="1253"/>
                    <a:pt x="53" y="1270"/>
                  </a:cubicBezTo>
                  <a:cubicBezTo>
                    <a:pt x="51" y="1278"/>
                    <a:pt x="46" y="1306"/>
                    <a:pt x="54" y="1317"/>
                  </a:cubicBezTo>
                  <a:cubicBezTo>
                    <a:pt x="57" y="1321"/>
                    <a:pt x="61" y="1322"/>
                    <a:pt x="65" y="1322"/>
                  </a:cubicBezTo>
                  <a:cubicBezTo>
                    <a:pt x="70" y="1322"/>
                    <a:pt x="84" y="1320"/>
                    <a:pt x="92" y="1292"/>
                  </a:cubicBezTo>
                  <a:cubicBezTo>
                    <a:pt x="136" y="1292"/>
                    <a:pt x="136" y="1292"/>
                    <a:pt x="136" y="1292"/>
                  </a:cubicBezTo>
                  <a:cubicBezTo>
                    <a:pt x="133" y="1304"/>
                    <a:pt x="128" y="1323"/>
                    <a:pt x="107" y="1337"/>
                  </a:cubicBezTo>
                  <a:cubicBezTo>
                    <a:pt x="94" y="1347"/>
                    <a:pt x="79" y="1352"/>
                    <a:pt x="60" y="1352"/>
                  </a:cubicBezTo>
                  <a:cubicBezTo>
                    <a:pt x="40" y="1352"/>
                    <a:pt x="23" y="1347"/>
                    <a:pt x="12" y="1331"/>
                  </a:cubicBezTo>
                  <a:cubicBezTo>
                    <a:pt x="2" y="1316"/>
                    <a:pt x="0" y="1296"/>
                    <a:pt x="5" y="1271"/>
                  </a:cubicBezTo>
                  <a:cubicBezTo>
                    <a:pt x="20" y="1201"/>
                    <a:pt x="74" y="1192"/>
                    <a:pt x="94" y="1192"/>
                  </a:cubicBezTo>
                  <a:cubicBezTo>
                    <a:pt x="122" y="1192"/>
                    <a:pt x="153" y="1207"/>
                    <a:pt x="144" y="1249"/>
                  </a:cubicBezTo>
                  <a:cubicBezTo>
                    <a:pt x="100" y="1249"/>
                    <a:pt x="100" y="1249"/>
                    <a:pt x="100" y="1249"/>
                  </a:cubicBezTo>
                  <a:cubicBezTo>
                    <a:pt x="100" y="1249"/>
                    <a:pt x="100" y="1249"/>
                    <a:pt x="100" y="1249"/>
                  </a:cubicBezTo>
                  <a:close/>
                  <a:moveTo>
                    <a:pt x="2378" y="1249"/>
                  </a:moveTo>
                  <a:cubicBezTo>
                    <a:pt x="2379" y="1244"/>
                    <a:pt x="2382" y="1221"/>
                    <a:pt x="2365" y="1221"/>
                  </a:cubicBezTo>
                  <a:cubicBezTo>
                    <a:pt x="2344" y="1221"/>
                    <a:pt x="2335" y="1253"/>
                    <a:pt x="2331" y="1270"/>
                  </a:cubicBezTo>
                  <a:cubicBezTo>
                    <a:pt x="2329" y="1278"/>
                    <a:pt x="2324" y="1306"/>
                    <a:pt x="2332" y="1317"/>
                  </a:cubicBezTo>
                  <a:cubicBezTo>
                    <a:pt x="2335" y="1321"/>
                    <a:pt x="2340" y="1322"/>
                    <a:pt x="2343" y="1322"/>
                  </a:cubicBezTo>
                  <a:cubicBezTo>
                    <a:pt x="2348" y="1322"/>
                    <a:pt x="2362" y="1320"/>
                    <a:pt x="2370" y="1292"/>
                  </a:cubicBezTo>
                  <a:cubicBezTo>
                    <a:pt x="2414" y="1292"/>
                    <a:pt x="2414" y="1292"/>
                    <a:pt x="2414" y="1292"/>
                  </a:cubicBezTo>
                  <a:cubicBezTo>
                    <a:pt x="2411" y="1304"/>
                    <a:pt x="2406" y="1323"/>
                    <a:pt x="2385" y="1337"/>
                  </a:cubicBezTo>
                  <a:cubicBezTo>
                    <a:pt x="2372" y="1347"/>
                    <a:pt x="2357" y="1352"/>
                    <a:pt x="2338" y="1352"/>
                  </a:cubicBezTo>
                  <a:cubicBezTo>
                    <a:pt x="2318" y="1352"/>
                    <a:pt x="2301" y="1347"/>
                    <a:pt x="2290" y="1331"/>
                  </a:cubicBezTo>
                  <a:cubicBezTo>
                    <a:pt x="2280" y="1316"/>
                    <a:pt x="2278" y="1296"/>
                    <a:pt x="2284" y="1271"/>
                  </a:cubicBezTo>
                  <a:cubicBezTo>
                    <a:pt x="2299" y="1201"/>
                    <a:pt x="2352" y="1192"/>
                    <a:pt x="2372" y="1192"/>
                  </a:cubicBezTo>
                  <a:cubicBezTo>
                    <a:pt x="2401" y="1192"/>
                    <a:pt x="2431" y="1207"/>
                    <a:pt x="2423" y="1249"/>
                  </a:cubicBezTo>
                  <a:cubicBezTo>
                    <a:pt x="2378" y="1249"/>
                    <a:pt x="2378" y="1249"/>
                    <a:pt x="2378" y="1249"/>
                  </a:cubicBezTo>
                  <a:cubicBezTo>
                    <a:pt x="2378" y="1249"/>
                    <a:pt x="2378" y="1249"/>
                    <a:pt x="2378" y="1249"/>
                  </a:cubicBezTo>
                  <a:close/>
                  <a:moveTo>
                    <a:pt x="2534" y="1191"/>
                  </a:moveTo>
                  <a:cubicBezTo>
                    <a:pt x="2589" y="1191"/>
                    <a:pt x="2606" y="1229"/>
                    <a:pt x="2597" y="1271"/>
                  </a:cubicBezTo>
                  <a:cubicBezTo>
                    <a:pt x="2587" y="1315"/>
                    <a:pt x="2554" y="1353"/>
                    <a:pt x="2498" y="1353"/>
                  </a:cubicBezTo>
                  <a:cubicBezTo>
                    <a:pt x="2454" y="1353"/>
                    <a:pt x="2426" y="1326"/>
                    <a:pt x="2437" y="1273"/>
                  </a:cubicBezTo>
                  <a:cubicBezTo>
                    <a:pt x="2445" y="1236"/>
                    <a:pt x="2474" y="1191"/>
                    <a:pt x="2534" y="1191"/>
                  </a:cubicBezTo>
                  <a:moveTo>
                    <a:pt x="2507" y="1322"/>
                  </a:moveTo>
                  <a:cubicBezTo>
                    <a:pt x="2527" y="1322"/>
                    <a:pt x="2542" y="1310"/>
                    <a:pt x="2551" y="1270"/>
                  </a:cubicBezTo>
                  <a:cubicBezTo>
                    <a:pt x="2555" y="1250"/>
                    <a:pt x="2557" y="1221"/>
                    <a:pt x="2528" y="1221"/>
                  </a:cubicBezTo>
                  <a:cubicBezTo>
                    <a:pt x="2495" y="1221"/>
                    <a:pt x="2486" y="1259"/>
                    <a:pt x="2484" y="1273"/>
                  </a:cubicBezTo>
                  <a:cubicBezTo>
                    <a:pt x="2476" y="1307"/>
                    <a:pt x="2484" y="1322"/>
                    <a:pt x="2507" y="1322"/>
                  </a:cubicBezTo>
                  <a:moveTo>
                    <a:pt x="2637" y="1223"/>
                  </a:moveTo>
                  <a:cubicBezTo>
                    <a:pt x="2639" y="1214"/>
                    <a:pt x="2640" y="1205"/>
                    <a:pt x="2641" y="1195"/>
                  </a:cubicBezTo>
                  <a:cubicBezTo>
                    <a:pt x="2685" y="1195"/>
                    <a:pt x="2685" y="1195"/>
                    <a:pt x="2685" y="1195"/>
                  </a:cubicBezTo>
                  <a:cubicBezTo>
                    <a:pt x="2682" y="1214"/>
                    <a:pt x="2682" y="1214"/>
                    <a:pt x="2682" y="1214"/>
                  </a:cubicBezTo>
                  <a:cubicBezTo>
                    <a:pt x="2688" y="1208"/>
                    <a:pt x="2704" y="1192"/>
                    <a:pt x="2734" y="1192"/>
                  </a:cubicBezTo>
                  <a:cubicBezTo>
                    <a:pt x="2769" y="1192"/>
                    <a:pt x="2775" y="1213"/>
                    <a:pt x="2776" y="1220"/>
                  </a:cubicBezTo>
                  <a:cubicBezTo>
                    <a:pt x="2795" y="1196"/>
                    <a:pt x="2816" y="1192"/>
                    <a:pt x="2832" y="1192"/>
                  </a:cubicBezTo>
                  <a:cubicBezTo>
                    <a:pt x="2862" y="1192"/>
                    <a:pt x="2871" y="1210"/>
                    <a:pt x="2873" y="1216"/>
                  </a:cubicBezTo>
                  <a:cubicBezTo>
                    <a:pt x="2878" y="1230"/>
                    <a:pt x="2874" y="1248"/>
                    <a:pt x="2871" y="1261"/>
                  </a:cubicBezTo>
                  <a:cubicBezTo>
                    <a:pt x="2853" y="1348"/>
                    <a:pt x="2853" y="1348"/>
                    <a:pt x="2853" y="1348"/>
                  </a:cubicBezTo>
                  <a:cubicBezTo>
                    <a:pt x="2807" y="1348"/>
                    <a:pt x="2807" y="1348"/>
                    <a:pt x="2807" y="1348"/>
                  </a:cubicBezTo>
                  <a:cubicBezTo>
                    <a:pt x="2827" y="1258"/>
                    <a:pt x="2827" y="1258"/>
                    <a:pt x="2827" y="1258"/>
                  </a:cubicBezTo>
                  <a:cubicBezTo>
                    <a:pt x="2830" y="1242"/>
                    <a:pt x="2832" y="1223"/>
                    <a:pt x="2808" y="1223"/>
                  </a:cubicBezTo>
                  <a:cubicBezTo>
                    <a:pt x="2781" y="1223"/>
                    <a:pt x="2775" y="1249"/>
                    <a:pt x="2771" y="1271"/>
                  </a:cubicBezTo>
                  <a:cubicBezTo>
                    <a:pt x="2754" y="1348"/>
                    <a:pt x="2754" y="1348"/>
                    <a:pt x="2754" y="1348"/>
                  </a:cubicBezTo>
                  <a:cubicBezTo>
                    <a:pt x="2709" y="1348"/>
                    <a:pt x="2709" y="1348"/>
                    <a:pt x="2709" y="1348"/>
                  </a:cubicBezTo>
                  <a:cubicBezTo>
                    <a:pt x="2728" y="1257"/>
                    <a:pt x="2728" y="1257"/>
                    <a:pt x="2728" y="1257"/>
                  </a:cubicBezTo>
                  <a:cubicBezTo>
                    <a:pt x="2731" y="1245"/>
                    <a:pt x="2735" y="1223"/>
                    <a:pt x="2710" y="1223"/>
                  </a:cubicBezTo>
                  <a:cubicBezTo>
                    <a:pt x="2682" y="1223"/>
                    <a:pt x="2677" y="1248"/>
                    <a:pt x="2674" y="1258"/>
                  </a:cubicBezTo>
                  <a:cubicBezTo>
                    <a:pt x="2655" y="1348"/>
                    <a:pt x="2655" y="1348"/>
                    <a:pt x="2655" y="1348"/>
                  </a:cubicBezTo>
                  <a:cubicBezTo>
                    <a:pt x="2610" y="1348"/>
                    <a:pt x="2610" y="1348"/>
                    <a:pt x="2610" y="1348"/>
                  </a:cubicBezTo>
                  <a:cubicBezTo>
                    <a:pt x="2637" y="1223"/>
                    <a:pt x="2637" y="1223"/>
                    <a:pt x="2637" y="1223"/>
                  </a:cubicBezTo>
                  <a:cubicBezTo>
                    <a:pt x="2637" y="1223"/>
                    <a:pt x="2637" y="1223"/>
                    <a:pt x="2637" y="1223"/>
                  </a:cubicBezTo>
                  <a:close/>
                  <a:moveTo>
                    <a:pt x="2966" y="1195"/>
                  </a:moveTo>
                  <a:cubicBezTo>
                    <a:pt x="2963" y="1216"/>
                    <a:pt x="2963" y="1216"/>
                    <a:pt x="2963" y="1216"/>
                  </a:cubicBezTo>
                  <a:cubicBezTo>
                    <a:pt x="2982" y="1192"/>
                    <a:pt x="3008" y="1192"/>
                    <a:pt x="3015" y="1192"/>
                  </a:cubicBezTo>
                  <a:cubicBezTo>
                    <a:pt x="3054" y="1192"/>
                    <a:pt x="3072" y="1221"/>
                    <a:pt x="3062" y="1268"/>
                  </a:cubicBezTo>
                  <a:cubicBezTo>
                    <a:pt x="3053" y="1312"/>
                    <a:pt x="3022" y="1350"/>
                    <a:pt x="2978" y="1350"/>
                  </a:cubicBezTo>
                  <a:cubicBezTo>
                    <a:pt x="2950" y="1350"/>
                    <a:pt x="2942" y="1335"/>
                    <a:pt x="2939" y="1330"/>
                  </a:cubicBezTo>
                  <a:cubicBezTo>
                    <a:pt x="2923" y="1407"/>
                    <a:pt x="2923" y="1407"/>
                    <a:pt x="2923" y="1407"/>
                  </a:cubicBezTo>
                  <a:cubicBezTo>
                    <a:pt x="2877" y="1407"/>
                    <a:pt x="2877" y="1407"/>
                    <a:pt x="2877" y="1407"/>
                  </a:cubicBezTo>
                  <a:cubicBezTo>
                    <a:pt x="2922" y="1195"/>
                    <a:pt x="2922" y="1195"/>
                    <a:pt x="2922" y="1195"/>
                  </a:cubicBezTo>
                  <a:cubicBezTo>
                    <a:pt x="2966" y="1195"/>
                    <a:pt x="2966" y="1195"/>
                    <a:pt x="2966" y="1195"/>
                  </a:cubicBezTo>
                  <a:cubicBezTo>
                    <a:pt x="2966" y="1195"/>
                    <a:pt x="2966" y="1195"/>
                    <a:pt x="2966" y="1195"/>
                  </a:cubicBezTo>
                  <a:close/>
                  <a:moveTo>
                    <a:pt x="3017" y="1270"/>
                  </a:moveTo>
                  <a:cubicBezTo>
                    <a:pt x="3020" y="1252"/>
                    <a:pt x="3022" y="1221"/>
                    <a:pt x="2996" y="1221"/>
                  </a:cubicBezTo>
                  <a:cubicBezTo>
                    <a:pt x="2981" y="1221"/>
                    <a:pt x="2959" y="1232"/>
                    <a:pt x="2950" y="1273"/>
                  </a:cubicBezTo>
                  <a:cubicBezTo>
                    <a:pt x="2947" y="1282"/>
                    <a:pt x="2940" y="1321"/>
                    <a:pt x="2973" y="1321"/>
                  </a:cubicBezTo>
                  <a:cubicBezTo>
                    <a:pt x="2994" y="1321"/>
                    <a:pt x="3010" y="1300"/>
                    <a:pt x="3017" y="1270"/>
                  </a:cubicBezTo>
                  <a:moveTo>
                    <a:pt x="3119" y="1129"/>
                  </a:moveTo>
                  <a:cubicBezTo>
                    <a:pt x="3164" y="1129"/>
                    <a:pt x="3164" y="1129"/>
                    <a:pt x="3164" y="1129"/>
                  </a:cubicBezTo>
                  <a:cubicBezTo>
                    <a:pt x="3117" y="1348"/>
                    <a:pt x="3117" y="1348"/>
                    <a:pt x="3117" y="1348"/>
                  </a:cubicBezTo>
                  <a:cubicBezTo>
                    <a:pt x="3072" y="1348"/>
                    <a:pt x="3072" y="1348"/>
                    <a:pt x="3072" y="1348"/>
                  </a:cubicBezTo>
                  <a:cubicBezTo>
                    <a:pt x="3119" y="1129"/>
                    <a:pt x="3119" y="1129"/>
                    <a:pt x="3119" y="1129"/>
                  </a:cubicBezTo>
                  <a:cubicBezTo>
                    <a:pt x="3119" y="1129"/>
                    <a:pt x="3119" y="1129"/>
                    <a:pt x="3119" y="1129"/>
                  </a:cubicBezTo>
                  <a:close/>
                  <a:moveTo>
                    <a:pt x="3202" y="1283"/>
                  </a:moveTo>
                  <a:cubicBezTo>
                    <a:pt x="3200" y="1293"/>
                    <a:pt x="3193" y="1324"/>
                    <a:pt x="3225" y="1324"/>
                  </a:cubicBezTo>
                  <a:cubicBezTo>
                    <a:pt x="3236" y="1324"/>
                    <a:pt x="3248" y="1319"/>
                    <a:pt x="3256" y="1303"/>
                  </a:cubicBezTo>
                  <a:cubicBezTo>
                    <a:pt x="3297" y="1303"/>
                    <a:pt x="3297" y="1303"/>
                    <a:pt x="3297" y="1303"/>
                  </a:cubicBezTo>
                  <a:cubicBezTo>
                    <a:pt x="3295" y="1310"/>
                    <a:pt x="3291" y="1323"/>
                    <a:pt x="3275" y="1336"/>
                  </a:cubicBezTo>
                  <a:cubicBezTo>
                    <a:pt x="3261" y="1348"/>
                    <a:pt x="3240" y="1354"/>
                    <a:pt x="3218" y="1354"/>
                  </a:cubicBezTo>
                  <a:cubicBezTo>
                    <a:pt x="3205" y="1354"/>
                    <a:pt x="3180" y="1351"/>
                    <a:pt x="3168" y="1335"/>
                  </a:cubicBezTo>
                  <a:cubicBezTo>
                    <a:pt x="3157" y="1320"/>
                    <a:pt x="3155" y="1299"/>
                    <a:pt x="3161" y="1275"/>
                  </a:cubicBezTo>
                  <a:cubicBezTo>
                    <a:pt x="3166" y="1250"/>
                    <a:pt x="3178" y="1220"/>
                    <a:pt x="3208" y="1202"/>
                  </a:cubicBezTo>
                  <a:cubicBezTo>
                    <a:pt x="3222" y="1194"/>
                    <a:pt x="3237" y="1190"/>
                    <a:pt x="3254" y="1190"/>
                  </a:cubicBezTo>
                  <a:cubicBezTo>
                    <a:pt x="3276" y="1190"/>
                    <a:pt x="3300" y="1198"/>
                    <a:pt x="3308" y="1227"/>
                  </a:cubicBezTo>
                  <a:cubicBezTo>
                    <a:pt x="3314" y="1248"/>
                    <a:pt x="3309" y="1270"/>
                    <a:pt x="3305" y="1283"/>
                  </a:cubicBezTo>
                  <a:cubicBezTo>
                    <a:pt x="3202" y="1283"/>
                    <a:pt x="3202" y="1283"/>
                    <a:pt x="3202" y="1283"/>
                  </a:cubicBezTo>
                  <a:cubicBezTo>
                    <a:pt x="3202" y="1283"/>
                    <a:pt x="3202" y="1283"/>
                    <a:pt x="3202" y="1283"/>
                  </a:cubicBezTo>
                  <a:close/>
                  <a:moveTo>
                    <a:pt x="3265" y="1254"/>
                  </a:moveTo>
                  <a:cubicBezTo>
                    <a:pt x="3267" y="1248"/>
                    <a:pt x="3272" y="1220"/>
                    <a:pt x="3246" y="1220"/>
                  </a:cubicBezTo>
                  <a:cubicBezTo>
                    <a:pt x="3226" y="1220"/>
                    <a:pt x="3214" y="1236"/>
                    <a:pt x="3210" y="1254"/>
                  </a:cubicBezTo>
                  <a:cubicBezTo>
                    <a:pt x="3265" y="1254"/>
                    <a:pt x="3265" y="1254"/>
                    <a:pt x="3265" y="1254"/>
                  </a:cubicBezTo>
                  <a:cubicBezTo>
                    <a:pt x="3265" y="1254"/>
                    <a:pt x="3265" y="1254"/>
                    <a:pt x="3265" y="1254"/>
                  </a:cubicBezTo>
                  <a:close/>
                  <a:moveTo>
                    <a:pt x="3383" y="1195"/>
                  </a:moveTo>
                  <a:cubicBezTo>
                    <a:pt x="3401" y="1245"/>
                    <a:pt x="3401" y="1245"/>
                    <a:pt x="3401" y="1245"/>
                  </a:cubicBezTo>
                  <a:cubicBezTo>
                    <a:pt x="3442" y="1195"/>
                    <a:pt x="3442" y="1195"/>
                    <a:pt x="3442" y="1195"/>
                  </a:cubicBezTo>
                  <a:cubicBezTo>
                    <a:pt x="3488" y="1195"/>
                    <a:pt x="3488" y="1195"/>
                    <a:pt x="3488" y="1195"/>
                  </a:cubicBezTo>
                  <a:cubicBezTo>
                    <a:pt x="3423" y="1269"/>
                    <a:pt x="3423" y="1269"/>
                    <a:pt x="3423" y="1269"/>
                  </a:cubicBezTo>
                  <a:cubicBezTo>
                    <a:pt x="3457" y="1348"/>
                    <a:pt x="3457" y="1348"/>
                    <a:pt x="3457" y="1348"/>
                  </a:cubicBezTo>
                  <a:cubicBezTo>
                    <a:pt x="3404" y="1348"/>
                    <a:pt x="3404" y="1348"/>
                    <a:pt x="3404" y="1348"/>
                  </a:cubicBezTo>
                  <a:cubicBezTo>
                    <a:pt x="3385" y="1292"/>
                    <a:pt x="3385" y="1292"/>
                    <a:pt x="3385" y="1292"/>
                  </a:cubicBezTo>
                  <a:cubicBezTo>
                    <a:pt x="3342" y="1348"/>
                    <a:pt x="3342" y="1348"/>
                    <a:pt x="3342" y="1348"/>
                  </a:cubicBezTo>
                  <a:cubicBezTo>
                    <a:pt x="3295" y="1348"/>
                    <a:pt x="3295" y="1348"/>
                    <a:pt x="3295" y="1348"/>
                  </a:cubicBezTo>
                  <a:cubicBezTo>
                    <a:pt x="3364" y="1266"/>
                    <a:pt x="3364" y="1266"/>
                    <a:pt x="3364" y="1266"/>
                  </a:cubicBezTo>
                  <a:cubicBezTo>
                    <a:pt x="3329" y="1195"/>
                    <a:pt x="3329" y="1195"/>
                    <a:pt x="3329" y="1195"/>
                  </a:cubicBezTo>
                  <a:cubicBezTo>
                    <a:pt x="3383" y="1195"/>
                    <a:pt x="3383" y="1195"/>
                    <a:pt x="3383" y="1195"/>
                  </a:cubicBezTo>
                  <a:cubicBezTo>
                    <a:pt x="3383" y="1195"/>
                    <a:pt x="3383" y="1195"/>
                    <a:pt x="3383" y="1195"/>
                  </a:cubicBezTo>
                  <a:close/>
                  <a:moveTo>
                    <a:pt x="3509" y="1194"/>
                  </a:moveTo>
                  <a:cubicBezTo>
                    <a:pt x="3554" y="1194"/>
                    <a:pt x="3554" y="1194"/>
                    <a:pt x="3554" y="1194"/>
                  </a:cubicBezTo>
                  <a:cubicBezTo>
                    <a:pt x="3521" y="1348"/>
                    <a:pt x="3521" y="1348"/>
                    <a:pt x="3521" y="1348"/>
                  </a:cubicBezTo>
                  <a:cubicBezTo>
                    <a:pt x="3476" y="1348"/>
                    <a:pt x="3476" y="1348"/>
                    <a:pt x="3476" y="1348"/>
                  </a:cubicBezTo>
                  <a:cubicBezTo>
                    <a:pt x="3509" y="1194"/>
                    <a:pt x="3509" y="1194"/>
                    <a:pt x="3509" y="1194"/>
                  </a:cubicBezTo>
                  <a:cubicBezTo>
                    <a:pt x="3509" y="1194"/>
                    <a:pt x="3509" y="1194"/>
                    <a:pt x="3509" y="1194"/>
                  </a:cubicBezTo>
                  <a:close/>
                  <a:moveTo>
                    <a:pt x="3521" y="1129"/>
                  </a:moveTo>
                  <a:cubicBezTo>
                    <a:pt x="3569" y="1129"/>
                    <a:pt x="3569" y="1129"/>
                    <a:pt x="3569" y="1129"/>
                  </a:cubicBezTo>
                  <a:cubicBezTo>
                    <a:pt x="3561" y="1168"/>
                    <a:pt x="3561" y="1168"/>
                    <a:pt x="3561" y="1168"/>
                  </a:cubicBezTo>
                  <a:cubicBezTo>
                    <a:pt x="3513" y="1168"/>
                    <a:pt x="3513" y="1168"/>
                    <a:pt x="3513" y="1168"/>
                  </a:cubicBezTo>
                  <a:cubicBezTo>
                    <a:pt x="3521" y="1129"/>
                    <a:pt x="3521" y="1129"/>
                    <a:pt x="3521" y="1129"/>
                  </a:cubicBezTo>
                  <a:cubicBezTo>
                    <a:pt x="3521" y="1129"/>
                    <a:pt x="3521" y="1129"/>
                    <a:pt x="3521" y="1129"/>
                  </a:cubicBezTo>
                  <a:close/>
                  <a:moveTo>
                    <a:pt x="3649" y="1346"/>
                  </a:moveTo>
                  <a:cubicBezTo>
                    <a:pt x="3634" y="1350"/>
                    <a:pt x="3621" y="1351"/>
                    <a:pt x="3614" y="1351"/>
                  </a:cubicBezTo>
                  <a:cubicBezTo>
                    <a:pt x="3568" y="1351"/>
                    <a:pt x="3575" y="1322"/>
                    <a:pt x="3577" y="1310"/>
                  </a:cubicBezTo>
                  <a:cubicBezTo>
                    <a:pt x="3595" y="1225"/>
                    <a:pt x="3595" y="1225"/>
                    <a:pt x="3595" y="1225"/>
                  </a:cubicBezTo>
                  <a:cubicBezTo>
                    <a:pt x="3565" y="1225"/>
                    <a:pt x="3565" y="1225"/>
                    <a:pt x="3565" y="1225"/>
                  </a:cubicBezTo>
                  <a:cubicBezTo>
                    <a:pt x="3572" y="1196"/>
                    <a:pt x="3572" y="1196"/>
                    <a:pt x="3572" y="1196"/>
                  </a:cubicBezTo>
                  <a:cubicBezTo>
                    <a:pt x="3601" y="1196"/>
                    <a:pt x="3601" y="1196"/>
                    <a:pt x="3601" y="1196"/>
                  </a:cubicBezTo>
                  <a:cubicBezTo>
                    <a:pt x="3608" y="1166"/>
                    <a:pt x="3608" y="1166"/>
                    <a:pt x="3608" y="1166"/>
                  </a:cubicBezTo>
                  <a:cubicBezTo>
                    <a:pt x="3656" y="1149"/>
                    <a:pt x="3656" y="1149"/>
                    <a:pt x="3656" y="1149"/>
                  </a:cubicBezTo>
                  <a:cubicBezTo>
                    <a:pt x="3646" y="1196"/>
                    <a:pt x="3646" y="1196"/>
                    <a:pt x="3646" y="1196"/>
                  </a:cubicBezTo>
                  <a:cubicBezTo>
                    <a:pt x="3682" y="1196"/>
                    <a:pt x="3682" y="1196"/>
                    <a:pt x="3682" y="1196"/>
                  </a:cubicBezTo>
                  <a:cubicBezTo>
                    <a:pt x="3676" y="1225"/>
                    <a:pt x="3676" y="1225"/>
                    <a:pt x="3676" y="1225"/>
                  </a:cubicBezTo>
                  <a:cubicBezTo>
                    <a:pt x="3640" y="1225"/>
                    <a:pt x="3640" y="1225"/>
                    <a:pt x="3640" y="1225"/>
                  </a:cubicBezTo>
                  <a:cubicBezTo>
                    <a:pt x="3625" y="1295"/>
                    <a:pt x="3625" y="1295"/>
                    <a:pt x="3625" y="1295"/>
                  </a:cubicBezTo>
                  <a:cubicBezTo>
                    <a:pt x="3622" y="1309"/>
                    <a:pt x="3620" y="1317"/>
                    <a:pt x="3640" y="1317"/>
                  </a:cubicBezTo>
                  <a:cubicBezTo>
                    <a:pt x="3647" y="1317"/>
                    <a:pt x="3650" y="1317"/>
                    <a:pt x="3656" y="1317"/>
                  </a:cubicBezTo>
                  <a:cubicBezTo>
                    <a:pt x="3649" y="1346"/>
                    <a:pt x="3649" y="1346"/>
                    <a:pt x="3649" y="1346"/>
                  </a:cubicBezTo>
                  <a:cubicBezTo>
                    <a:pt x="3649" y="1346"/>
                    <a:pt x="3649" y="1346"/>
                    <a:pt x="3649" y="1346"/>
                  </a:cubicBezTo>
                  <a:close/>
                  <a:moveTo>
                    <a:pt x="3741" y="1195"/>
                  </a:moveTo>
                  <a:cubicBezTo>
                    <a:pt x="3752" y="1301"/>
                    <a:pt x="3752" y="1301"/>
                    <a:pt x="3752" y="1301"/>
                  </a:cubicBezTo>
                  <a:cubicBezTo>
                    <a:pt x="3809" y="1195"/>
                    <a:pt x="3809" y="1195"/>
                    <a:pt x="3809" y="1195"/>
                  </a:cubicBezTo>
                  <a:cubicBezTo>
                    <a:pt x="3854" y="1195"/>
                    <a:pt x="3854" y="1195"/>
                    <a:pt x="3854" y="1195"/>
                  </a:cubicBezTo>
                  <a:cubicBezTo>
                    <a:pt x="3764" y="1345"/>
                    <a:pt x="3764" y="1345"/>
                    <a:pt x="3764" y="1345"/>
                  </a:cubicBezTo>
                  <a:cubicBezTo>
                    <a:pt x="3732" y="1406"/>
                    <a:pt x="3732" y="1406"/>
                    <a:pt x="3732" y="1406"/>
                  </a:cubicBezTo>
                  <a:cubicBezTo>
                    <a:pt x="3687" y="1406"/>
                    <a:pt x="3687" y="1406"/>
                    <a:pt x="3687" y="1406"/>
                  </a:cubicBezTo>
                  <a:cubicBezTo>
                    <a:pt x="3719" y="1348"/>
                    <a:pt x="3719" y="1348"/>
                    <a:pt x="3719" y="1348"/>
                  </a:cubicBezTo>
                  <a:cubicBezTo>
                    <a:pt x="3693" y="1195"/>
                    <a:pt x="3693" y="1195"/>
                    <a:pt x="3693" y="1195"/>
                  </a:cubicBezTo>
                  <a:cubicBezTo>
                    <a:pt x="3741" y="1195"/>
                    <a:pt x="3741" y="1195"/>
                    <a:pt x="3741" y="1195"/>
                  </a:cubicBezTo>
                  <a:cubicBezTo>
                    <a:pt x="3741" y="1195"/>
                    <a:pt x="3741" y="1195"/>
                    <a:pt x="3741" y="1195"/>
                  </a:cubicBezTo>
                  <a:close/>
                  <a:moveTo>
                    <a:pt x="3933" y="1145"/>
                  </a:moveTo>
                  <a:cubicBezTo>
                    <a:pt x="3899" y="1145"/>
                    <a:pt x="3899" y="1145"/>
                    <a:pt x="3899" y="1145"/>
                  </a:cubicBezTo>
                  <a:cubicBezTo>
                    <a:pt x="3902" y="1129"/>
                    <a:pt x="3902" y="1129"/>
                    <a:pt x="3902" y="1129"/>
                  </a:cubicBezTo>
                  <a:cubicBezTo>
                    <a:pt x="3990" y="1129"/>
                    <a:pt x="3990" y="1129"/>
                    <a:pt x="3990" y="1129"/>
                  </a:cubicBezTo>
                  <a:cubicBezTo>
                    <a:pt x="3987" y="1145"/>
                    <a:pt x="3987" y="1145"/>
                    <a:pt x="3987" y="1145"/>
                  </a:cubicBezTo>
                  <a:cubicBezTo>
                    <a:pt x="3953" y="1145"/>
                    <a:pt x="3953" y="1145"/>
                    <a:pt x="3953" y="1145"/>
                  </a:cubicBezTo>
                  <a:cubicBezTo>
                    <a:pt x="3936" y="1225"/>
                    <a:pt x="3936" y="1225"/>
                    <a:pt x="3936" y="1225"/>
                  </a:cubicBezTo>
                  <a:cubicBezTo>
                    <a:pt x="3916" y="1225"/>
                    <a:pt x="3916" y="1225"/>
                    <a:pt x="3916" y="1225"/>
                  </a:cubicBezTo>
                  <a:cubicBezTo>
                    <a:pt x="3933" y="1145"/>
                    <a:pt x="3933" y="1145"/>
                    <a:pt x="3933" y="1145"/>
                  </a:cubicBezTo>
                  <a:cubicBezTo>
                    <a:pt x="3933" y="1145"/>
                    <a:pt x="3933" y="1145"/>
                    <a:pt x="3933" y="1145"/>
                  </a:cubicBezTo>
                  <a:close/>
                  <a:moveTo>
                    <a:pt x="3999" y="1129"/>
                  </a:moveTo>
                  <a:cubicBezTo>
                    <a:pt x="4031" y="1129"/>
                    <a:pt x="4031" y="1129"/>
                    <a:pt x="4031" y="1129"/>
                  </a:cubicBezTo>
                  <a:cubicBezTo>
                    <a:pt x="4036" y="1200"/>
                    <a:pt x="4036" y="1200"/>
                    <a:pt x="4036" y="1200"/>
                  </a:cubicBezTo>
                  <a:cubicBezTo>
                    <a:pt x="4072" y="1129"/>
                    <a:pt x="4072" y="1129"/>
                    <a:pt x="4072" y="1129"/>
                  </a:cubicBezTo>
                  <a:cubicBezTo>
                    <a:pt x="4103" y="1129"/>
                    <a:pt x="4103" y="1129"/>
                    <a:pt x="4103" y="1129"/>
                  </a:cubicBezTo>
                  <a:cubicBezTo>
                    <a:pt x="4083" y="1225"/>
                    <a:pt x="4083" y="1225"/>
                    <a:pt x="4083" y="1225"/>
                  </a:cubicBezTo>
                  <a:cubicBezTo>
                    <a:pt x="4063" y="1225"/>
                    <a:pt x="4063" y="1225"/>
                    <a:pt x="4063" y="1225"/>
                  </a:cubicBezTo>
                  <a:cubicBezTo>
                    <a:pt x="4080" y="1143"/>
                    <a:pt x="4080" y="1143"/>
                    <a:pt x="4080" y="1143"/>
                  </a:cubicBezTo>
                  <a:cubicBezTo>
                    <a:pt x="4038" y="1225"/>
                    <a:pt x="4038" y="1225"/>
                    <a:pt x="4038" y="1225"/>
                  </a:cubicBezTo>
                  <a:cubicBezTo>
                    <a:pt x="4021" y="1225"/>
                    <a:pt x="4021" y="1225"/>
                    <a:pt x="4021" y="1225"/>
                  </a:cubicBezTo>
                  <a:cubicBezTo>
                    <a:pt x="4014" y="1143"/>
                    <a:pt x="4014" y="1143"/>
                    <a:pt x="4014" y="1143"/>
                  </a:cubicBezTo>
                  <a:cubicBezTo>
                    <a:pt x="3997" y="1225"/>
                    <a:pt x="3997" y="1225"/>
                    <a:pt x="3997" y="1225"/>
                  </a:cubicBezTo>
                  <a:cubicBezTo>
                    <a:pt x="3978" y="1225"/>
                    <a:pt x="3978" y="1225"/>
                    <a:pt x="3978" y="1225"/>
                  </a:cubicBezTo>
                  <a:cubicBezTo>
                    <a:pt x="3999" y="1129"/>
                    <a:pt x="3999" y="1129"/>
                    <a:pt x="3999" y="1129"/>
                  </a:cubicBezTo>
                  <a:cubicBezTo>
                    <a:pt x="3999" y="1129"/>
                    <a:pt x="3999" y="1129"/>
                    <a:pt x="3999" y="112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Freeform 9"/>
            <p:cNvSpPr>
              <a:spLocks noEditPoints="1"/>
            </p:cNvSpPr>
            <p:nvPr userDrawn="1"/>
          </p:nvSpPr>
          <p:spPr bwMode="gray">
            <a:xfrm>
              <a:off x="68" y="0"/>
              <a:ext cx="1723" cy="964"/>
            </a:xfrm>
            <a:custGeom>
              <a:avLst/>
              <a:gdLst>
                <a:gd name="T0" fmla="*/ 175 w 2268"/>
                <a:gd name="T1" fmla="*/ 248 h 1269"/>
                <a:gd name="T2" fmla="*/ 0 w 2268"/>
                <a:gd name="T3" fmla="*/ 248 h 1269"/>
                <a:gd name="T4" fmla="*/ 0 w 2268"/>
                <a:gd name="T5" fmla="*/ 0 h 1269"/>
                <a:gd name="T6" fmla="*/ 175 w 2268"/>
                <a:gd name="T7" fmla="*/ 0 h 1269"/>
                <a:gd name="T8" fmla="*/ 175 w 2268"/>
                <a:gd name="T9" fmla="*/ 248 h 1269"/>
                <a:gd name="T10" fmla="*/ 1723 w 2268"/>
                <a:gd name="T11" fmla="*/ 0 h 1269"/>
                <a:gd name="T12" fmla="*/ 1547 w 2268"/>
                <a:gd name="T13" fmla="*/ 0 h 1269"/>
                <a:gd name="T14" fmla="*/ 1547 w 2268"/>
                <a:gd name="T15" fmla="*/ 248 h 1269"/>
                <a:gd name="T16" fmla="*/ 1723 w 2268"/>
                <a:gd name="T17" fmla="*/ 248 h 1269"/>
                <a:gd name="T18" fmla="*/ 1723 w 2268"/>
                <a:gd name="T19" fmla="*/ 0 h 1269"/>
                <a:gd name="T20" fmla="*/ 175 w 2268"/>
                <a:gd name="T21" fmla="*/ 716 h 1269"/>
                <a:gd name="T22" fmla="*/ 0 w 2268"/>
                <a:gd name="T23" fmla="*/ 716 h 1269"/>
                <a:gd name="T24" fmla="*/ 0 w 2268"/>
                <a:gd name="T25" fmla="*/ 964 h 1269"/>
                <a:gd name="T26" fmla="*/ 175 w 2268"/>
                <a:gd name="T27" fmla="*/ 964 h 1269"/>
                <a:gd name="T28" fmla="*/ 175 w 2268"/>
                <a:gd name="T29" fmla="*/ 716 h 1269"/>
                <a:gd name="T30" fmla="*/ 1723 w 2268"/>
                <a:gd name="T31" fmla="*/ 716 h 1269"/>
                <a:gd name="T32" fmla="*/ 1547 w 2268"/>
                <a:gd name="T33" fmla="*/ 716 h 1269"/>
                <a:gd name="T34" fmla="*/ 1547 w 2268"/>
                <a:gd name="T35" fmla="*/ 964 h 1269"/>
                <a:gd name="T36" fmla="*/ 1723 w 2268"/>
                <a:gd name="T37" fmla="*/ 964 h 1269"/>
                <a:gd name="T38" fmla="*/ 1723 w 2268"/>
                <a:gd name="T39" fmla="*/ 716 h 1269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2268"/>
                <a:gd name="T61" fmla="*/ 0 h 1269"/>
                <a:gd name="T62" fmla="*/ 2268 w 2268"/>
                <a:gd name="T63" fmla="*/ 1269 h 1269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2268" h="1269">
                  <a:moveTo>
                    <a:pt x="231" y="327"/>
                  </a:moveTo>
                  <a:lnTo>
                    <a:pt x="0" y="327"/>
                  </a:lnTo>
                  <a:lnTo>
                    <a:pt x="0" y="0"/>
                  </a:lnTo>
                  <a:lnTo>
                    <a:pt x="231" y="0"/>
                  </a:lnTo>
                  <a:lnTo>
                    <a:pt x="231" y="327"/>
                  </a:lnTo>
                  <a:close/>
                  <a:moveTo>
                    <a:pt x="2268" y="0"/>
                  </a:moveTo>
                  <a:lnTo>
                    <a:pt x="2036" y="0"/>
                  </a:lnTo>
                  <a:lnTo>
                    <a:pt x="2036" y="327"/>
                  </a:lnTo>
                  <a:lnTo>
                    <a:pt x="2268" y="327"/>
                  </a:lnTo>
                  <a:lnTo>
                    <a:pt x="2268" y="0"/>
                  </a:lnTo>
                  <a:close/>
                  <a:moveTo>
                    <a:pt x="231" y="942"/>
                  </a:moveTo>
                  <a:lnTo>
                    <a:pt x="0" y="942"/>
                  </a:lnTo>
                  <a:lnTo>
                    <a:pt x="0" y="1269"/>
                  </a:lnTo>
                  <a:lnTo>
                    <a:pt x="231" y="1269"/>
                  </a:lnTo>
                  <a:lnTo>
                    <a:pt x="231" y="942"/>
                  </a:lnTo>
                  <a:close/>
                  <a:moveTo>
                    <a:pt x="2268" y="942"/>
                  </a:moveTo>
                  <a:lnTo>
                    <a:pt x="2036" y="942"/>
                  </a:lnTo>
                  <a:lnTo>
                    <a:pt x="2036" y="1269"/>
                  </a:lnTo>
                  <a:lnTo>
                    <a:pt x="2268" y="1269"/>
                  </a:lnTo>
                  <a:lnTo>
                    <a:pt x="2268" y="942"/>
                  </a:lnTo>
                  <a:close/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323528" y="3716339"/>
            <a:ext cx="3528392" cy="2376487"/>
          </a:xfrm>
          <a:noFill/>
          <a:ln w="9525">
            <a:noFill/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>
              <a:defRPr lang="en-US" sz="1200" b="0" kern="1200" noProof="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>
              <a:defRPr sz="1200"/>
            </a:lvl2pPr>
            <a:lvl3pPr>
              <a:defRPr lang="en-US" sz="1200" b="0" kern="1200" noProof="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>
              <a:defRPr lang="en-US" sz="1200" b="0" kern="1200" noProof="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>
              <a:defRPr lang="en-US" sz="1200" b="0" kern="1200" noProof="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>
              <a:defRPr lang="en-US" sz="1200" b="0" kern="1200" noProof="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6pPr>
            <a:lvl7pPr>
              <a:defRPr lang="en-US" sz="1200" b="0" kern="1200" noProof="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7pPr>
            <a:lvl8pPr>
              <a:defRPr lang="en-US" sz="1200" b="0" kern="1200" noProof="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8pPr>
            <a:lvl9pPr>
              <a:defRPr lang="en-US" sz="1200" b="0" kern="1200" noProof="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24808426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8939" y="115888"/>
            <a:ext cx="8544658" cy="79216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298939" y="1308100"/>
            <a:ext cx="8544658" cy="4800600"/>
          </a:xfrm>
        </p:spPr>
        <p:txBody>
          <a:bodyPr/>
          <a:lstStyle/>
          <a:p>
            <a:pPr lvl="0"/>
            <a:endParaRPr lang="en-GB" noProof="0" dirty="0" smtClean="0"/>
          </a:p>
        </p:txBody>
      </p:sp>
      <p:sp>
        <p:nvSpPr>
          <p:cNvPr id="4" name="Date Placeholder 4"/>
          <p:cNvSpPr>
            <a:spLocks noGrp="1"/>
          </p:cNvSpPr>
          <p:nvPr>
            <p:ph type="dt" sz="half" idx="10"/>
          </p:nvPr>
        </p:nvSpPr>
        <p:spPr>
          <a:xfrm>
            <a:off x="6988175" y="6386513"/>
            <a:ext cx="1655763" cy="279400"/>
          </a:xfrm>
          <a:prstGeom prst="rect">
            <a:avLst/>
          </a:prstGeom>
        </p:spPr>
        <p:txBody>
          <a:bodyPr/>
          <a:lstStyle>
            <a:lvl1pPr>
              <a:spcBef>
                <a:spcPct val="40000"/>
              </a:spcBef>
              <a:buClr>
                <a:srgbClr val="9FB6D9"/>
              </a:buClr>
              <a:buSzPct val="90000"/>
              <a:buFont typeface="Wingdings" pitchFamily="2" charset="2"/>
              <a:buNone/>
              <a:defRPr>
                <a:solidFill>
                  <a:srgbClr val="007C92"/>
                </a:solidFill>
                <a:latin typeface="Univers 45 Light" pitchFamily="2" charset="0"/>
                <a:ea typeface="+mn-ea"/>
                <a:cs typeface="+mn-cs"/>
              </a:defRPr>
            </a:lvl1pPr>
          </a:lstStyle>
          <a:p>
            <a:pPr>
              <a:defRPr/>
            </a:pPr>
            <a:fld id="{B4651D3A-1913-F943-9C84-5429D3915F89}" type="datetime1">
              <a:rPr lang="en-US"/>
              <a:pPr>
                <a:defRPr/>
              </a:pPr>
              <a:t>3/22/17</a:t>
            </a:fld>
            <a:endParaRPr lang="en-GB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49475" y="6386513"/>
            <a:ext cx="5662613" cy="279400"/>
          </a:xfrm>
          <a:prstGeom prst="rect">
            <a:avLst/>
          </a:prstGeom>
        </p:spPr>
        <p:txBody>
          <a:bodyPr/>
          <a:lstStyle>
            <a:lvl1pPr>
              <a:spcBef>
                <a:spcPct val="40000"/>
              </a:spcBef>
              <a:buClr>
                <a:srgbClr val="9FB6D9"/>
              </a:buClr>
              <a:buSzPct val="90000"/>
              <a:buFont typeface="Wingdings" pitchFamily="2" charset="2"/>
              <a:buNone/>
              <a:defRPr dirty="0">
                <a:solidFill>
                  <a:srgbClr val="007C92"/>
                </a:solidFill>
                <a:latin typeface="Univers 45 Light" pitchFamily="2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GB"/>
              <a:t>GO HEADER &amp; FOOTER TO EDIT THIS TEXT</a:t>
            </a:r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297863" y="6386513"/>
            <a:ext cx="658812" cy="2794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40000"/>
              </a:spcBef>
              <a:buClr>
                <a:srgbClr val="9FB6D9"/>
              </a:buClr>
              <a:buSzPct val="90000"/>
              <a:buFont typeface="Wingdings" charset="2"/>
              <a:buNone/>
              <a:defRPr>
                <a:solidFill>
                  <a:srgbClr val="007C92"/>
                </a:solidFill>
              </a:defRPr>
            </a:lvl1pPr>
          </a:lstStyle>
          <a:p>
            <a:fld id="{BD44C3C3-54E6-6641-85A2-8A17AF6CB472}" type="slidenum">
              <a:rPr lang="en-GB" altLang="x-none"/>
              <a:pPr/>
              <a:t>‹#›</a:t>
            </a:fld>
            <a:endParaRPr lang="en-GB" altLang="x-none"/>
          </a:p>
        </p:txBody>
      </p:sp>
    </p:spTree>
    <p:extLst>
      <p:ext uri="{BB962C8B-B14F-4D97-AF65-F5344CB8AC3E}">
        <p14:creationId xmlns:p14="http://schemas.microsoft.com/office/powerpoint/2010/main" val="165068085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8" descr="OFFICE LADY compressed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gray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Freeform 12"/>
          <p:cNvSpPr>
            <a:spLocks noChangeAspect="1"/>
          </p:cNvSpPr>
          <p:nvPr userDrawn="1"/>
        </p:nvSpPr>
        <p:spPr bwMode="gray">
          <a:xfrm>
            <a:off x="0" y="0"/>
            <a:ext cx="4835525" cy="5395913"/>
          </a:xfrm>
          <a:custGeom>
            <a:avLst/>
            <a:gdLst>
              <a:gd name="T0" fmla="*/ 24671 w 24671"/>
              <a:gd name="T1" fmla="*/ 0 h 27539"/>
              <a:gd name="T2" fmla="*/ 0 w 24671"/>
              <a:gd name="T3" fmla="*/ 0 h 27539"/>
              <a:gd name="T4" fmla="*/ 0 w 24671"/>
              <a:gd name="T5" fmla="*/ 27539 h 27539"/>
              <a:gd name="T6" fmla="*/ 16529 w 24671"/>
              <a:gd name="T7" fmla="*/ 27539 h 27539"/>
              <a:gd name="T8" fmla="*/ 24671 w 24671"/>
              <a:gd name="T9" fmla="*/ 0 h 2753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4671" h="27539">
                <a:moveTo>
                  <a:pt x="24671" y="0"/>
                </a:moveTo>
                <a:lnTo>
                  <a:pt x="0" y="0"/>
                </a:lnTo>
                <a:lnTo>
                  <a:pt x="0" y="27539"/>
                </a:lnTo>
                <a:lnTo>
                  <a:pt x="16529" y="27539"/>
                </a:lnTo>
                <a:lnTo>
                  <a:pt x="24671" y="0"/>
                </a:lnTo>
                <a:close/>
              </a:path>
            </a:pathLst>
          </a:custGeom>
          <a:gradFill rotWithShape="1">
            <a:gsLst>
              <a:gs pos="0">
                <a:srgbClr val="00257A">
                  <a:alpha val="89999"/>
                </a:srgbClr>
              </a:gs>
              <a:gs pos="35001">
                <a:srgbClr val="00338D">
                  <a:alpha val="89999"/>
                </a:srgbClr>
              </a:gs>
              <a:gs pos="100000">
                <a:srgbClr val="009FDA">
                  <a:alpha val="89999"/>
                </a:srgbClr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6" name="Group 19"/>
          <p:cNvGrpSpPr>
            <a:grpSpLocks/>
          </p:cNvGrpSpPr>
          <p:nvPr userDrawn="1"/>
        </p:nvGrpSpPr>
        <p:grpSpPr bwMode="auto">
          <a:xfrm>
            <a:off x="128588" y="0"/>
            <a:ext cx="2735262" cy="1530350"/>
            <a:chOff x="68" y="0"/>
            <a:chExt cx="1723" cy="964"/>
          </a:xfrm>
        </p:grpSpPr>
        <p:sp>
          <p:nvSpPr>
            <p:cNvPr id="7" name="Freeform 8"/>
            <p:cNvSpPr>
              <a:spLocks noEditPoints="1"/>
            </p:cNvSpPr>
            <p:nvPr userDrawn="1"/>
          </p:nvSpPr>
          <p:spPr bwMode="gray">
            <a:xfrm>
              <a:off x="199" y="248"/>
              <a:ext cx="1423" cy="489"/>
            </a:xfrm>
            <a:custGeom>
              <a:avLst/>
              <a:gdLst>
                <a:gd name="T0" fmla="*/ 685 w 4103"/>
                <a:gd name="T1" fmla="*/ 168 h 1409"/>
                <a:gd name="T2" fmla="*/ 786 w 4103"/>
                <a:gd name="T3" fmla="*/ 242 h 1409"/>
                <a:gd name="T4" fmla="*/ 574 w 4103"/>
                <a:gd name="T5" fmla="*/ 228 h 1409"/>
                <a:gd name="T6" fmla="*/ 596 w 4103"/>
                <a:gd name="T7" fmla="*/ 147 h 1409"/>
                <a:gd name="T8" fmla="*/ 336 w 4103"/>
                <a:gd name="T9" fmla="*/ 242 h 1409"/>
                <a:gd name="T10" fmla="*/ 405 w 4103"/>
                <a:gd name="T11" fmla="*/ 144 h 1409"/>
                <a:gd name="T12" fmla="*/ 249 w 4103"/>
                <a:gd name="T13" fmla="*/ 219 h 1409"/>
                <a:gd name="T14" fmla="*/ 260 w 4103"/>
                <a:gd name="T15" fmla="*/ 219 h 1409"/>
                <a:gd name="T16" fmla="*/ 70 w 4103"/>
                <a:gd name="T17" fmla="*/ 214 h 1409"/>
                <a:gd name="T18" fmla="*/ 62 w 4103"/>
                <a:gd name="T19" fmla="*/ 242 h 1409"/>
                <a:gd name="T20" fmla="*/ 412 w 4103"/>
                <a:gd name="T21" fmla="*/ 144 h 1409"/>
                <a:gd name="T22" fmla="*/ 40 w 4103"/>
                <a:gd name="T23" fmla="*/ 314 h 1409"/>
                <a:gd name="T24" fmla="*/ 229 w 4103"/>
                <a:gd name="T25" fmla="*/ 248 h 1409"/>
                <a:gd name="T26" fmla="*/ 397 w 4103"/>
                <a:gd name="T27" fmla="*/ 248 h 1409"/>
                <a:gd name="T28" fmla="*/ 589 w 4103"/>
                <a:gd name="T29" fmla="*/ 300 h 1409"/>
                <a:gd name="T30" fmla="*/ 70 w 4103"/>
                <a:gd name="T31" fmla="*/ 446 h 1409"/>
                <a:gd name="T32" fmla="*/ 87 w 4103"/>
                <a:gd name="T33" fmla="*/ 461 h 1409"/>
                <a:gd name="T34" fmla="*/ 193 w 4103"/>
                <a:gd name="T35" fmla="*/ 415 h 1409"/>
                <a:gd name="T36" fmla="*/ 118 w 4103"/>
                <a:gd name="T37" fmla="*/ 415 h 1409"/>
                <a:gd name="T38" fmla="*/ 142 w 4103"/>
                <a:gd name="T39" fmla="*/ 425 h 1409"/>
                <a:gd name="T40" fmla="*/ 178 w 4103"/>
                <a:gd name="T41" fmla="*/ 425 h 1409"/>
                <a:gd name="T42" fmla="*/ 219 w 4103"/>
                <a:gd name="T43" fmla="*/ 405 h 1409"/>
                <a:gd name="T44" fmla="*/ 275 w 4103"/>
                <a:gd name="T45" fmla="*/ 423 h 1409"/>
                <a:gd name="T46" fmla="*/ 233 w 4103"/>
                <a:gd name="T47" fmla="*/ 468 h 1409"/>
                <a:gd name="T48" fmla="*/ 294 w 4103"/>
                <a:gd name="T49" fmla="*/ 472 h 1409"/>
                <a:gd name="T50" fmla="*/ 327 w 4103"/>
                <a:gd name="T51" fmla="*/ 415 h 1409"/>
                <a:gd name="T52" fmla="*/ 392 w 4103"/>
                <a:gd name="T53" fmla="*/ 469 h 1409"/>
                <a:gd name="T54" fmla="*/ 415 w 4103"/>
                <a:gd name="T55" fmla="*/ 415 h 1409"/>
                <a:gd name="T56" fmla="*/ 444 w 4103"/>
                <a:gd name="T57" fmla="*/ 392 h 1409"/>
                <a:gd name="T58" fmla="*/ 435 w 4103"/>
                <a:gd name="T59" fmla="*/ 435 h 1409"/>
                <a:gd name="T60" fmla="*/ 516 w 4103"/>
                <a:gd name="T61" fmla="*/ 414 h 1409"/>
                <a:gd name="T62" fmla="*/ 536 w 4103"/>
                <a:gd name="T63" fmla="*/ 470 h 1409"/>
                <a:gd name="T64" fmla="*/ 594 w 4103"/>
                <a:gd name="T65" fmla="*/ 446 h 1409"/>
                <a:gd name="T66" fmla="*/ 611 w 4103"/>
                <a:gd name="T67" fmla="*/ 461 h 1409"/>
                <a:gd name="T68" fmla="*/ 685 w 4103"/>
                <a:gd name="T69" fmla="*/ 467 h 1409"/>
                <a:gd name="T70" fmla="*/ 639 w 4103"/>
                <a:gd name="T71" fmla="*/ 441 h 1409"/>
                <a:gd name="T72" fmla="*/ 654 w 4103"/>
                <a:gd name="T73" fmla="*/ 441 h 1409"/>
                <a:gd name="T74" fmla="*/ 732 w 4103"/>
                <a:gd name="T75" fmla="*/ 468 h 1409"/>
                <a:gd name="T76" fmla="*/ 30 w 4103"/>
                <a:gd name="T77" fmla="*/ 424 h 1409"/>
                <a:gd name="T78" fmla="*/ 2 w 4103"/>
                <a:gd name="T79" fmla="*/ 441 h 1409"/>
                <a:gd name="T80" fmla="*/ 813 w 4103"/>
                <a:gd name="T81" fmla="*/ 459 h 1409"/>
                <a:gd name="T82" fmla="*/ 825 w 4103"/>
                <a:gd name="T83" fmla="*/ 433 h 1409"/>
                <a:gd name="T84" fmla="*/ 877 w 4103"/>
                <a:gd name="T85" fmla="*/ 424 h 1409"/>
                <a:gd name="T86" fmla="*/ 982 w 4103"/>
                <a:gd name="T87" fmla="*/ 414 h 1409"/>
                <a:gd name="T88" fmla="*/ 940 w 4103"/>
                <a:gd name="T89" fmla="*/ 468 h 1409"/>
                <a:gd name="T90" fmla="*/ 1028 w 4103"/>
                <a:gd name="T91" fmla="*/ 422 h 1409"/>
                <a:gd name="T92" fmla="*/ 1029 w 4103"/>
                <a:gd name="T93" fmla="*/ 415 h 1409"/>
                <a:gd name="T94" fmla="*/ 1065 w 4103"/>
                <a:gd name="T95" fmla="*/ 468 h 1409"/>
                <a:gd name="T96" fmla="*/ 1099 w 4103"/>
                <a:gd name="T97" fmla="*/ 463 h 1409"/>
                <a:gd name="T98" fmla="*/ 1126 w 4103"/>
                <a:gd name="T99" fmla="*/ 423 h 1409"/>
                <a:gd name="T100" fmla="*/ 1199 w 4103"/>
                <a:gd name="T101" fmla="*/ 468 h 1409"/>
                <a:gd name="T102" fmla="*/ 1217 w 4103"/>
                <a:gd name="T103" fmla="*/ 414 h 1409"/>
                <a:gd name="T104" fmla="*/ 1218 w 4103"/>
                <a:gd name="T105" fmla="*/ 405 h 1409"/>
                <a:gd name="T106" fmla="*/ 1249 w 4103"/>
                <a:gd name="T107" fmla="*/ 415 h 1409"/>
                <a:gd name="T108" fmla="*/ 1268 w 4103"/>
                <a:gd name="T109" fmla="*/ 457 h 1409"/>
                <a:gd name="T110" fmla="*/ 1279 w 4103"/>
                <a:gd name="T111" fmla="*/ 488 h 1409"/>
                <a:gd name="T112" fmla="*/ 1383 w 4103"/>
                <a:gd name="T113" fmla="*/ 397 h 1409"/>
                <a:gd name="T114" fmla="*/ 1412 w 4103"/>
                <a:gd name="T115" fmla="*/ 392 h 1409"/>
                <a:gd name="T116" fmla="*/ 1380 w 4103"/>
                <a:gd name="T117" fmla="*/ 425 h 1409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4103"/>
                <a:gd name="T178" fmla="*/ 0 h 1409"/>
                <a:gd name="T179" fmla="*/ 4103 w 4103"/>
                <a:gd name="T180" fmla="*/ 1409 h 1409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4103" h="1409">
                  <a:moveTo>
                    <a:pt x="2267" y="697"/>
                  </a:moveTo>
                  <a:cubicBezTo>
                    <a:pt x="2149" y="697"/>
                    <a:pt x="2149" y="697"/>
                    <a:pt x="2149" y="697"/>
                  </a:cubicBezTo>
                  <a:cubicBezTo>
                    <a:pt x="2168" y="619"/>
                    <a:pt x="2168" y="619"/>
                    <a:pt x="2168" y="619"/>
                  </a:cubicBezTo>
                  <a:cubicBezTo>
                    <a:pt x="1930" y="619"/>
                    <a:pt x="1930" y="619"/>
                    <a:pt x="1930" y="619"/>
                  </a:cubicBezTo>
                  <a:cubicBezTo>
                    <a:pt x="1911" y="697"/>
                    <a:pt x="1911" y="697"/>
                    <a:pt x="1911" y="697"/>
                  </a:cubicBezTo>
                  <a:cubicBezTo>
                    <a:pt x="1796" y="697"/>
                    <a:pt x="1796" y="697"/>
                    <a:pt x="1796" y="697"/>
                  </a:cubicBezTo>
                  <a:cubicBezTo>
                    <a:pt x="1796" y="681"/>
                    <a:pt x="1796" y="681"/>
                    <a:pt x="1796" y="681"/>
                  </a:cubicBezTo>
                  <a:cubicBezTo>
                    <a:pt x="1798" y="672"/>
                    <a:pt x="1799" y="663"/>
                    <a:pt x="1802" y="653"/>
                  </a:cubicBezTo>
                  <a:cubicBezTo>
                    <a:pt x="1823" y="569"/>
                    <a:pt x="1878" y="485"/>
                    <a:pt x="1974" y="485"/>
                  </a:cubicBezTo>
                  <a:cubicBezTo>
                    <a:pt x="2012" y="485"/>
                    <a:pt x="2050" y="499"/>
                    <a:pt x="2045" y="552"/>
                  </a:cubicBezTo>
                  <a:cubicBezTo>
                    <a:pt x="2186" y="552"/>
                    <a:pt x="2186" y="552"/>
                    <a:pt x="2186" y="552"/>
                  </a:cubicBezTo>
                  <a:cubicBezTo>
                    <a:pt x="2192" y="527"/>
                    <a:pt x="2201" y="486"/>
                    <a:pt x="2174" y="447"/>
                  </a:cubicBezTo>
                  <a:cubicBezTo>
                    <a:pt x="2145" y="406"/>
                    <a:pt x="2084" y="389"/>
                    <a:pt x="2005" y="389"/>
                  </a:cubicBezTo>
                  <a:cubicBezTo>
                    <a:pt x="1949" y="389"/>
                    <a:pt x="1867" y="398"/>
                    <a:pt x="1796" y="444"/>
                  </a:cubicBezTo>
                  <a:cubicBezTo>
                    <a:pt x="1796" y="18"/>
                    <a:pt x="1796" y="18"/>
                    <a:pt x="1796" y="18"/>
                  </a:cubicBezTo>
                  <a:cubicBezTo>
                    <a:pt x="2267" y="18"/>
                    <a:pt x="2267" y="18"/>
                    <a:pt x="2267" y="18"/>
                  </a:cubicBezTo>
                  <a:cubicBezTo>
                    <a:pt x="2267" y="697"/>
                    <a:pt x="2267" y="697"/>
                    <a:pt x="2267" y="697"/>
                  </a:cubicBezTo>
                  <a:cubicBezTo>
                    <a:pt x="2267" y="697"/>
                    <a:pt x="2267" y="697"/>
                    <a:pt x="2267" y="697"/>
                  </a:cubicBezTo>
                  <a:close/>
                  <a:moveTo>
                    <a:pt x="1989" y="812"/>
                  </a:moveTo>
                  <a:cubicBezTo>
                    <a:pt x="1962" y="817"/>
                    <a:pt x="1936" y="820"/>
                    <a:pt x="1910" y="820"/>
                  </a:cubicBezTo>
                  <a:cubicBezTo>
                    <a:pt x="1842" y="820"/>
                    <a:pt x="1795" y="788"/>
                    <a:pt x="1794" y="715"/>
                  </a:cubicBezTo>
                  <a:cubicBezTo>
                    <a:pt x="2014" y="715"/>
                    <a:pt x="2014" y="715"/>
                    <a:pt x="2014" y="715"/>
                  </a:cubicBezTo>
                  <a:cubicBezTo>
                    <a:pt x="1989" y="812"/>
                    <a:pt x="1989" y="812"/>
                    <a:pt x="1989" y="812"/>
                  </a:cubicBezTo>
                  <a:cubicBezTo>
                    <a:pt x="1989" y="812"/>
                    <a:pt x="1989" y="812"/>
                    <a:pt x="1989" y="812"/>
                  </a:cubicBezTo>
                  <a:close/>
                  <a:moveTo>
                    <a:pt x="1718" y="424"/>
                  </a:moveTo>
                  <a:cubicBezTo>
                    <a:pt x="1718" y="521"/>
                    <a:pt x="1718" y="521"/>
                    <a:pt x="1718" y="521"/>
                  </a:cubicBezTo>
                  <a:cubicBezTo>
                    <a:pt x="1685" y="567"/>
                    <a:pt x="1665" y="616"/>
                    <a:pt x="1655" y="656"/>
                  </a:cubicBezTo>
                  <a:cubicBezTo>
                    <a:pt x="1651" y="670"/>
                    <a:pt x="1649" y="684"/>
                    <a:pt x="1648" y="697"/>
                  </a:cubicBezTo>
                  <a:cubicBezTo>
                    <a:pt x="1578" y="697"/>
                    <a:pt x="1578" y="697"/>
                    <a:pt x="1578" y="697"/>
                  </a:cubicBezTo>
                  <a:cubicBezTo>
                    <a:pt x="1637" y="417"/>
                    <a:pt x="1637" y="417"/>
                    <a:pt x="1637" y="417"/>
                  </a:cubicBezTo>
                  <a:cubicBezTo>
                    <a:pt x="1438" y="416"/>
                    <a:pt x="1438" y="416"/>
                    <a:pt x="1438" y="416"/>
                  </a:cubicBezTo>
                  <a:cubicBezTo>
                    <a:pt x="1260" y="697"/>
                    <a:pt x="1260" y="697"/>
                    <a:pt x="1260" y="697"/>
                  </a:cubicBezTo>
                  <a:cubicBezTo>
                    <a:pt x="1247" y="697"/>
                    <a:pt x="1247" y="697"/>
                    <a:pt x="1247" y="697"/>
                  </a:cubicBezTo>
                  <a:cubicBezTo>
                    <a:pt x="1247" y="18"/>
                    <a:pt x="1247" y="18"/>
                    <a:pt x="1247" y="18"/>
                  </a:cubicBezTo>
                  <a:cubicBezTo>
                    <a:pt x="1718" y="18"/>
                    <a:pt x="1718" y="18"/>
                    <a:pt x="1718" y="18"/>
                  </a:cubicBezTo>
                  <a:cubicBezTo>
                    <a:pt x="1718" y="424"/>
                    <a:pt x="1718" y="424"/>
                    <a:pt x="1718" y="424"/>
                  </a:cubicBezTo>
                  <a:cubicBezTo>
                    <a:pt x="1718" y="424"/>
                    <a:pt x="1718" y="424"/>
                    <a:pt x="1718" y="424"/>
                  </a:cubicBezTo>
                  <a:close/>
                  <a:moveTo>
                    <a:pt x="1455" y="697"/>
                  </a:moveTo>
                  <a:cubicBezTo>
                    <a:pt x="1384" y="697"/>
                    <a:pt x="1384" y="697"/>
                    <a:pt x="1384" y="697"/>
                  </a:cubicBezTo>
                  <a:cubicBezTo>
                    <a:pt x="1491" y="529"/>
                    <a:pt x="1491" y="529"/>
                    <a:pt x="1491" y="529"/>
                  </a:cubicBezTo>
                  <a:cubicBezTo>
                    <a:pt x="1455" y="697"/>
                    <a:pt x="1455" y="697"/>
                    <a:pt x="1455" y="697"/>
                  </a:cubicBezTo>
                  <a:cubicBezTo>
                    <a:pt x="1455" y="697"/>
                    <a:pt x="1455" y="697"/>
                    <a:pt x="1455" y="697"/>
                  </a:cubicBezTo>
                  <a:close/>
                  <a:moveTo>
                    <a:pt x="1169" y="416"/>
                  </a:moveTo>
                  <a:cubicBezTo>
                    <a:pt x="1051" y="416"/>
                    <a:pt x="1051" y="416"/>
                    <a:pt x="1051" y="416"/>
                  </a:cubicBezTo>
                  <a:cubicBezTo>
                    <a:pt x="970" y="697"/>
                    <a:pt x="970" y="697"/>
                    <a:pt x="970" y="697"/>
                  </a:cubicBezTo>
                  <a:cubicBezTo>
                    <a:pt x="845" y="697"/>
                    <a:pt x="845" y="697"/>
                    <a:pt x="845" y="697"/>
                  </a:cubicBezTo>
                  <a:cubicBezTo>
                    <a:pt x="909" y="674"/>
                    <a:pt x="948" y="629"/>
                    <a:pt x="960" y="562"/>
                  </a:cubicBezTo>
                  <a:cubicBezTo>
                    <a:pt x="970" y="510"/>
                    <a:pt x="965" y="476"/>
                    <a:pt x="944" y="451"/>
                  </a:cubicBezTo>
                  <a:cubicBezTo>
                    <a:pt x="912" y="413"/>
                    <a:pt x="848" y="416"/>
                    <a:pt x="792" y="416"/>
                  </a:cubicBezTo>
                  <a:cubicBezTo>
                    <a:pt x="782" y="416"/>
                    <a:pt x="698" y="416"/>
                    <a:pt x="698" y="416"/>
                  </a:cubicBezTo>
                  <a:cubicBezTo>
                    <a:pt x="698" y="18"/>
                    <a:pt x="698" y="18"/>
                    <a:pt x="698" y="18"/>
                  </a:cubicBezTo>
                  <a:cubicBezTo>
                    <a:pt x="1169" y="18"/>
                    <a:pt x="1169" y="18"/>
                    <a:pt x="1169" y="18"/>
                  </a:cubicBezTo>
                  <a:cubicBezTo>
                    <a:pt x="1169" y="416"/>
                    <a:pt x="1169" y="416"/>
                    <a:pt x="1169" y="416"/>
                  </a:cubicBezTo>
                  <a:cubicBezTo>
                    <a:pt x="1169" y="416"/>
                    <a:pt x="1169" y="416"/>
                    <a:pt x="1169" y="416"/>
                  </a:cubicBezTo>
                  <a:close/>
                  <a:moveTo>
                    <a:pt x="1094" y="697"/>
                  </a:moveTo>
                  <a:cubicBezTo>
                    <a:pt x="1143" y="521"/>
                    <a:pt x="1143" y="521"/>
                    <a:pt x="1143" y="521"/>
                  </a:cubicBezTo>
                  <a:cubicBezTo>
                    <a:pt x="1145" y="697"/>
                    <a:pt x="1145" y="697"/>
                    <a:pt x="1145" y="697"/>
                  </a:cubicBezTo>
                  <a:cubicBezTo>
                    <a:pt x="1094" y="697"/>
                    <a:pt x="1094" y="697"/>
                    <a:pt x="1094" y="697"/>
                  </a:cubicBezTo>
                  <a:cubicBezTo>
                    <a:pt x="1094" y="697"/>
                    <a:pt x="1094" y="697"/>
                    <a:pt x="1094" y="697"/>
                  </a:cubicBezTo>
                  <a:close/>
                  <a:moveTo>
                    <a:pt x="751" y="630"/>
                  </a:moveTo>
                  <a:cubicBezTo>
                    <a:pt x="751" y="630"/>
                    <a:pt x="751" y="630"/>
                    <a:pt x="751" y="630"/>
                  </a:cubicBezTo>
                  <a:cubicBezTo>
                    <a:pt x="746" y="630"/>
                    <a:pt x="741" y="631"/>
                    <a:pt x="736" y="631"/>
                  </a:cubicBezTo>
                  <a:cubicBezTo>
                    <a:pt x="729" y="631"/>
                    <a:pt x="724" y="631"/>
                    <a:pt x="719" y="631"/>
                  </a:cubicBezTo>
                  <a:cubicBezTo>
                    <a:pt x="689" y="631"/>
                    <a:pt x="689" y="631"/>
                    <a:pt x="689" y="631"/>
                  </a:cubicBezTo>
                  <a:cubicBezTo>
                    <a:pt x="703" y="579"/>
                    <a:pt x="703" y="579"/>
                    <a:pt x="703" y="579"/>
                  </a:cubicBezTo>
                  <a:cubicBezTo>
                    <a:pt x="709" y="554"/>
                    <a:pt x="709" y="554"/>
                    <a:pt x="709" y="554"/>
                  </a:cubicBezTo>
                  <a:cubicBezTo>
                    <a:pt x="725" y="494"/>
                    <a:pt x="725" y="494"/>
                    <a:pt x="725" y="494"/>
                  </a:cubicBezTo>
                  <a:cubicBezTo>
                    <a:pt x="732" y="494"/>
                    <a:pt x="739" y="494"/>
                    <a:pt x="746" y="494"/>
                  </a:cubicBezTo>
                  <a:cubicBezTo>
                    <a:pt x="769" y="494"/>
                    <a:pt x="769" y="494"/>
                    <a:pt x="769" y="494"/>
                  </a:cubicBezTo>
                  <a:cubicBezTo>
                    <a:pt x="809" y="494"/>
                    <a:pt x="834" y="496"/>
                    <a:pt x="843" y="509"/>
                  </a:cubicBezTo>
                  <a:cubicBezTo>
                    <a:pt x="850" y="518"/>
                    <a:pt x="849" y="535"/>
                    <a:pt x="841" y="560"/>
                  </a:cubicBezTo>
                  <a:cubicBezTo>
                    <a:pt x="827" y="603"/>
                    <a:pt x="809" y="626"/>
                    <a:pt x="751" y="630"/>
                  </a:cubicBezTo>
                  <a:moveTo>
                    <a:pt x="620" y="441"/>
                  </a:moveTo>
                  <a:cubicBezTo>
                    <a:pt x="613" y="465"/>
                    <a:pt x="613" y="465"/>
                    <a:pt x="613" y="465"/>
                  </a:cubicBezTo>
                  <a:cubicBezTo>
                    <a:pt x="545" y="689"/>
                    <a:pt x="545" y="689"/>
                    <a:pt x="545" y="689"/>
                  </a:cubicBezTo>
                  <a:cubicBezTo>
                    <a:pt x="542" y="697"/>
                    <a:pt x="542" y="697"/>
                    <a:pt x="542" y="697"/>
                  </a:cubicBezTo>
                  <a:cubicBezTo>
                    <a:pt x="321" y="697"/>
                    <a:pt x="321" y="697"/>
                    <a:pt x="321" y="697"/>
                  </a:cubicBezTo>
                  <a:cubicBezTo>
                    <a:pt x="303" y="661"/>
                    <a:pt x="303" y="661"/>
                    <a:pt x="303" y="661"/>
                  </a:cubicBezTo>
                  <a:cubicBezTo>
                    <a:pt x="542" y="417"/>
                    <a:pt x="542" y="417"/>
                    <a:pt x="542" y="417"/>
                  </a:cubicBezTo>
                  <a:cubicBezTo>
                    <a:pt x="389" y="417"/>
                    <a:pt x="389" y="417"/>
                    <a:pt x="389" y="417"/>
                  </a:cubicBezTo>
                  <a:cubicBezTo>
                    <a:pt x="202" y="618"/>
                    <a:pt x="202" y="618"/>
                    <a:pt x="202" y="618"/>
                  </a:cubicBezTo>
                  <a:cubicBezTo>
                    <a:pt x="262" y="417"/>
                    <a:pt x="262" y="417"/>
                    <a:pt x="262" y="417"/>
                  </a:cubicBezTo>
                  <a:cubicBezTo>
                    <a:pt x="149" y="417"/>
                    <a:pt x="149" y="417"/>
                    <a:pt x="149" y="417"/>
                  </a:cubicBezTo>
                  <a:cubicBezTo>
                    <a:pt x="149" y="18"/>
                    <a:pt x="149" y="18"/>
                    <a:pt x="149" y="18"/>
                  </a:cubicBezTo>
                  <a:cubicBezTo>
                    <a:pt x="620" y="18"/>
                    <a:pt x="620" y="18"/>
                    <a:pt x="620" y="18"/>
                  </a:cubicBezTo>
                  <a:cubicBezTo>
                    <a:pt x="620" y="441"/>
                    <a:pt x="620" y="441"/>
                    <a:pt x="620" y="441"/>
                  </a:cubicBezTo>
                  <a:cubicBezTo>
                    <a:pt x="620" y="441"/>
                    <a:pt x="620" y="441"/>
                    <a:pt x="620" y="441"/>
                  </a:cubicBezTo>
                  <a:close/>
                  <a:moveTo>
                    <a:pt x="178" y="697"/>
                  </a:moveTo>
                  <a:cubicBezTo>
                    <a:pt x="179" y="695"/>
                    <a:pt x="179" y="695"/>
                    <a:pt x="179" y="695"/>
                  </a:cubicBezTo>
                  <a:cubicBezTo>
                    <a:pt x="180" y="697"/>
                    <a:pt x="180" y="697"/>
                    <a:pt x="180" y="697"/>
                  </a:cubicBezTo>
                  <a:cubicBezTo>
                    <a:pt x="178" y="697"/>
                    <a:pt x="178" y="697"/>
                    <a:pt x="178" y="697"/>
                  </a:cubicBezTo>
                  <a:cubicBezTo>
                    <a:pt x="178" y="697"/>
                    <a:pt x="178" y="697"/>
                    <a:pt x="178" y="697"/>
                  </a:cubicBezTo>
                  <a:close/>
                  <a:moveTo>
                    <a:pt x="1778" y="0"/>
                  </a:moveTo>
                  <a:cubicBezTo>
                    <a:pt x="1778" y="457"/>
                    <a:pt x="1778" y="457"/>
                    <a:pt x="1778" y="457"/>
                  </a:cubicBezTo>
                  <a:cubicBezTo>
                    <a:pt x="1763" y="469"/>
                    <a:pt x="1749" y="483"/>
                    <a:pt x="1736" y="498"/>
                  </a:cubicBezTo>
                  <a:cubicBezTo>
                    <a:pt x="1736" y="0"/>
                    <a:pt x="1736" y="0"/>
                    <a:pt x="1736" y="0"/>
                  </a:cubicBezTo>
                  <a:cubicBezTo>
                    <a:pt x="1229" y="0"/>
                    <a:pt x="1229" y="0"/>
                    <a:pt x="1229" y="0"/>
                  </a:cubicBezTo>
                  <a:cubicBezTo>
                    <a:pt x="1229" y="416"/>
                    <a:pt x="1229" y="416"/>
                    <a:pt x="1229" y="416"/>
                  </a:cubicBezTo>
                  <a:cubicBezTo>
                    <a:pt x="1187" y="416"/>
                    <a:pt x="1187" y="416"/>
                    <a:pt x="1187" y="416"/>
                  </a:cubicBezTo>
                  <a:cubicBezTo>
                    <a:pt x="1187" y="0"/>
                    <a:pt x="1187" y="0"/>
                    <a:pt x="1187" y="0"/>
                  </a:cubicBezTo>
                  <a:cubicBezTo>
                    <a:pt x="680" y="0"/>
                    <a:pt x="680" y="0"/>
                    <a:pt x="680" y="0"/>
                  </a:cubicBezTo>
                  <a:cubicBezTo>
                    <a:pt x="680" y="417"/>
                    <a:pt x="680" y="417"/>
                    <a:pt x="680" y="417"/>
                  </a:cubicBezTo>
                  <a:cubicBezTo>
                    <a:pt x="638" y="417"/>
                    <a:pt x="638" y="417"/>
                    <a:pt x="638" y="417"/>
                  </a:cubicBezTo>
                  <a:cubicBezTo>
                    <a:pt x="638" y="0"/>
                    <a:pt x="638" y="0"/>
                    <a:pt x="638" y="0"/>
                  </a:cubicBezTo>
                  <a:cubicBezTo>
                    <a:pt x="131" y="0"/>
                    <a:pt x="131" y="0"/>
                    <a:pt x="131" y="0"/>
                  </a:cubicBezTo>
                  <a:cubicBezTo>
                    <a:pt x="131" y="475"/>
                    <a:pt x="131" y="475"/>
                    <a:pt x="131" y="475"/>
                  </a:cubicBezTo>
                  <a:cubicBezTo>
                    <a:pt x="2" y="906"/>
                    <a:pt x="2" y="906"/>
                    <a:pt x="2" y="906"/>
                  </a:cubicBezTo>
                  <a:cubicBezTo>
                    <a:pt x="115" y="906"/>
                    <a:pt x="115" y="906"/>
                    <a:pt x="115" y="906"/>
                  </a:cubicBezTo>
                  <a:cubicBezTo>
                    <a:pt x="173" y="715"/>
                    <a:pt x="173" y="715"/>
                    <a:pt x="173" y="715"/>
                  </a:cubicBezTo>
                  <a:cubicBezTo>
                    <a:pt x="189" y="715"/>
                    <a:pt x="189" y="715"/>
                    <a:pt x="189" y="715"/>
                  </a:cubicBezTo>
                  <a:cubicBezTo>
                    <a:pt x="283" y="906"/>
                    <a:pt x="283" y="906"/>
                    <a:pt x="283" y="906"/>
                  </a:cubicBezTo>
                  <a:cubicBezTo>
                    <a:pt x="421" y="906"/>
                    <a:pt x="421" y="906"/>
                    <a:pt x="421" y="906"/>
                  </a:cubicBezTo>
                  <a:cubicBezTo>
                    <a:pt x="329" y="715"/>
                    <a:pt x="329" y="715"/>
                    <a:pt x="329" y="715"/>
                  </a:cubicBezTo>
                  <a:cubicBezTo>
                    <a:pt x="537" y="715"/>
                    <a:pt x="537" y="715"/>
                    <a:pt x="537" y="715"/>
                  </a:cubicBezTo>
                  <a:cubicBezTo>
                    <a:pt x="479" y="906"/>
                    <a:pt x="479" y="906"/>
                    <a:pt x="479" y="906"/>
                  </a:cubicBezTo>
                  <a:cubicBezTo>
                    <a:pt x="604" y="906"/>
                    <a:pt x="604" y="906"/>
                    <a:pt x="604" y="906"/>
                  </a:cubicBezTo>
                  <a:cubicBezTo>
                    <a:pt x="661" y="715"/>
                    <a:pt x="661" y="715"/>
                    <a:pt x="661" y="715"/>
                  </a:cubicBezTo>
                  <a:cubicBezTo>
                    <a:pt x="688" y="715"/>
                    <a:pt x="688" y="715"/>
                    <a:pt x="688" y="715"/>
                  </a:cubicBezTo>
                  <a:cubicBezTo>
                    <a:pt x="688" y="715"/>
                    <a:pt x="688" y="715"/>
                    <a:pt x="688" y="715"/>
                  </a:cubicBezTo>
                  <a:cubicBezTo>
                    <a:pt x="727" y="715"/>
                    <a:pt x="727" y="715"/>
                    <a:pt x="727" y="715"/>
                  </a:cubicBezTo>
                  <a:cubicBezTo>
                    <a:pt x="730" y="715"/>
                    <a:pt x="730" y="715"/>
                    <a:pt x="730" y="715"/>
                  </a:cubicBezTo>
                  <a:cubicBezTo>
                    <a:pt x="965" y="715"/>
                    <a:pt x="965" y="715"/>
                    <a:pt x="965" y="715"/>
                  </a:cubicBezTo>
                  <a:cubicBezTo>
                    <a:pt x="910" y="905"/>
                    <a:pt x="910" y="905"/>
                    <a:pt x="910" y="905"/>
                  </a:cubicBezTo>
                  <a:cubicBezTo>
                    <a:pt x="1035" y="905"/>
                    <a:pt x="1035" y="905"/>
                    <a:pt x="1035" y="905"/>
                  </a:cubicBezTo>
                  <a:cubicBezTo>
                    <a:pt x="1088" y="715"/>
                    <a:pt x="1088" y="715"/>
                    <a:pt x="1088" y="715"/>
                  </a:cubicBezTo>
                  <a:cubicBezTo>
                    <a:pt x="1145" y="715"/>
                    <a:pt x="1145" y="715"/>
                    <a:pt x="1145" y="715"/>
                  </a:cubicBezTo>
                  <a:cubicBezTo>
                    <a:pt x="1146" y="905"/>
                    <a:pt x="1146" y="905"/>
                    <a:pt x="1146" y="905"/>
                  </a:cubicBezTo>
                  <a:cubicBezTo>
                    <a:pt x="1252" y="905"/>
                    <a:pt x="1252" y="905"/>
                    <a:pt x="1252" y="905"/>
                  </a:cubicBezTo>
                  <a:cubicBezTo>
                    <a:pt x="1372" y="715"/>
                    <a:pt x="1372" y="715"/>
                    <a:pt x="1372" y="715"/>
                  </a:cubicBezTo>
                  <a:cubicBezTo>
                    <a:pt x="1451" y="715"/>
                    <a:pt x="1451" y="715"/>
                    <a:pt x="1451" y="715"/>
                  </a:cubicBezTo>
                  <a:cubicBezTo>
                    <a:pt x="1410" y="905"/>
                    <a:pt x="1410" y="905"/>
                    <a:pt x="1410" y="905"/>
                  </a:cubicBezTo>
                  <a:cubicBezTo>
                    <a:pt x="1534" y="905"/>
                    <a:pt x="1534" y="905"/>
                    <a:pt x="1534" y="905"/>
                  </a:cubicBezTo>
                  <a:cubicBezTo>
                    <a:pt x="1574" y="715"/>
                    <a:pt x="1574" y="715"/>
                    <a:pt x="1574" y="715"/>
                  </a:cubicBezTo>
                  <a:cubicBezTo>
                    <a:pt x="1645" y="715"/>
                    <a:pt x="1645" y="715"/>
                    <a:pt x="1645" y="715"/>
                  </a:cubicBezTo>
                  <a:cubicBezTo>
                    <a:pt x="1643" y="774"/>
                    <a:pt x="1658" y="827"/>
                    <a:pt x="1697" y="863"/>
                  </a:cubicBezTo>
                  <a:cubicBezTo>
                    <a:pt x="1745" y="907"/>
                    <a:pt x="1818" y="916"/>
                    <a:pt x="1872" y="916"/>
                  </a:cubicBezTo>
                  <a:cubicBezTo>
                    <a:pt x="1947" y="916"/>
                    <a:pt x="2024" y="905"/>
                    <a:pt x="2102" y="888"/>
                  </a:cubicBezTo>
                  <a:cubicBezTo>
                    <a:pt x="2145" y="715"/>
                    <a:pt x="2145" y="715"/>
                    <a:pt x="2145" y="715"/>
                  </a:cubicBezTo>
                  <a:cubicBezTo>
                    <a:pt x="2285" y="715"/>
                    <a:pt x="2285" y="715"/>
                    <a:pt x="2285" y="715"/>
                  </a:cubicBezTo>
                  <a:cubicBezTo>
                    <a:pt x="2285" y="0"/>
                    <a:pt x="2285" y="0"/>
                    <a:pt x="2285" y="0"/>
                  </a:cubicBezTo>
                  <a:cubicBezTo>
                    <a:pt x="1778" y="0"/>
                    <a:pt x="1778" y="0"/>
                    <a:pt x="1778" y="0"/>
                  </a:cubicBezTo>
                  <a:cubicBezTo>
                    <a:pt x="1778" y="0"/>
                    <a:pt x="1778" y="0"/>
                    <a:pt x="1778" y="0"/>
                  </a:cubicBezTo>
                  <a:close/>
                  <a:moveTo>
                    <a:pt x="222" y="1195"/>
                  </a:moveTo>
                  <a:cubicBezTo>
                    <a:pt x="203" y="1286"/>
                    <a:pt x="203" y="1286"/>
                    <a:pt x="203" y="1286"/>
                  </a:cubicBezTo>
                  <a:cubicBezTo>
                    <a:pt x="200" y="1299"/>
                    <a:pt x="196" y="1320"/>
                    <a:pt x="220" y="1320"/>
                  </a:cubicBezTo>
                  <a:cubicBezTo>
                    <a:pt x="249" y="1320"/>
                    <a:pt x="253" y="1298"/>
                    <a:pt x="259" y="1272"/>
                  </a:cubicBezTo>
                  <a:cubicBezTo>
                    <a:pt x="275" y="1195"/>
                    <a:pt x="275" y="1195"/>
                    <a:pt x="275" y="1195"/>
                  </a:cubicBezTo>
                  <a:cubicBezTo>
                    <a:pt x="321" y="1195"/>
                    <a:pt x="321" y="1195"/>
                    <a:pt x="321" y="1195"/>
                  </a:cubicBezTo>
                  <a:cubicBezTo>
                    <a:pt x="300" y="1296"/>
                    <a:pt x="300" y="1296"/>
                    <a:pt x="300" y="1296"/>
                  </a:cubicBezTo>
                  <a:cubicBezTo>
                    <a:pt x="294" y="1329"/>
                    <a:pt x="293" y="1333"/>
                    <a:pt x="292" y="1337"/>
                  </a:cubicBezTo>
                  <a:cubicBezTo>
                    <a:pt x="292" y="1341"/>
                    <a:pt x="291" y="1344"/>
                    <a:pt x="291" y="1348"/>
                  </a:cubicBezTo>
                  <a:cubicBezTo>
                    <a:pt x="247" y="1348"/>
                    <a:pt x="247" y="1348"/>
                    <a:pt x="247" y="1348"/>
                  </a:cubicBezTo>
                  <a:cubicBezTo>
                    <a:pt x="250" y="1328"/>
                    <a:pt x="250" y="1328"/>
                    <a:pt x="250" y="1328"/>
                  </a:cubicBezTo>
                  <a:cubicBezTo>
                    <a:pt x="244" y="1334"/>
                    <a:pt x="229" y="1352"/>
                    <a:pt x="200" y="1352"/>
                  </a:cubicBezTo>
                  <a:cubicBezTo>
                    <a:pt x="179" y="1352"/>
                    <a:pt x="164" y="1343"/>
                    <a:pt x="158" y="1331"/>
                  </a:cubicBezTo>
                  <a:cubicBezTo>
                    <a:pt x="151" y="1319"/>
                    <a:pt x="155" y="1297"/>
                    <a:pt x="157" y="1290"/>
                  </a:cubicBezTo>
                  <a:cubicBezTo>
                    <a:pt x="177" y="1195"/>
                    <a:pt x="177" y="1195"/>
                    <a:pt x="177" y="1195"/>
                  </a:cubicBezTo>
                  <a:cubicBezTo>
                    <a:pt x="222" y="1195"/>
                    <a:pt x="222" y="1195"/>
                    <a:pt x="222" y="1195"/>
                  </a:cubicBezTo>
                  <a:cubicBezTo>
                    <a:pt x="222" y="1195"/>
                    <a:pt x="222" y="1195"/>
                    <a:pt x="222" y="1195"/>
                  </a:cubicBezTo>
                  <a:close/>
                  <a:moveTo>
                    <a:pt x="514" y="1225"/>
                  </a:moveTo>
                  <a:cubicBezTo>
                    <a:pt x="550" y="1225"/>
                    <a:pt x="550" y="1225"/>
                    <a:pt x="550" y="1225"/>
                  </a:cubicBezTo>
                  <a:cubicBezTo>
                    <a:pt x="556" y="1196"/>
                    <a:pt x="556" y="1196"/>
                    <a:pt x="556" y="1196"/>
                  </a:cubicBezTo>
                  <a:cubicBezTo>
                    <a:pt x="520" y="1196"/>
                    <a:pt x="520" y="1196"/>
                    <a:pt x="520" y="1196"/>
                  </a:cubicBezTo>
                  <a:cubicBezTo>
                    <a:pt x="530" y="1149"/>
                    <a:pt x="530" y="1149"/>
                    <a:pt x="530" y="1149"/>
                  </a:cubicBezTo>
                  <a:cubicBezTo>
                    <a:pt x="482" y="1166"/>
                    <a:pt x="482" y="1166"/>
                    <a:pt x="482" y="1166"/>
                  </a:cubicBezTo>
                  <a:cubicBezTo>
                    <a:pt x="475" y="1196"/>
                    <a:pt x="475" y="1196"/>
                    <a:pt x="475" y="1196"/>
                  </a:cubicBezTo>
                  <a:cubicBezTo>
                    <a:pt x="414" y="1196"/>
                    <a:pt x="414" y="1196"/>
                    <a:pt x="414" y="1196"/>
                  </a:cubicBezTo>
                  <a:cubicBezTo>
                    <a:pt x="424" y="1149"/>
                    <a:pt x="424" y="1149"/>
                    <a:pt x="424" y="1149"/>
                  </a:cubicBezTo>
                  <a:cubicBezTo>
                    <a:pt x="376" y="1166"/>
                    <a:pt x="376" y="1166"/>
                    <a:pt x="376" y="1166"/>
                  </a:cubicBezTo>
                  <a:cubicBezTo>
                    <a:pt x="369" y="1196"/>
                    <a:pt x="369" y="1196"/>
                    <a:pt x="369" y="1196"/>
                  </a:cubicBezTo>
                  <a:cubicBezTo>
                    <a:pt x="340" y="1196"/>
                    <a:pt x="340" y="1196"/>
                    <a:pt x="340" y="1196"/>
                  </a:cubicBezTo>
                  <a:cubicBezTo>
                    <a:pt x="333" y="1225"/>
                    <a:pt x="333" y="1225"/>
                    <a:pt x="333" y="1225"/>
                  </a:cubicBezTo>
                  <a:cubicBezTo>
                    <a:pt x="363" y="1225"/>
                    <a:pt x="363" y="1225"/>
                    <a:pt x="363" y="1225"/>
                  </a:cubicBezTo>
                  <a:cubicBezTo>
                    <a:pt x="345" y="1310"/>
                    <a:pt x="345" y="1310"/>
                    <a:pt x="345" y="1310"/>
                  </a:cubicBezTo>
                  <a:cubicBezTo>
                    <a:pt x="342" y="1322"/>
                    <a:pt x="336" y="1351"/>
                    <a:pt x="382" y="1351"/>
                  </a:cubicBezTo>
                  <a:cubicBezTo>
                    <a:pt x="389" y="1351"/>
                    <a:pt x="402" y="1350"/>
                    <a:pt x="417" y="1346"/>
                  </a:cubicBezTo>
                  <a:cubicBezTo>
                    <a:pt x="424" y="1317"/>
                    <a:pt x="424" y="1317"/>
                    <a:pt x="424" y="1317"/>
                  </a:cubicBezTo>
                  <a:cubicBezTo>
                    <a:pt x="418" y="1317"/>
                    <a:pt x="415" y="1317"/>
                    <a:pt x="408" y="1317"/>
                  </a:cubicBezTo>
                  <a:cubicBezTo>
                    <a:pt x="388" y="1317"/>
                    <a:pt x="391" y="1309"/>
                    <a:pt x="393" y="1295"/>
                  </a:cubicBezTo>
                  <a:cubicBezTo>
                    <a:pt x="408" y="1225"/>
                    <a:pt x="408" y="1225"/>
                    <a:pt x="408" y="1225"/>
                  </a:cubicBezTo>
                  <a:cubicBezTo>
                    <a:pt x="469" y="1225"/>
                    <a:pt x="469" y="1225"/>
                    <a:pt x="469" y="1225"/>
                  </a:cubicBezTo>
                  <a:cubicBezTo>
                    <a:pt x="451" y="1310"/>
                    <a:pt x="451" y="1310"/>
                    <a:pt x="451" y="1310"/>
                  </a:cubicBezTo>
                  <a:cubicBezTo>
                    <a:pt x="448" y="1322"/>
                    <a:pt x="442" y="1351"/>
                    <a:pt x="488" y="1351"/>
                  </a:cubicBezTo>
                  <a:cubicBezTo>
                    <a:pt x="495" y="1351"/>
                    <a:pt x="508" y="1350"/>
                    <a:pt x="523" y="1346"/>
                  </a:cubicBezTo>
                  <a:cubicBezTo>
                    <a:pt x="530" y="1317"/>
                    <a:pt x="530" y="1317"/>
                    <a:pt x="530" y="1317"/>
                  </a:cubicBezTo>
                  <a:cubicBezTo>
                    <a:pt x="524" y="1317"/>
                    <a:pt x="521" y="1317"/>
                    <a:pt x="514" y="1317"/>
                  </a:cubicBezTo>
                  <a:cubicBezTo>
                    <a:pt x="494" y="1317"/>
                    <a:pt x="496" y="1309"/>
                    <a:pt x="499" y="1295"/>
                  </a:cubicBezTo>
                  <a:cubicBezTo>
                    <a:pt x="514" y="1225"/>
                    <a:pt x="514" y="1225"/>
                    <a:pt x="514" y="1225"/>
                  </a:cubicBezTo>
                  <a:cubicBezTo>
                    <a:pt x="514" y="1225"/>
                    <a:pt x="514" y="1225"/>
                    <a:pt x="514" y="1225"/>
                  </a:cubicBezTo>
                  <a:close/>
                  <a:moveTo>
                    <a:pt x="579" y="1194"/>
                  </a:moveTo>
                  <a:cubicBezTo>
                    <a:pt x="624" y="1194"/>
                    <a:pt x="624" y="1194"/>
                    <a:pt x="624" y="1194"/>
                  </a:cubicBezTo>
                  <a:cubicBezTo>
                    <a:pt x="591" y="1348"/>
                    <a:pt x="591" y="1348"/>
                    <a:pt x="591" y="1348"/>
                  </a:cubicBezTo>
                  <a:cubicBezTo>
                    <a:pt x="546" y="1348"/>
                    <a:pt x="546" y="1348"/>
                    <a:pt x="546" y="1348"/>
                  </a:cubicBezTo>
                  <a:cubicBezTo>
                    <a:pt x="579" y="1194"/>
                    <a:pt x="579" y="1194"/>
                    <a:pt x="579" y="1194"/>
                  </a:cubicBezTo>
                  <a:cubicBezTo>
                    <a:pt x="579" y="1194"/>
                    <a:pt x="579" y="1194"/>
                    <a:pt x="579" y="1194"/>
                  </a:cubicBezTo>
                  <a:close/>
                  <a:moveTo>
                    <a:pt x="591" y="1129"/>
                  </a:moveTo>
                  <a:cubicBezTo>
                    <a:pt x="640" y="1129"/>
                    <a:pt x="640" y="1129"/>
                    <a:pt x="640" y="1129"/>
                  </a:cubicBezTo>
                  <a:cubicBezTo>
                    <a:pt x="631" y="1168"/>
                    <a:pt x="631" y="1168"/>
                    <a:pt x="631" y="1168"/>
                  </a:cubicBezTo>
                  <a:cubicBezTo>
                    <a:pt x="583" y="1168"/>
                    <a:pt x="583" y="1168"/>
                    <a:pt x="583" y="1168"/>
                  </a:cubicBezTo>
                  <a:cubicBezTo>
                    <a:pt x="591" y="1129"/>
                    <a:pt x="591" y="1129"/>
                    <a:pt x="591" y="1129"/>
                  </a:cubicBezTo>
                  <a:cubicBezTo>
                    <a:pt x="591" y="1129"/>
                    <a:pt x="591" y="1129"/>
                    <a:pt x="591" y="1129"/>
                  </a:cubicBezTo>
                  <a:close/>
                  <a:moveTo>
                    <a:pt x="653" y="1222"/>
                  </a:moveTo>
                  <a:cubicBezTo>
                    <a:pt x="654" y="1221"/>
                    <a:pt x="657" y="1205"/>
                    <a:pt x="659" y="1194"/>
                  </a:cubicBezTo>
                  <a:cubicBezTo>
                    <a:pt x="702" y="1194"/>
                    <a:pt x="702" y="1194"/>
                    <a:pt x="702" y="1194"/>
                  </a:cubicBezTo>
                  <a:cubicBezTo>
                    <a:pt x="698" y="1217"/>
                    <a:pt x="698" y="1217"/>
                    <a:pt x="698" y="1217"/>
                  </a:cubicBezTo>
                  <a:cubicBezTo>
                    <a:pt x="704" y="1210"/>
                    <a:pt x="720" y="1191"/>
                    <a:pt x="753" y="1191"/>
                  </a:cubicBezTo>
                  <a:cubicBezTo>
                    <a:pt x="784" y="1191"/>
                    <a:pt x="793" y="1209"/>
                    <a:pt x="794" y="1220"/>
                  </a:cubicBezTo>
                  <a:cubicBezTo>
                    <a:pt x="796" y="1229"/>
                    <a:pt x="795" y="1236"/>
                    <a:pt x="789" y="1265"/>
                  </a:cubicBezTo>
                  <a:cubicBezTo>
                    <a:pt x="771" y="1348"/>
                    <a:pt x="771" y="1348"/>
                    <a:pt x="771" y="1348"/>
                  </a:cubicBezTo>
                  <a:cubicBezTo>
                    <a:pt x="725" y="1348"/>
                    <a:pt x="725" y="1348"/>
                    <a:pt x="725" y="1348"/>
                  </a:cubicBezTo>
                  <a:cubicBezTo>
                    <a:pt x="746" y="1253"/>
                    <a:pt x="746" y="1253"/>
                    <a:pt x="746" y="1253"/>
                  </a:cubicBezTo>
                  <a:cubicBezTo>
                    <a:pt x="747" y="1246"/>
                    <a:pt x="748" y="1241"/>
                    <a:pt x="746" y="1236"/>
                  </a:cubicBezTo>
                  <a:cubicBezTo>
                    <a:pt x="745" y="1230"/>
                    <a:pt x="739" y="1223"/>
                    <a:pt x="728" y="1223"/>
                  </a:cubicBezTo>
                  <a:cubicBezTo>
                    <a:pt x="718" y="1223"/>
                    <a:pt x="708" y="1227"/>
                    <a:pt x="702" y="1235"/>
                  </a:cubicBezTo>
                  <a:cubicBezTo>
                    <a:pt x="698" y="1239"/>
                    <a:pt x="694" y="1246"/>
                    <a:pt x="691" y="1258"/>
                  </a:cubicBezTo>
                  <a:cubicBezTo>
                    <a:pt x="672" y="1348"/>
                    <a:pt x="672" y="1348"/>
                    <a:pt x="672" y="1348"/>
                  </a:cubicBezTo>
                  <a:cubicBezTo>
                    <a:pt x="627" y="1348"/>
                    <a:pt x="627" y="1348"/>
                    <a:pt x="627" y="1348"/>
                  </a:cubicBezTo>
                  <a:cubicBezTo>
                    <a:pt x="653" y="1222"/>
                    <a:pt x="653" y="1222"/>
                    <a:pt x="653" y="1222"/>
                  </a:cubicBezTo>
                  <a:cubicBezTo>
                    <a:pt x="653" y="1222"/>
                    <a:pt x="653" y="1222"/>
                    <a:pt x="653" y="1222"/>
                  </a:cubicBezTo>
                  <a:close/>
                  <a:moveTo>
                    <a:pt x="985" y="1196"/>
                  </a:moveTo>
                  <a:cubicBezTo>
                    <a:pt x="981" y="1207"/>
                    <a:pt x="978" y="1218"/>
                    <a:pt x="975" y="1233"/>
                  </a:cubicBezTo>
                  <a:cubicBezTo>
                    <a:pt x="951" y="1346"/>
                    <a:pt x="951" y="1346"/>
                    <a:pt x="951" y="1346"/>
                  </a:cubicBezTo>
                  <a:cubicBezTo>
                    <a:pt x="939" y="1403"/>
                    <a:pt x="891" y="1409"/>
                    <a:pt x="861" y="1409"/>
                  </a:cubicBezTo>
                  <a:cubicBezTo>
                    <a:pt x="839" y="1409"/>
                    <a:pt x="797" y="1406"/>
                    <a:pt x="804" y="1359"/>
                  </a:cubicBezTo>
                  <a:cubicBezTo>
                    <a:pt x="847" y="1359"/>
                    <a:pt x="847" y="1359"/>
                    <a:pt x="847" y="1359"/>
                  </a:cubicBezTo>
                  <a:cubicBezTo>
                    <a:pt x="847" y="1362"/>
                    <a:pt x="847" y="1367"/>
                    <a:pt x="850" y="1372"/>
                  </a:cubicBezTo>
                  <a:cubicBezTo>
                    <a:pt x="852" y="1376"/>
                    <a:pt x="858" y="1380"/>
                    <a:pt x="869" y="1380"/>
                  </a:cubicBezTo>
                  <a:cubicBezTo>
                    <a:pt x="883" y="1380"/>
                    <a:pt x="896" y="1374"/>
                    <a:pt x="902" y="1360"/>
                  </a:cubicBezTo>
                  <a:cubicBezTo>
                    <a:pt x="905" y="1353"/>
                    <a:pt x="906" y="1347"/>
                    <a:pt x="912" y="1324"/>
                  </a:cubicBezTo>
                  <a:cubicBezTo>
                    <a:pt x="893" y="1343"/>
                    <a:pt x="877" y="1345"/>
                    <a:pt x="866" y="1345"/>
                  </a:cubicBezTo>
                  <a:cubicBezTo>
                    <a:pt x="822" y="1345"/>
                    <a:pt x="809" y="1307"/>
                    <a:pt x="817" y="1270"/>
                  </a:cubicBezTo>
                  <a:cubicBezTo>
                    <a:pt x="825" y="1231"/>
                    <a:pt x="855" y="1194"/>
                    <a:pt x="899" y="1194"/>
                  </a:cubicBezTo>
                  <a:cubicBezTo>
                    <a:pt x="927" y="1194"/>
                    <a:pt x="934" y="1209"/>
                    <a:pt x="937" y="1216"/>
                  </a:cubicBezTo>
                  <a:cubicBezTo>
                    <a:pt x="943" y="1196"/>
                    <a:pt x="943" y="1196"/>
                    <a:pt x="943" y="1196"/>
                  </a:cubicBezTo>
                  <a:cubicBezTo>
                    <a:pt x="985" y="1196"/>
                    <a:pt x="985" y="1196"/>
                    <a:pt x="985" y="1196"/>
                  </a:cubicBezTo>
                  <a:cubicBezTo>
                    <a:pt x="985" y="1196"/>
                    <a:pt x="985" y="1196"/>
                    <a:pt x="985" y="1196"/>
                  </a:cubicBezTo>
                  <a:close/>
                  <a:moveTo>
                    <a:pt x="883" y="1315"/>
                  </a:moveTo>
                  <a:cubicBezTo>
                    <a:pt x="914" y="1315"/>
                    <a:pt x="922" y="1277"/>
                    <a:pt x="924" y="1271"/>
                  </a:cubicBezTo>
                  <a:cubicBezTo>
                    <a:pt x="927" y="1253"/>
                    <a:pt x="930" y="1224"/>
                    <a:pt x="903" y="1224"/>
                  </a:cubicBezTo>
                  <a:cubicBezTo>
                    <a:pt x="886" y="1224"/>
                    <a:pt x="869" y="1237"/>
                    <a:pt x="862" y="1270"/>
                  </a:cubicBezTo>
                  <a:cubicBezTo>
                    <a:pt x="861" y="1277"/>
                    <a:pt x="853" y="1315"/>
                    <a:pt x="883" y="1315"/>
                  </a:cubicBezTo>
                  <a:moveTo>
                    <a:pt x="1164" y="1346"/>
                  </a:moveTo>
                  <a:cubicBezTo>
                    <a:pt x="1149" y="1350"/>
                    <a:pt x="1136" y="1351"/>
                    <a:pt x="1129" y="1351"/>
                  </a:cubicBezTo>
                  <a:cubicBezTo>
                    <a:pt x="1083" y="1351"/>
                    <a:pt x="1089" y="1322"/>
                    <a:pt x="1092" y="1310"/>
                  </a:cubicBezTo>
                  <a:cubicBezTo>
                    <a:pt x="1110" y="1225"/>
                    <a:pt x="1110" y="1225"/>
                    <a:pt x="1110" y="1225"/>
                  </a:cubicBezTo>
                  <a:cubicBezTo>
                    <a:pt x="1080" y="1225"/>
                    <a:pt x="1080" y="1225"/>
                    <a:pt x="1080" y="1225"/>
                  </a:cubicBezTo>
                  <a:cubicBezTo>
                    <a:pt x="1087" y="1196"/>
                    <a:pt x="1087" y="1196"/>
                    <a:pt x="1087" y="1196"/>
                  </a:cubicBezTo>
                  <a:cubicBezTo>
                    <a:pt x="1116" y="1196"/>
                    <a:pt x="1116" y="1196"/>
                    <a:pt x="1116" y="1196"/>
                  </a:cubicBezTo>
                  <a:cubicBezTo>
                    <a:pt x="1123" y="1166"/>
                    <a:pt x="1123" y="1166"/>
                    <a:pt x="1123" y="1166"/>
                  </a:cubicBezTo>
                  <a:cubicBezTo>
                    <a:pt x="1171" y="1149"/>
                    <a:pt x="1171" y="1149"/>
                    <a:pt x="1171" y="1149"/>
                  </a:cubicBezTo>
                  <a:cubicBezTo>
                    <a:pt x="1161" y="1196"/>
                    <a:pt x="1161" y="1196"/>
                    <a:pt x="1161" y="1196"/>
                  </a:cubicBezTo>
                  <a:cubicBezTo>
                    <a:pt x="1198" y="1196"/>
                    <a:pt x="1198" y="1196"/>
                    <a:pt x="1198" y="1196"/>
                  </a:cubicBezTo>
                  <a:cubicBezTo>
                    <a:pt x="1191" y="1225"/>
                    <a:pt x="1191" y="1225"/>
                    <a:pt x="1191" y="1225"/>
                  </a:cubicBezTo>
                  <a:cubicBezTo>
                    <a:pt x="1155" y="1225"/>
                    <a:pt x="1155" y="1225"/>
                    <a:pt x="1155" y="1225"/>
                  </a:cubicBezTo>
                  <a:cubicBezTo>
                    <a:pt x="1140" y="1295"/>
                    <a:pt x="1140" y="1295"/>
                    <a:pt x="1140" y="1295"/>
                  </a:cubicBezTo>
                  <a:cubicBezTo>
                    <a:pt x="1137" y="1309"/>
                    <a:pt x="1135" y="1317"/>
                    <a:pt x="1155" y="1317"/>
                  </a:cubicBezTo>
                  <a:cubicBezTo>
                    <a:pt x="1162" y="1317"/>
                    <a:pt x="1165" y="1317"/>
                    <a:pt x="1171" y="1317"/>
                  </a:cubicBezTo>
                  <a:cubicBezTo>
                    <a:pt x="1164" y="1346"/>
                    <a:pt x="1164" y="1346"/>
                    <a:pt x="1164" y="1346"/>
                  </a:cubicBezTo>
                  <a:cubicBezTo>
                    <a:pt x="1164" y="1346"/>
                    <a:pt x="1164" y="1346"/>
                    <a:pt x="1164" y="1346"/>
                  </a:cubicBezTo>
                  <a:close/>
                  <a:moveTo>
                    <a:pt x="1235" y="1129"/>
                  </a:moveTo>
                  <a:cubicBezTo>
                    <a:pt x="1280" y="1129"/>
                    <a:pt x="1280" y="1129"/>
                    <a:pt x="1280" y="1129"/>
                  </a:cubicBezTo>
                  <a:cubicBezTo>
                    <a:pt x="1261" y="1216"/>
                    <a:pt x="1261" y="1216"/>
                    <a:pt x="1261" y="1216"/>
                  </a:cubicBezTo>
                  <a:cubicBezTo>
                    <a:pt x="1268" y="1208"/>
                    <a:pt x="1283" y="1193"/>
                    <a:pt x="1311" y="1193"/>
                  </a:cubicBezTo>
                  <a:cubicBezTo>
                    <a:pt x="1334" y="1193"/>
                    <a:pt x="1346" y="1204"/>
                    <a:pt x="1351" y="1214"/>
                  </a:cubicBezTo>
                  <a:cubicBezTo>
                    <a:pt x="1355" y="1221"/>
                    <a:pt x="1356" y="1235"/>
                    <a:pt x="1352" y="1255"/>
                  </a:cubicBezTo>
                  <a:cubicBezTo>
                    <a:pt x="1332" y="1348"/>
                    <a:pt x="1332" y="1348"/>
                    <a:pt x="1332" y="1348"/>
                  </a:cubicBezTo>
                  <a:cubicBezTo>
                    <a:pt x="1288" y="1348"/>
                    <a:pt x="1288" y="1348"/>
                    <a:pt x="1288" y="1348"/>
                  </a:cubicBezTo>
                  <a:cubicBezTo>
                    <a:pt x="1307" y="1256"/>
                    <a:pt x="1307" y="1256"/>
                    <a:pt x="1307" y="1256"/>
                  </a:cubicBezTo>
                  <a:cubicBezTo>
                    <a:pt x="1309" y="1248"/>
                    <a:pt x="1314" y="1223"/>
                    <a:pt x="1289" y="1223"/>
                  </a:cubicBezTo>
                  <a:cubicBezTo>
                    <a:pt x="1276" y="1223"/>
                    <a:pt x="1259" y="1230"/>
                    <a:pt x="1253" y="1254"/>
                  </a:cubicBezTo>
                  <a:cubicBezTo>
                    <a:pt x="1234" y="1348"/>
                    <a:pt x="1234" y="1348"/>
                    <a:pt x="1234" y="1348"/>
                  </a:cubicBezTo>
                  <a:cubicBezTo>
                    <a:pt x="1189" y="1348"/>
                    <a:pt x="1189" y="1348"/>
                    <a:pt x="1189" y="1348"/>
                  </a:cubicBezTo>
                  <a:cubicBezTo>
                    <a:pt x="1235" y="1129"/>
                    <a:pt x="1235" y="1129"/>
                    <a:pt x="1235" y="1129"/>
                  </a:cubicBezTo>
                  <a:cubicBezTo>
                    <a:pt x="1235" y="1129"/>
                    <a:pt x="1235" y="1129"/>
                    <a:pt x="1235" y="1129"/>
                  </a:cubicBezTo>
                  <a:close/>
                  <a:moveTo>
                    <a:pt x="1387" y="1232"/>
                  </a:moveTo>
                  <a:cubicBezTo>
                    <a:pt x="1389" y="1225"/>
                    <a:pt x="1392" y="1203"/>
                    <a:pt x="1393" y="1194"/>
                  </a:cubicBezTo>
                  <a:cubicBezTo>
                    <a:pt x="1435" y="1194"/>
                    <a:pt x="1435" y="1194"/>
                    <a:pt x="1435" y="1194"/>
                  </a:cubicBezTo>
                  <a:cubicBezTo>
                    <a:pt x="1430" y="1223"/>
                    <a:pt x="1430" y="1223"/>
                    <a:pt x="1430" y="1223"/>
                  </a:cubicBezTo>
                  <a:cubicBezTo>
                    <a:pt x="1438" y="1211"/>
                    <a:pt x="1452" y="1192"/>
                    <a:pt x="1489" y="1194"/>
                  </a:cubicBezTo>
                  <a:cubicBezTo>
                    <a:pt x="1480" y="1234"/>
                    <a:pt x="1480" y="1234"/>
                    <a:pt x="1480" y="1234"/>
                  </a:cubicBezTo>
                  <a:cubicBezTo>
                    <a:pt x="1435" y="1230"/>
                    <a:pt x="1428" y="1253"/>
                    <a:pt x="1424" y="1273"/>
                  </a:cubicBezTo>
                  <a:cubicBezTo>
                    <a:pt x="1408" y="1348"/>
                    <a:pt x="1408" y="1348"/>
                    <a:pt x="1408" y="1348"/>
                  </a:cubicBezTo>
                  <a:cubicBezTo>
                    <a:pt x="1363" y="1348"/>
                    <a:pt x="1363" y="1348"/>
                    <a:pt x="1363" y="1348"/>
                  </a:cubicBezTo>
                  <a:cubicBezTo>
                    <a:pt x="1387" y="1232"/>
                    <a:pt x="1387" y="1232"/>
                    <a:pt x="1387" y="1232"/>
                  </a:cubicBezTo>
                  <a:cubicBezTo>
                    <a:pt x="1387" y="1232"/>
                    <a:pt x="1387" y="1232"/>
                    <a:pt x="1387" y="1232"/>
                  </a:cubicBezTo>
                  <a:close/>
                  <a:moveTo>
                    <a:pt x="1582" y="1191"/>
                  </a:moveTo>
                  <a:cubicBezTo>
                    <a:pt x="1637" y="1191"/>
                    <a:pt x="1654" y="1229"/>
                    <a:pt x="1644" y="1271"/>
                  </a:cubicBezTo>
                  <a:cubicBezTo>
                    <a:pt x="1635" y="1315"/>
                    <a:pt x="1602" y="1353"/>
                    <a:pt x="1546" y="1353"/>
                  </a:cubicBezTo>
                  <a:cubicBezTo>
                    <a:pt x="1503" y="1353"/>
                    <a:pt x="1474" y="1326"/>
                    <a:pt x="1485" y="1273"/>
                  </a:cubicBezTo>
                  <a:cubicBezTo>
                    <a:pt x="1493" y="1236"/>
                    <a:pt x="1521" y="1191"/>
                    <a:pt x="1582" y="1191"/>
                  </a:cubicBezTo>
                  <a:moveTo>
                    <a:pt x="1555" y="1322"/>
                  </a:moveTo>
                  <a:cubicBezTo>
                    <a:pt x="1574" y="1322"/>
                    <a:pt x="1590" y="1310"/>
                    <a:pt x="1599" y="1270"/>
                  </a:cubicBezTo>
                  <a:cubicBezTo>
                    <a:pt x="1603" y="1250"/>
                    <a:pt x="1605" y="1221"/>
                    <a:pt x="1575" y="1221"/>
                  </a:cubicBezTo>
                  <a:cubicBezTo>
                    <a:pt x="1543" y="1221"/>
                    <a:pt x="1534" y="1259"/>
                    <a:pt x="1531" y="1273"/>
                  </a:cubicBezTo>
                  <a:cubicBezTo>
                    <a:pt x="1524" y="1307"/>
                    <a:pt x="1532" y="1322"/>
                    <a:pt x="1555" y="1322"/>
                  </a:cubicBezTo>
                  <a:moveTo>
                    <a:pt x="1734" y="1195"/>
                  </a:moveTo>
                  <a:cubicBezTo>
                    <a:pt x="1714" y="1286"/>
                    <a:pt x="1714" y="1286"/>
                    <a:pt x="1714" y="1286"/>
                  </a:cubicBezTo>
                  <a:cubicBezTo>
                    <a:pt x="1711" y="1299"/>
                    <a:pt x="1707" y="1320"/>
                    <a:pt x="1731" y="1320"/>
                  </a:cubicBezTo>
                  <a:cubicBezTo>
                    <a:pt x="1760" y="1320"/>
                    <a:pt x="1765" y="1298"/>
                    <a:pt x="1770" y="1272"/>
                  </a:cubicBezTo>
                  <a:cubicBezTo>
                    <a:pt x="1786" y="1195"/>
                    <a:pt x="1786" y="1195"/>
                    <a:pt x="1786" y="1195"/>
                  </a:cubicBezTo>
                  <a:cubicBezTo>
                    <a:pt x="1833" y="1195"/>
                    <a:pt x="1833" y="1195"/>
                    <a:pt x="1833" y="1195"/>
                  </a:cubicBezTo>
                  <a:cubicBezTo>
                    <a:pt x="1811" y="1296"/>
                    <a:pt x="1811" y="1296"/>
                    <a:pt x="1811" y="1296"/>
                  </a:cubicBezTo>
                  <a:cubicBezTo>
                    <a:pt x="1805" y="1329"/>
                    <a:pt x="1804" y="1333"/>
                    <a:pt x="1804" y="1337"/>
                  </a:cubicBezTo>
                  <a:cubicBezTo>
                    <a:pt x="1803" y="1341"/>
                    <a:pt x="1802" y="1344"/>
                    <a:pt x="1802" y="1348"/>
                  </a:cubicBezTo>
                  <a:cubicBezTo>
                    <a:pt x="1758" y="1348"/>
                    <a:pt x="1758" y="1348"/>
                    <a:pt x="1758" y="1348"/>
                  </a:cubicBezTo>
                  <a:cubicBezTo>
                    <a:pt x="1761" y="1328"/>
                    <a:pt x="1761" y="1328"/>
                    <a:pt x="1761" y="1328"/>
                  </a:cubicBezTo>
                  <a:cubicBezTo>
                    <a:pt x="1756" y="1334"/>
                    <a:pt x="1740" y="1352"/>
                    <a:pt x="1711" y="1352"/>
                  </a:cubicBezTo>
                  <a:cubicBezTo>
                    <a:pt x="1690" y="1352"/>
                    <a:pt x="1675" y="1343"/>
                    <a:pt x="1669" y="1331"/>
                  </a:cubicBezTo>
                  <a:cubicBezTo>
                    <a:pt x="1662" y="1319"/>
                    <a:pt x="1666" y="1297"/>
                    <a:pt x="1668" y="1290"/>
                  </a:cubicBezTo>
                  <a:cubicBezTo>
                    <a:pt x="1688" y="1195"/>
                    <a:pt x="1688" y="1195"/>
                    <a:pt x="1688" y="1195"/>
                  </a:cubicBezTo>
                  <a:cubicBezTo>
                    <a:pt x="1734" y="1195"/>
                    <a:pt x="1734" y="1195"/>
                    <a:pt x="1734" y="1195"/>
                  </a:cubicBezTo>
                  <a:cubicBezTo>
                    <a:pt x="1734" y="1195"/>
                    <a:pt x="1734" y="1195"/>
                    <a:pt x="1734" y="1195"/>
                  </a:cubicBezTo>
                  <a:close/>
                  <a:moveTo>
                    <a:pt x="2010" y="1196"/>
                  </a:moveTo>
                  <a:cubicBezTo>
                    <a:pt x="2006" y="1207"/>
                    <a:pt x="2003" y="1218"/>
                    <a:pt x="2000" y="1233"/>
                  </a:cubicBezTo>
                  <a:cubicBezTo>
                    <a:pt x="1976" y="1346"/>
                    <a:pt x="1976" y="1346"/>
                    <a:pt x="1976" y="1346"/>
                  </a:cubicBezTo>
                  <a:cubicBezTo>
                    <a:pt x="1964" y="1403"/>
                    <a:pt x="1915" y="1409"/>
                    <a:pt x="1886" y="1409"/>
                  </a:cubicBezTo>
                  <a:cubicBezTo>
                    <a:pt x="1864" y="1409"/>
                    <a:pt x="1822" y="1406"/>
                    <a:pt x="1829" y="1359"/>
                  </a:cubicBezTo>
                  <a:cubicBezTo>
                    <a:pt x="1872" y="1359"/>
                    <a:pt x="1872" y="1359"/>
                    <a:pt x="1872" y="1359"/>
                  </a:cubicBezTo>
                  <a:cubicBezTo>
                    <a:pt x="1872" y="1362"/>
                    <a:pt x="1871" y="1367"/>
                    <a:pt x="1874" y="1372"/>
                  </a:cubicBezTo>
                  <a:cubicBezTo>
                    <a:pt x="1877" y="1376"/>
                    <a:pt x="1883" y="1380"/>
                    <a:pt x="1894" y="1380"/>
                  </a:cubicBezTo>
                  <a:cubicBezTo>
                    <a:pt x="1908" y="1380"/>
                    <a:pt x="1921" y="1374"/>
                    <a:pt x="1926" y="1360"/>
                  </a:cubicBezTo>
                  <a:cubicBezTo>
                    <a:pt x="1930" y="1353"/>
                    <a:pt x="1931" y="1347"/>
                    <a:pt x="1937" y="1324"/>
                  </a:cubicBezTo>
                  <a:cubicBezTo>
                    <a:pt x="1918" y="1343"/>
                    <a:pt x="1901" y="1345"/>
                    <a:pt x="1891" y="1345"/>
                  </a:cubicBezTo>
                  <a:cubicBezTo>
                    <a:pt x="1847" y="1345"/>
                    <a:pt x="1834" y="1307"/>
                    <a:pt x="1842" y="1270"/>
                  </a:cubicBezTo>
                  <a:cubicBezTo>
                    <a:pt x="1850" y="1231"/>
                    <a:pt x="1880" y="1194"/>
                    <a:pt x="1924" y="1194"/>
                  </a:cubicBezTo>
                  <a:cubicBezTo>
                    <a:pt x="1952" y="1194"/>
                    <a:pt x="1959" y="1209"/>
                    <a:pt x="1962" y="1216"/>
                  </a:cubicBezTo>
                  <a:cubicBezTo>
                    <a:pt x="1968" y="1196"/>
                    <a:pt x="1968" y="1196"/>
                    <a:pt x="1968" y="1196"/>
                  </a:cubicBezTo>
                  <a:cubicBezTo>
                    <a:pt x="2010" y="1196"/>
                    <a:pt x="2010" y="1196"/>
                    <a:pt x="2010" y="1196"/>
                  </a:cubicBezTo>
                  <a:cubicBezTo>
                    <a:pt x="2010" y="1196"/>
                    <a:pt x="2010" y="1196"/>
                    <a:pt x="2010" y="1196"/>
                  </a:cubicBezTo>
                  <a:close/>
                  <a:moveTo>
                    <a:pt x="1908" y="1315"/>
                  </a:moveTo>
                  <a:cubicBezTo>
                    <a:pt x="1939" y="1315"/>
                    <a:pt x="1947" y="1277"/>
                    <a:pt x="1948" y="1271"/>
                  </a:cubicBezTo>
                  <a:cubicBezTo>
                    <a:pt x="1952" y="1253"/>
                    <a:pt x="1955" y="1224"/>
                    <a:pt x="1928" y="1224"/>
                  </a:cubicBezTo>
                  <a:cubicBezTo>
                    <a:pt x="1911" y="1224"/>
                    <a:pt x="1894" y="1237"/>
                    <a:pt x="1887" y="1270"/>
                  </a:cubicBezTo>
                  <a:cubicBezTo>
                    <a:pt x="1885" y="1277"/>
                    <a:pt x="1878" y="1315"/>
                    <a:pt x="1908" y="1315"/>
                  </a:cubicBezTo>
                  <a:moveTo>
                    <a:pt x="2058" y="1129"/>
                  </a:moveTo>
                  <a:cubicBezTo>
                    <a:pt x="2102" y="1129"/>
                    <a:pt x="2102" y="1129"/>
                    <a:pt x="2102" y="1129"/>
                  </a:cubicBezTo>
                  <a:cubicBezTo>
                    <a:pt x="2084" y="1216"/>
                    <a:pt x="2084" y="1216"/>
                    <a:pt x="2084" y="1216"/>
                  </a:cubicBezTo>
                  <a:cubicBezTo>
                    <a:pt x="2091" y="1208"/>
                    <a:pt x="2105" y="1193"/>
                    <a:pt x="2133" y="1193"/>
                  </a:cubicBezTo>
                  <a:cubicBezTo>
                    <a:pt x="2156" y="1193"/>
                    <a:pt x="2168" y="1204"/>
                    <a:pt x="2174" y="1214"/>
                  </a:cubicBezTo>
                  <a:cubicBezTo>
                    <a:pt x="2177" y="1221"/>
                    <a:pt x="2179" y="1235"/>
                    <a:pt x="2175" y="1255"/>
                  </a:cubicBezTo>
                  <a:cubicBezTo>
                    <a:pt x="2155" y="1348"/>
                    <a:pt x="2155" y="1348"/>
                    <a:pt x="2155" y="1348"/>
                  </a:cubicBezTo>
                  <a:cubicBezTo>
                    <a:pt x="2110" y="1348"/>
                    <a:pt x="2110" y="1348"/>
                    <a:pt x="2110" y="1348"/>
                  </a:cubicBezTo>
                  <a:cubicBezTo>
                    <a:pt x="2130" y="1256"/>
                    <a:pt x="2130" y="1256"/>
                    <a:pt x="2130" y="1256"/>
                  </a:cubicBezTo>
                  <a:cubicBezTo>
                    <a:pt x="2131" y="1248"/>
                    <a:pt x="2137" y="1223"/>
                    <a:pt x="2112" y="1223"/>
                  </a:cubicBezTo>
                  <a:cubicBezTo>
                    <a:pt x="2099" y="1223"/>
                    <a:pt x="2081" y="1230"/>
                    <a:pt x="2076" y="1254"/>
                  </a:cubicBezTo>
                  <a:cubicBezTo>
                    <a:pt x="2057" y="1348"/>
                    <a:pt x="2057" y="1348"/>
                    <a:pt x="2057" y="1348"/>
                  </a:cubicBezTo>
                  <a:cubicBezTo>
                    <a:pt x="2012" y="1348"/>
                    <a:pt x="2012" y="1348"/>
                    <a:pt x="2012" y="1348"/>
                  </a:cubicBezTo>
                  <a:cubicBezTo>
                    <a:pt x="2058" y="1129"/>
                    <a:pt x="2058" y="1129"/>
                    <a:pt x="2058" y="1129"/>
                  </a:cubicBezTo>
                  <a:cubicBezTo>
                    <a:pt x="2058" y="1129"/>
                    <a:pt x="2058" y="1129"/>
                    <a:pt x="2058" y="1129"/>
                  </a:cubicBezTo>
                  <a:close/>
                  <a:moveTo>
                    <a:pt x="100" y="1249"/>
                  </a:moveTo>
                  <a:cubicBezTo>
                    <a:pt x="101" y="1244"/>
                    <a:pt x="104" y="1221"/>
                    <a:pt x="87" y="1221"/>
                  </a:cubicBezTo>
                  <a:cubicBezTo>
                    <a:pt x="66" y="1221"/>
                    <a:pt x="56" y="1253"/>
                    <a:pt x="53" y="1270"/>
                  </a:cubicBezTo>
                  <a:cubicBezTo>
                    <a:pt x="51" y="1278"/>
                    <a:pt x="46" y="1306"/>
                    <a:pt x="54" y="1317"/>
                  </a:cubicBezTo>
                  <a:cubicBezTo>
                    <a:pt x="57" y="1321"/>
                    <a:pt x="61" y="1322"/>
                    <a:pt x="65" y="1322"/>
                  </a:cubicBezTo>
                  <a:cubicBezTo>
                    <a:pt x="70" y="1322"/>
                    <a:pt x="84" y="1320"/>
                    <a:pt x="92" y="1292"/>
                  </a:cubicBezTo>
                  <a:cubicBezTo>
                    <a:pt x="136" y="1292"/>
                    <a:pt x="136" y="1292"/>
                    <a:pt x="136" y="1292"/>
                  </a:cubicBezTo>
                  <a:cubicBezTo>
                    <a:pt x="133" y="1304"/>
                    <a:pt x="128" y="1323"/>
                    <a:pt x="107" y="1337"/>
                  </a:cubicBezTo>
                  <a:cubicBezTo>
                    <a:pt x="94" y="1347"/>
                    <a:pt x="79" y="1352"/>
                    <a:pt x="60" y="1352"/>
                  </a:cubicBezTo>
                  <a:cubicBezTo>
                    <a:pt x="40" y="1352"/>
                    <a:pt x="23" y="1347"/>
                    <a:pt x="12" y="1331"/>
                  </a:cubicBezTo>
                  <a:cubicBezTo>
                    <a:pt x="2" y="1316"/>
                    <a:pt x="0" y="1296"/>
                    <a:pt x="5" y="1271"/>
                  </a:cubicBezTo>
                  <a:cubicBezTo>
                    <a:pt x="20" y="1201"/>
                    <a:pt x="74" y="1192"/>
                    <a:pt x="94" y="1192"/>
                  </a:cubicBezTo>
                  <a:cubicBezTo>
                    <a:pt x="122" y="1192"/>
                    <a:pt x="153" y="1207"/>
                    <a:pt x="144" y="1249"/>
                  </a:cubicBezTo>
                  <a:cubicBezTo>
                    <a:pt x="100" y="1249"/>
                    <a:pt x="100" y="1249"/>
                    <a:pt x="100" y="1249"/>
                  </a:cubicBezTo>
                  <a:cubicBezTo>
                    <a:pt x="100" y="1249"/>
                    <a:pt x="100" y="1249"/>
                    <a:pt x="100" y="1249"/>
                  </a:cubicBezTo>
                  <a:close/>
                  <a:moveTo>
                    <a:pt x="2378" y="1249"/>
                  </a:moveTo>
                  <a:cubicBezTo>
                    <a:pt x="2379" y="1244"/>
                    <a:pt x="2382" y="1221"/>
                    <a:pt x="2365" y="1221"/>
                  </a:cubicBezTo>
                  <a:cubicBezTo>
                    <a:pt x="2344" y="1221"/>
                    <a:pt x="2335" y="1253"/>
                    <a:pt x="2331" y="1270"/>
                  </a:cubicBezTo>
                  <a:cubicBezTo>
                    <a:pt x="2329" y="1278"/>
                    <a:pt x="2324" y="1306"/>
                    <a:pt x="2332" y="1317"/>
                  </a:cubicBezTo>
                  <a:cubicBezTo>
                    <a:pt x="2335" y="1321"/>
                    <a:pt x="2340" y="1322"/>
                    <a:pt x="2343" y="1322"/>
                  </a:cubicBezTo>
                  <a:cubicBezTo>
                    <a:pt x="2348" y="1322"/>
                    <a:pt x="2362" y="1320"/>
                    <a:pt x="2370" y="1292"/>
                  </a:cubicBezTo>
                  <a:cubicBezTo>
                    <a:pt x="2414" y="1292"/>
                    <a:pt x="2414" y="1292"/>
                    <a:pt x="2414" y="1292"/>
                  </a:cubicBezTo>
                  <a:cubicBezTo>
                    <a:pt x="2411" y="1304"/>
                    <a:pt x="2406" y="1323"/>
                    <a:pt x="2385" y="1337"/>
                  </a:cubicBezTo>
                  <a:cubicBezTo>
                    <a:pt x="2372" y="1347"/>
                    <a:pt x="2357" y="1352"/>
                    <a:pt x="2338" y="1352"/>
                  </a:cubicBezTo>
                  <a:cubicBezTo>
                    <a:pt x="2318" y="1352"/>
                    <a:pt x="2301" y="1347"/>
                    <a:pt x="2290" y="1331"/>
                  </a:cubicBezTo>
                  <a:cubicBezTo>
                    <a:pt x="2280" y="1316"/>
                    <a:pt x="2278" y="1296"/>
                    <a:pt x="2284" y="1271"/>
                  </a:cubicBezTo>
                  <a:cubicBezTo>
                    <a:pt x="2299" y="1201"/>
                    <a:pt x="2352" y="1192"/>
                    <a:pt x="2372" y="1192"/>
                  </a:cubicBezTo>
                  <a:cubicBezTo>
                    <a:pt x="2401" y="1192"/>
                    <a:pt x="2431" y="1207"/>
                    <a:pt x="2423" y="1249"/>
                  </a:cubicBezTo>
                  <a:cubicBezTo>
                    <a:pt x="2378" y="1249"/>
                    <a:pt x="2378" y="1249"/>
                    <a:pt x="2378" y="1249"/>
                  </a:cubicBezTo>
                  <a:cubicBezTo>
                    <a:pt x="2378" y="1249"/>
                    <a:pt x="2378" y="1249"/>
                    <a:pt x="2378" y="1249"/>
                  </a:cubicBezTo>
                  <a:close/>
                  <a:moveTo>
                    <a:pt x="2534" y="1191"/>
                  </a:moveTo>
                  <a:cubicBezTo>
                    <a:pt x="2589" y="1191"/>
                    <a:pt x="2606" y="1229"/>
                    <a:pt x="2597" y="1271"/>
                  </a:cubicBezTo>
                  <a:cubicBezTo>
                    <a:pt x="2587" y="1315"/>
                    <a:pt x="2554" y="1353"/>
                    <a:pt x="2498" y="1353"/>
                  </a:cubicBezTo>
                  <a:cubicBezTo>
                    <a:pt x="2454" y="1353"/>
                    <a:pt x="2426" y="1326"/>
                    <a:pt x="2437" y="1273"/>
                  </a:cubicBezTo>
                  <a:cubicBezTo>
                    <a:pt x="2445" y="1236"/>
                    <a:pt x="2474" y="1191"/>
                    <a:pt x="2534" y="1191"/>
                  </a:cubicBezTo>
                  <a:moveTo>
                    <a:pt x="2507" y="1322"/>
                  </a:moveTo>
                  <a:cubicBezTo>
                    <a:pt x="2527" y="1322"/>
                    <a:pt x="2542" y="1310"/>
                    <a:pt x="2551" y="1270"/>
                  </a:cubicBezTo>
                  <a:cubicBezTo>
                    <a:pt x="2555" y="1250"/>
                    <a:pt x="2557" y="1221"/>
                    <a:pt x="2528" y="1221"/>
                  </a:cubicBezTo>
                  <a:cubicBezTo>
                    <a:pt x="2495" y="1221"/>
                    <a:pt x="2486" y="1259"/>
                    <a:pt x="2484" y="1273"/>
                  </a:cubicBezTo>
                  <a:cubicBezTo>
                    <a:pt x="2476" y="1307"/>
                    <a:pt x="2484" y="1322"/>
                    <a:pt x="2507" y="1322"/>
                  </a:cubicBezTo>
                  <a:moveTo>
                    <a:pt x="2637" y="1223"/>
                  </a:moveTo>
                  <a:cubicBezTo>
                    <a:pt x="2639" y="1214"/>
                    <a:pt x="2640" y="1205"/>
                    <a:pt x="2641" y="1195"/>
                  </a:cubicBezTo>
                  <a:cubicBezTo>
                    <a:pt x="2685" y="1195"/>
                    <a:pt x="2685" y="1195"/>
                    <a:pt x="2685" y="1195"/>
                  </a:cubicBezTo>
                  <a:cubicBezTo>
                    <a:pt x="2682" y="1214"/>
                    <a:pt x="2682" y="1214"/>
                    <a:pt x="2682" y="1214"/>
                  </a:cubicBezTo>
                  <a:cubicBezTo>
                    <a:pt x="2688" y="1208"/>
                    <a:pt x="2704" y="1192"/>
                    <a:pt x="2734" y="1192"/>
                  </a:cubicBezTo>
                  <a:cubicBezTo>
                    <a:pt x="2769" y="1192"/>
                    <a:pt x="2775" y="1213"/>
                    <a:pt x="2776" y="1220"/>
                  </a:cubicBezTo>
                  <a:cubicBezTo>
                    <a:pt x="2795" y="1196"/>
                    <a:pt x="2816" y="1192"/>
                    <a:pt x="2832" y="1192"/>
                  </a:cubicBezTo>
                  <a:cubicBezTo>
                    <a:pt x="2862" y="1192"/>
                    <a:pt x="2871" y="1210"/>
                    <a:pt x="2873" y="1216"/>
                  </a:cubicBezTo>
                  <a:cubicBezTo>
                    <a:pt x="2878" y="1230"/>
                    <a:pt x="2874" y="1248"/>
                    <a:pt x="2871" y="1261"/>
                  </a:cubicBezTo>
                  <a:cubicBezTo>
                    <a:pt x="2853" y="1348"/>
                    <a:pt x="2853" y="1348"/>
                    <a:pt x="2853" y="1348"/>
                  </a:cubicBezTo>
                  <a:cubicBezTo>
                    <a:pt x="2807" y="1348"/>
                    <a:pt x="2807" y="1348"/>
                    <a:pt x="2807" y="1348"/>
                  </a:cubicBezTo>
                  <a:cubicBezTo>
                    <a:pt x="2827" y="1258"/>
                    <a:pt x="2827" y="1258"/>
                    <a:pt x="2827" y="1258"/>
                  </a:cubicBezTo>
                  <a:cubicBezTo>
                    <a:pt x="2830" y="1242"/>
                    <a:pt x="2832" y="1223"/>
                    <a:pt x="2808" y="1223"/>
                  </a:cubicBezTo>
                  <a:cubicBezTo>
                    <a:pt x="2781" y="1223"/>
                    <a:pt x="2775" y="1249"/>
                    <a:pt x="2771" y="1271"/>
                  </a:cubicBezTo>
                  <a:cubicBezTo>
                    <a:pt x="2754" y="1348"/>
                    <a:pt x="2754" y="1348"/>
                    <a:pt x="2754" y="1348"/>
                  </a:cubicBezTo>
                  <a:cubicBezTo>
                    <a:pt x="2709" y="1348"/>
                    <a:pt x="2709" y="1348"/>
                    <a:pt x="2709" y="1348"/>
                  </a:cubicBezTo>
                  <a:cubicBezTo>
                    <a:pt x="2728" y="1257"/>
                    <a:pt x="2728" y="1257"/>
                    <a:pt x="2728" y="1257"/>
                  </a:cubicBezTo>
                  <a:cubicBezTo>
                    <a:pt x="2731" y="1245"/>
                    <a:pt x="2735" y="1223"/>
                    <a:pt x="2710" y="1223"/>
                  </a:cubicBezTo>
                  <a:cubicBezTo>
                    <a:pt x="2682" y="1223"/>
                    <a:pt x="2677" y="1248"/>
                    <a:pt x="2674" y="1258"/>
                  </a:cubicBezTo>
                  <a:cubicBezTo>
                    <a:pt x="2655" y="1348"/>
                    <a:pt x="2655" y="1348"/>
                    <a:pt x="2655" y="1348"/>
                  </a:cubicBezTo>
                  <a:cubicBezTo>
                    <a:pt x="2610" y="1348"/>
                    <a:pt x="2610" y="1348"/>
                    <a:pt x="2610" y="1348"/>
                  </a:cubicBezTo>
                  <a:cubicBezTo>
                    <a:pt x="2637" y="1223"/>
                    <a:pt x="2637" y="1223"/>
                    <a:pt x="2637" y="1223"/>
                  </a:cubicBezTo>
                  <a:cubicBezTo>
                    <a:pt x="2637" y="1223"/>
                    <a:pt x="2637" y="1223"/>
                    <a:pt x="2637" y="1223"/>
                  </a:cubicBezTo>
                  <a:close/>
                  <a:moveTo>
                    <a:pt x="2966" y="1195"/>
                  </a:moveTo>
                  <a:cubicBezTo>
                    <a:pt x="2963" y="1216"/>
                    <a:pt x="2963" y="1216"/>
                    <a:pt x="2963" y="1216"/>
                  </a:cubicBezTo>
                  <a:cubicBezTo>
                    <a:pt x="2982" y="1192"/>
                    <a:pt x="3008" y="1192"/>
                    <a:pt x="3015" y="1192"/>
                  </a:cubicBezTo>
                  <a:cubicBezTo>
                    <a:pt x="3054" y="1192"/>
                    <a:pt x="3072" y="1221"/>
                    <a:pt x="3062" y="1268"/>
                  </a:cubicBezTo>
                  <a:cubicBezTo>
                    <a:pt x="3053" y="1312"/>
                    <a:pt x="3022" y="1350"/>
                    <a:pt x="2978" y="1350"/>
                  </a:cubicBezTo>
                  <a:cubicBezTo>
                    <a:pt x="2950" y="1350"/>
                    <a:pt x="2942" y="1335"/>
                    <a:pt x="2939" y="1330"/>
                  </a:cubicBezTo>
                  <a:cubicBezTo>
                    <a:pt x="2923" y="1407"/>
                    <a:pt x="2923" y="1407"/>
                    <a:pt x="2923" y="1407"/>
                  </a:cubicBezTo>
                  <a:cubicBezTo>
                    <a:pt x="2877" y="1407"/>
                    <a:pt x="2877" y="1407"/>
                    <a:pt x="2877" y="1407"/>
                  </a:cubicBezTo>
                  <a:cubicBezTo>
                    <a:pt x="2922" y="1195"/>
                    <a:pt x="2922" y="1195"/>
                    <a:pt x="2922" y="1195"/>
                  </a:cubicBezTo>
                  <a:cubicBezTo>
                    <a:pt x="2966" y="1195"/>
                    <a:pt x="2966" y="1195"/>
                    <a:pt x="2966" y="1195"/>
                  </a:cubicBezTo>
                  <a:cubicBezTo>
                    <a:pt x="2966" y="1195"/>
                    <a:pt x="2966" y="1195"/>
                    <a:pt x="2966" y="1195"/>
                  </a:cubicBezTo>
                  <a:close/>
                  <a:moveTo>
                    <a:pt x="3017" y="1270"/>
                  </a:moveTo>
                  <a:cubicBezTo>
                    <a:pt x="3020" y="1252"/>
                    <a:pt x="3022" y="1221"/>
                    <a:pt x="2996" y="1221"/>
                  </a:cubicBezTo>
                  <a:cubicBezTo>
                    <a:pt x="2981" y="1221"/>
                    <a:pt x="2959" y="1232"/>
                    <a:pt x="2950" y="1273"/>
                  </a:cubicBezTo>
                  <a:cubicBezTo>
                    <a:pt x="2947" y="1282"/>
                    <a:pt x="2940" y="1321"/>
                    <a:pt x="2973" y="1321"/>
                  </a:cubicBezTo>
                  <a:cubicBezTo>
                    <a:pt x="2994" y="1321"/>
                    <a:pt x="3010" y="1300"/>
                    <a:pt x="3017" y="1270"/>
                  </a:cubicBezTo>
                  <a:moveTo>
                    <a:pt x="3119" y="1129"/>
                  </a:moveTo>
                  <a:cubicBezTo>
                    <a:pt x="3164" y="1129"/>
                    <a:pt x="3164" y="1129"/>
                    <a:pt x="3164" y="1129"/>
                  </a:cubicBezTo>
                  <a:cubicBezTo>
                    <a:pt x="3117" y="1348"/>
                    <a:pt x="3117" y="1348"/>
                    <a:pt x="3117" y="1348"/>
                  </a:cubicBezTo>
                  <a:cubicBezTo>
                    <a:pt x="3072" y="1348"/>
                    <a:pt x="3072" y="1348"/>
                    <a:pt x="3072" y="1348"/>
                  </a:cubicBezTo>
                  <a:cubicBezTo>
                    <a:pt x="3119" y="1129"/>
                    <a:pt x="3119" y="1129"/>
                    <a:pt x="3119" y="1129"/>
                  </a:cubicBezTo>
                  <a:cubicBezTo>
                    <a:pt x="3119" y="1129"/>
                    <a:pt x="3119" y="1129"/>
                    <a:pt x="3119" y="1129"/>
                  </a:cubicBezTo>
                  <a:close/>
                  <a:moveTo>
                    <a:pt x="3202" y="1283"/>
                  </a:moveTo>
                  <a:cubicBezTo>
                    <a:pt x="3200" y="1293"/>
                    <a:pt x="3193" y="1324"/>
                    <a:pt x="3225" y="1324"/>
                  </a:cubicBezTo>
                  <a:cubicBezTo>
                    <a:pt x="3236" y="1324"/>
                    <a:pt x="3248" y="1319"/>
                    <a:pt x="3256" y="1303"/>
                  </a:cubicBezTo>
                  <a:cubicBezTo>
                    <a:pt x="3297" y="1303"/>
                    <a:pt x="3297" y="1303"/>
                    <a:pt x="3297" y="1303"/>
                  </a:cubicBezTo>
                  <a:cubicBezTo>
                    <a:pt x="3295" y="1310"/>
                    <a:pt x="3291" y="1323"/>
                    <a:pt x="3275" y="1336"/>
                  </a:cubicBezTo>
                  <a:cubicBezTo>
                    <a:pt x="3261" y="1348"/>
                    <a:pt x="3240" y="1354"/>
                    <a:pt x="3218" y="1354"/>
                  </a:cubicBezTo>
                  <a:cubicBezTo>
                    <a:pt x="3205" y="1354"/>
                    <a:pt x="3180" y="1351"/>
                    <a:pt x="3168" y="1335"/>
                  </a:cubicBezTo>
                  <a:cubicBezTo>
                    <a:pt x="3157" y="1320"/>
                    <a:pt x="3155" y="1299"/>
                    <a:pt x="3161" y="1275"/>
                  </a:cubicBezTo>
                  <a:cubicBezTo>
                    <a:pt x="3166" y="1250"/>
                    <a:pt x="3178" y="1220"/>
                    <a:pt x="3208" y="1202"/>
                  </a:cubicBezTo>
                  <a:cubicBezTo>
                    <a:pt x="3222" y="1194"/>
                    <a:pt x="3237" y="1190"/>
                    <a:pt x="3254" y="1190"/>
                  </a:cubicBezTo>
                  <a:cubicBezTo>
                    <a:pt x="3276" y="1190"/>
                    <a:pt x="3300" y="1198"/>
                    <a:pt x="3308" y="1227"/>
                  </a:cubicBezTo>
                  <a:cubicBezTo>
                    <a:pt x="3314" y="1248"/>
                    <a:pt x="3309" y="1270"/>
                    <a:pt x="3305" y="1283"/>
                  </a:cubicBezTo>
                  <a:cubicBezTo>
                    <a:pt x="3202" y="1283"/>
                    <a:pt x="3202" y="1283"/>
                    <a:pt x="3202" y="1283"/>
                  </a:cubicBezTo>
                  <a:cubicBezTo>
                    <a:pt x="3202" y="1283"/>
                    <a:pt x="3202" y="1283"/>
                    <a:pt x="3202" y="1283"/>
                  </a:cubicBezTo>
                  <a:close/>
                  <a:moveTo>
                    <a:pt x="3265" y="1254"/>
                  </a:moveTo>
                  <a:cubicBezTo>
                    <a:pt x="3267" y="1248"/>
                    <a:pt x="3272" y="1220"/>
                    <a:pt x="3246" y="1220"/>
                  </a:cubicBezTo>
                  <a:cubicBezTo>
                    <a:pt x="3226" y="1220"/>
                    <a:pt x="3214" y="1236"/>
                    <a:pt x="3210" y="1254"/>
                  </a:cubicBezTo>
                  <a:cubicBezTo>
                    <a:pt x="3265" y="1254"/>
                    <a:pt x="3265" y="1254"/>
                    <a:pt x="3265" y="1254"/>
                  </a:cubicBezTo>
                  <a:cubicBezTo>
                    <a:pt x="3265" y="1254"/>
                    <a:pt x="3265" y="1254"/>
                    <a:pt x="3265" y="1254"/>
                  </a:cubicBezTo>
                  <a:close/>
                  <a:moveTo>
                    <a:pt x="3383" y="1195"/>
                  </a:moveTo>
                  <a:cubicBezTo>
                    <a:pt x="3401" y="1245"/>
                    <a:pt x="3401" y="1245"/>
                    <a:pt x="3401" y="1245"/>
                  </a:cubicBezTo>
                  <a:cubicBezTo>
                    <a:pt x="3442" y="1195"/>
                    <a:pt x="3442" y="1195"/>
                    <a:pt x="3442" y="1195"/>
                  </a:cubicBezTo>
                  <a:cubicBezTo>
                    <a:pt x="3488" y="1195"/>
                    <a:pt x="3488" y="1195"/>
                    <a:pt x="3488" y="1195"/>
                  </a:cubicBezTo>
                  <a:cubicBezTo>
                    <a:pt x="3423" y="1269"/>
                    <a:pt x="3423" y="1269"/>
                    <a:pt x="3423" y="1269"/>
                  </a:cubicBezTo>
                  <a:cubicBezTo>
                    <a:pt x="3457" y="1348"/>
                    <a:pt x="3457" y="1348"/>
                    <a:pt x="3457" y="1348"/>
                  </a:cubicBezTo>
                  <a:cubicBezTo>
                    <a:pt x="3404" y="1348"/>
                    <a:pt x="3404" y="1348"/>
                    <a:pt x="3404" y="1348"/>
                  </a:cubicBezTo>
                  <a:cubicBezTo>
                    <a:pt x="3385" y="1292"/>
                    <a:pt x="3385" y="1292"/>
                    <a:pt x="3385" y="1292"/>
                  </a:cubicBezTo>
                  <a:cubicBezTo>
                    <a:pt x="3342" y="1348"/>
                    <a:pt x="3342" y="1348"/>
                    <a:pt x="3342" y="1348"/>
                  </a:cubicBezTo>
                  <a:cubicBezTo>
                    <a:pt x="3295" y="1348"/>
                    <a:pt x="3295" y="1348"/>
                    <a:pt x="3295" y="1348"/>
                  </a:cubicBezTo>
                  <a:cubicBezTo>
                    <a:pt x="3364" y="1266"/>
                    <a:pt x="3364" y="1266"/>
                    <a:pt x="3364" y="1266"/>
                  </a:cubicBezTo>
                  <a:cubicBezTo>
                    <a:pt x="3329" y="1195"/>
                    <a:pt x="3329" y="1195"/>
                    <a:pt x="3329" y="1195"/>
                  </a:cubicBezTo>
                  <a:cubicBezTo>
                    <a:pt x="3383" y="1195"/>
                    <a:pt x="3383" y="1195"/>
                    <a:pt x="3383" y="1195"/>
                  </a:cubicBezTo>
                  <a:cubicBezTo>
                    <a:pt x="3383" y="1195"/>
                    <a:pt x="3383" y="1195"/>
                    <a:pt x="3383" y="1195"/>
                  </a:cubicBezTo>
                  <a:close/>
                  <a:moveTo>
                    <a:pt x="3509" y="1194"/>
                  </a:moveTo>
                  <a:cubicBezTo>
                    <a:pt x="3554" y="1194"/>
                    <a:pt x="3554" y="1194"/>
                    <a:pt x="3554" y="1194"/>
                  </a:cubicBezTo>
                  <a:cubicBezTo>
                    <a:pt x="3521" y="1348"/>
                    <a:pt x="3521" y="1348"/>
                    <a:pt x="3521" y="1348"/>
                  </a:cubicBezTo>
                  <a:cubicBezTo>
                    <a:pt x="3476" y="1348"/>
                    <a:pt x="3476" y="1348"/>
                    <a:pt x="3476" y="1348"/>
                  </a:cubicBezTo>
                  <a:cubicBezTo>
                    <a:pt x="3509" y="1194"/>
                    <a:pt x="3509" y="1194"/>
                    <a:pt x="3509" y="1194"/>
                  </a:cubicBezTo>
                  <a:cubicBezTo>
                    <a:pt x="3509" y="1194"/>
                    <a:pt x="3509" y="1194"/>
                    <a:pt x="3509" y="1194"/>
                  </a:cubicBezTo>
                  <a:close/>
                  <a:moveTo>
                    <a:pt x="3521" y="1129"/>
                  </a:moveTo>
                  <a:cubicBezTo>
                    <a:pt x="3569" y="1129"/>
                    <a:pt x="3569" y="1129"/>
                    <a:pt x="3569" y="1129"/>
                  </a:cubicBezTo>
                  <a:cubicBezTo>
                    <a:pt x="3561" y="1168"/>
                    <a:pt x="3561" y="1168"/>
                    <a:pt x="3561" y="1168"/>
                  </a:cubicBezTo>
                  <a:cubicBezTo>
                    <a:pt x="3513" y="1168"/>
                    <a:pt x="3513" y="1168"/>
                    <a:pt x="3513" y="1168"/>
                  </a:cubicBezTo>
                  <a:cubicBezTo>
                    <a:pt x="3521" y="1129"/>
                    <a:pt x="3521" y="1129"/>
                    <a:pt x="3521" y="1129"/>
                  </a:cubicBezTo>
                  <a:cubicBezTo>
                    <a:pt x="3521" y="1129"/>
                    <a:pt x="3521" y="1129"/>
                    <a:pt x="3521" y="1129"/>
                  </a:cubicBezTo>
                  <a:close/>
                  <a:moveTo>
                    <a:pt x="3649" y="1346"/>
                  </a:moveTo>
                  <a:cubicBezTo>
                    <a:pt x="3634" y="1350"/>
                    <a:pt x="3621" y="1351"/>
                    <a:pt x="3614" y="1351"/>
                  </a:cubicBezTo>
                  <a:cubicBezTo>
                    <a:pt x="3568" y="1351"/>
                    <a:pt x="3575" y="1322"/>
                    <a:pt x="3577" y="1310"/>
                  </a:cubicBezTo>
                  <a:cubicBezTo>
                    <a:pt x="3595" y="1225"/>
                    <a:pt x="3595" y="1225"/>
                    <a:pt x="3595" y="1225"/>
                  </a:cubicBezTo>
                  <a:cubicBezTo>
                    <a:pt x="3565" y="1225"/>
                    <a:pt x="3565" y="1225"/>
                    <a:pt x="3565" y="1225"/>
                  </a:cubicBezTo>
                  <a:cubicBezTo>
                    <a:pt x="3572" y="1196"/>
                    <a:pt x="3572" y="1196"/>
                    <a:pt x="3572" y="1196"/>
                  </a:cubicBezTo>
                  <a:cubicBezTo>
                    <a:pt x="3601" y="1196"/>
                    <a:pt x="3601" y="1196"/>
                    <a:pt x="3601" y="1196"/>
                  </a:cubicBezTo>
                  <a:cubicBezTo>
                    <a:pt x="3608" y="1166"/>
                    <a:pt x="3608" y="1166"/>
                    <a:pt x="3608" y="1166"/>
                  </a:cubicBezTo>
                  <a:cubicBezTo>
                    <a:pt x="3656" y="1149"/>
                    <a:pt x="3656" y="1149"/>
                    <a:pt x="3656" y="1149"/>
                  </a:cubicBezTo>
                  <a:cubicBezTo>
                    <a:pt x="3646" y="1196"/>
                    <a:pt x="3646" y="1196"/>
                    <a:pt x="3646" y="1196"/>
                  </a:cubicBezTo>
                  <a:cubicBezTo>
                    <a:pt x="3682" y="1196"/>
                    <a:pt x="3682" y="1196"/>
                    <a:pt x="3682" y="1196"/>
                  </a:cubicBezTo>
                  <a:cubicBezTo>
                    <a:pt x="3676" y="1225"/>
                    <a:pt x="3676" y="1225"/>
                    <a:pt x="3676" y="1225"/>
                  </a:cubicBezTo>
                  <a:cubicBezTo>
                    <a:pt x="3640" y="1225"/>
                    <a:pt x="3640" y="1225"/>
                    <a:pt x="3640" y="1225"/>
                  </a:cubicBezTo>
                  <a:cubicBezTo>
                    <a:pt x="3625" y="1295"/>
                    <a:pt x="3625" y="1295"/>
                    <a:pt x="3625" y="1295"/>
                  </a:cubicBezTo>
                  <a:cubicBezTo>
                    <a:pt x="3622" y="1309"/>
                    <a:pt x="3620" y="1317"/>
                    <a:pt x="3640" y="1317"/>
                  </a:cubicBezTo>
                  <a:cubicBezTo>
                    <a:pt x="3647" y="1317"/>
                    <a:pt x="3650" y="1317"/>
                    <a:pt x="3656" y="1317"/>
                  </a:cubicBezTo>
                  <a:cubicBezTo>
                    <a:pt x="3649" y="1346"/>
                    <a:pt x="3649" y="1346"/>
                    <a:pt x="3649" y="1346"/>
                  </a:cubicBezTo>
                  <a:cubicBezTo>
                    <a:pt x="3649" y="1346"/>
                    <a:pt x="3649" y="1346"/>
                    <a:pt x="3649" y="1346"/>
                  </a:cubicBezTo>
                  <a:close/>
                  <a:moveTo>
                    <a:pt x="3741" y="1195"/>
                  </a:moveTo>
                  <a:cubicBezTo>
                    <a:pt x="3752" y="1301"/>
                    <a:pt x="3752" y="1301"/>
                    <a:pt x="3752" y="1301"/>
                  </a:cubicBezTo>
                  <a:cubicBezTo>
                    <a:pt x="3809" y="1195"/>
                    <a:pt x="3809" y="1195"/>
                    <a:pt x="3809" y="1195"/>
                  </a:cubicBezTo>
                  <a:cubicBezTo>
                    <a:pt x="3854" y="1195"/>
                    <a:pt x="3854" y="1195"/>
                    <a:pt x="3854" y="1195"/>
                  </a:cubicBezTo>
                  <a:cubicBezTo>
                    <a:pt x="3764" y="1345"/>
                    <a:pt x="3764" y="1345"/>
                    <a:pt x="3764" y="1345"/>
                  </a:cubicBezTo>
                  <a:cubicBezTo>
                    <a:pt x="3732" y="1406"/>
                    <a:pt x="3732" y="1406"/>
                    <a:pt x="3732" y="1406"/>
                  </a:cubicBezTo>
                  <a:cubicBezTo>
                    <a:pt x="3687" y="1406"/>
                    <a:pt x="3687" y="1406"/>
                    <a:pt x="3687" y="1406"/>
                  </a:cubicBezTo>
                  <a:cubicBezTo>
                    <a:pt x="3719" y="1348"/>
                    <a:pt x="3719" y="1348"/>
                    <a:pt x="3719" y="1348"/>
                  </a:cubicBezTo>
                  <a:cubicBezTo>
                    <a:pt x="3693" y="1195"/>
                    <a:pt x="3693" y="1195"/>
                    <a:pt x="3693" y="1195"/>
                  </a:cubicBezTo>
                  <a:cubicBezTo>
                    <a:pt x="3741" y="1195"/>
                    <a:pt x="3741" y="1195"/>
                    <a:pt x="3741" y="1195"/>
                  </a:cubicBezTo>
                  <a:cubicBezTo>
                    <a:pt x="3741" y="1195"/>
                    <a:pt x="3741" y="1195"/>
                    <a:pt x="3741" y="1195"/>
                  </a:cubicBezTo>
                  <a:close/>
                  <a:moveTo>
                    <a:pt x="3933" y="1145"/>
                  </a:moveTo>
                  <a:cubicBezTo>
                    <a:pt x="3899" y="1145"/>
                    <a:pt x="3899" y="1145"/>
                    <a:pt x="3899" y="1145"/>
                  </a:cubicBezTo>
                  <a:cubicBezTo>
                    <a:pt x="3902" y="1129"/>
                    <a:pt x="3902" y="1129"/>
                    <a:pt x="3902" y="1129"/>
                  </a:cubicBezTo>
                  <a:cubicBezTo>
                    <a:pt x="3990" y="1129"/>
                    <a:pt x="3990" y="1129"/>
                    <a:pt x="3990" y="1129"/>
                  </a:cubicBezTo>
                  <a:cubicBezTo>
                    <a:pt x="3987" y="1145"/>
                    <a:pt x="3987" y="1145"/>
                    <a:pt x="3987" y="1145"/>
                  </a:cubicBezTo>
                  <a:cubicBezTo>
                    <a:pt x="3953" y="1145"/>
                    <a:pt x="3953" y="1145"/>
                    <a:pt x="3953" y="1145"/>
                  </a:cubicBezTo>
                  <a:cubicBezTo>
                    <a:pt x="3936" y="1225"/>
                    <a:pt x="3936" y="1225"/>
                    <a:pt x="3936" y="1225"/>
                  </a:cubicBezTo>
                  <a:cubicBezTo>
                    <a:pt x="3916" y="1225"/>
                    <a:pt x="3916" y="1225"/>
                    <a:pt x="3916" y="1225"/>
                  </a:cubicBezTo>
                  <a:cubicBezTo>
                    <a:pt x="3933" y="1145"/>
                    <a:pt x="3933" y="1145"/>
                    <a:pt x="3933" y="1145"/>
                  </a:cubicBezTo>
                  <a:cubicBezTo>
                    <a:pt x="3933" y="1145"/>
                    <a:pt x="3933" y="1145"/>
                    <a:pt x="3933" y="1145"/>
                  </a:cubicBezTo>
                  <a:close/>
                  <a:moveTo>
                    <a:pt x="3999" y="1129"/>
                  </a:moveTo>
                  <a:cubicBezTo>
                    <a:pt x="4031" y="1129"/>
                    <a:pt x="4031" y="1129"/>
                    <a:pt x="4031" y="1129"/>
                  </a:cubicBezTo>
                  <a:cubicBezTo>
                    <a:pt x="4036" y="1200"/>
                    <a:pt x="4036" y="1200"/>
                    <a:pt x="4036" y="1200"/>
                  </a:cubicBezTo>
                  <a:cubicBezTo>
                    <a:pt x="4072" y="1129"/>
                    <a:pt x="4072" y="1129"/>
                    <a:pt x="4072" y="1129"/>
                  </a:cubicBezTo>
                  <a:cubicBezTo>
                    <a:pt x="4103" y="1129"/>
                    <a:pt x="4103" y="1129"/>
                    <a:pt x="4103" y="1129"/>
                  </a:cubicBezTo>
                  <a:cubicBezTo>
                    <a:pt x="4083" y="1225"/>
                    <a:pt x="4083" y="1225"/>
                    <a:pt x="4083" y="1225"/>
                  </a:cubicBezTo>
                  <a:cubicBezTo>
                    <a:pt x="4063" y="1225"/>
                    <a:pt x="4063" y="1225"/>
                    <a:pt x="4063" y="1225"/>
                  </a:cubicBezTo>
                  <a:cubicBezTo>
                    <a:pt x="4080" y="1143"/>
                    <a:pt x="4080" y="1143"/>
                    <a:pt x="4080" y="1143"/>
                  </a:cubicBezTo>
                  <a:cubicBezTo>
                    <a:pt x="4038" y="1225"/>
                    <a:pt x="4038" y="1225"/>
                    <a:pt x="4038" y="1225"/>
                  </a:cubicBezTo>
                  <a:cubicBezTo>
                    <a:pt x="4021" y="1225"/>
                    <a:pt x="4021" y="1225"/>
                    <a:pt x="4021" y="1225"/>
                  </a:cubicBezTo>
                  <a:cubicBezTo>
                    <a:pt x="4014" y="1143"/>
                    <a:pt x="4014" y="1143"/>
                    <a:pt x="4014" y="1143"/>
                  </a:cubicBezTo>
                  <a:cubicBezTo>
                    <a:pt x="3997" y="1225"/>
                    <a:pt x="3997" y="1225"/>
                    <a:pt x="3997" y="1225"/>
                  </a:cubicBezTo>
                  <a:cubicBezTo>
                    <a:pt x="3978" y="1225"/>
                    <a:pt x="3978" y="1225"/>
                    <a:pt x="3978" y="1225"/>
                  </a:cubicBezTo>
                  <a:cubicBezTo>
                    <a:pt x="3999" y="1129"/>
                    <a:pt x="3999" y="1129"/>
                    <a:pt x="3999" y="1129"/>
                  </a:cubicBezTo>
                  <a:cubicBezTo>
                    <a:pt x="3999" y="1129"/>
                    <a:pt x="3999" y="1129"/>
                    <a:pt x="3999" y="112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Freeform 9"/>
            <p:cNvSpPr>
              <a:spLocks noEditPoints="1"/>
            </p:cNvSpPr>
            <p:nvPr userDrawn="1"/>
          </p:nvSpPr>
          <p:spPr bwMode="gray">
            <a:xfrm>
              <a:off x="68" y="0"/>
              <a:ext cx="1723" cy="964"/>
            </a:xfrm>
            <a:custGeom>
              <a:avLst/>
              <a:gdLst>
                <a:gd name="T0" fmla="*/ 175 w 2268"/>
                <a:gd name="T1" fmla="*/ 248 h 1269"/>
                <a:gd name="T2" fmla="*/ 0 w 2268"/>
                <a:gd name="T3" fmla="*/ 248 h 1269"/>
                <a:gd name="T4" fmla="*/ 0 w 2268"/>
                <a:gd name="T5" fmla="*/ 0 h 1269"/>
                <a:gd name="T6" fmla="*/ 175 w 2268"/>
                <a:gd name="T7" fmla="*/ 0 h 1269"/>
                <a:gd name="T8" fmla="*/ 175 w 2268"/>
                <a:gd name="T9" fmla="*/ 248 h 1269"/>
                <a:gd name="T10" fmla="*/ 1723 w 2268"/>
                <a:gd name="T11" fmla="*/ 0 h 1269"/>
                <a:gd name="T12" fmla="*/ 1547 w 2268"/>
                <a:gd name="T13" fmla="*/ 0 h 1269"/>
                <a:gd name="T14" fmla="*/ 1547 w 2268"/>
                <a:gd name="T15" fmla="*/ 248 h 1269"/>
                <a:gd name="T16" fmla="*/ 1723 w 2268"/>
                <a:gd name="T17" fmla="*/ 248 h 1269"/>
                <a:gd name="T18" fmla="*/ 1723 w 2268"/>
                <a:gd name="T19" fmla="*/ 0 h 1269"/>
                <a:gd name="T20" fmla="*/ 175 w 2268"/>
                <a:gd name="T21" fmla="*/ 716 h 1269"/>
                <a:gd name="T22" fmla="*/ 0 w 2268"/>
                <a:gd name="T23" fmla="*/ 716 h 1269"/>
                <a:gd name="T24" fmla="*/ 0 w 2268"/>
                <a:gd name="T25" fmla="*/ 964 h 1269"/>
                <a:gd name="T26" fmla="*/ 175 w 2268"/>
                <a:gd name="T27" fmla="*/ 964 h 1269"/>
                <a:gd name="T28" fmla="*/ 175 w 2268"/>
                <a:gd name="T29" fmla="*/ 716 h 1269"/>
                <a:gd name="T30" fmla="*/ 1723 w 2268"/>
                <a:gd name="T31" fmla="*/ 716 h 1269"/>
                <a:gd name="T32" fmla="*/ 1547 w 2268"/>
                <a:gd name="T33" fmla="*/ 716 h 1269"/>
                <a:gd name="T34" fmla="*/ 1547 w 2268"/>
                <a:gd name="T35" fmla="*/ 964 h 1269"/>
                <a:gd name="T36" fmla="*/ 1723 w 2268"/>
                <a:gd name="T37" fmla="*/ 964 h 1269"/>
                <a:gd name="T38" fmla="*/ 1723 w 2268"/>
                <a:gd name="T39" fmla="*/ 716 h 1269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2268"/>
                <a:gd name="T61" fmla="*/ 0 h 1269"/>
                <a:gd name="T62" fmla="*/ 2268 w 2268"/>
                <a:gd name="T63" fmla="*/ 1269 h 1269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2268" h="1269">
                  <a:moveTo>
                    <a:pt x="231" y="327"/>
                  </a:moveTo>
                  <a:lnTo>
                    <a:pt x="0" y="327"/>
                  </a:lnTo>
                  <a:lnTo>
                    <a:pt x="0" y="0"/>
                  </a:lnTo>
                  <a:lnTo>
                    <a:pt x="231" y="0"/>
                  </a:lnTo>
                  <a:lnTo>
                    <a:pt x="231" y="327"/>
                  </a:lnTo>
                  <a:close/>
                  <a:moveTo>
                    <a:pt x="2268" y="0"/>
                  </a:moveTo>
                  <a:lnTo>
                    <a:pt x="2036" y="0"/>
                  </a:lnTo>
                  <a:lnTo>
                    <a:pt x="2036" y="327"/>
                  </a:lnTo>
                  <a:lnTo>
                    <a:pt x="2268" y="327"/>
                  </a:lnTo>
                  <a:lnTo>
                    <a:pt x="2268" y="0"/>
                  </a:lnTo>
                  <a:close/>
                  <a:moveTo>
                    <a:pt x="231" y="942"/>
                  </a:moveTo>
                  <a:lnTo>
                    <a:pt x="0" y="942"/>
                  </a:lnTo>
                  <a:lnTo>
                    <a:pt x="0" y="1269"/>
                  </a:lnTo>
                  <a:lnTo>
                    <a:pt x="231" y="1269"/>
                  </a:lnTo>
                  <a:lnTo>
                    <a:pt x="231" y="942"/>
                  </a:lnTo>
                  <a:close/>
                  <a:moveTo>
                    <a:pt x="2268" y="942"/>
                  </a:moveTo>
                  <a:lnTo>
                    <a:pt x="2036" y="942"/>
                  </a:lnTo>
                  <a:lnTo>
                    <a:pt x="2036" y="1269"/>
                  </a:lnTo>
                  <a:lnTo>
                    <a:pt x="2268" y="1269"/>
                  </a:lnTo>
                  <a:lnTo>
                    <a:pt x="2268" y="942"/>
                  </a:lnTo>
                  <a:close/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 bwMode="gray">
          <a:xfrm>
            <a:off x="323528" y="1556792"/>
            <a:ext cx="3456384" cy="20162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t">
            <a:noAutofit/>
          </a:bodyPr>
          <a:lstStyle>
            <a:lvl1pPr>
              <a:defRPr lang="en-GB" sz="3000" b="1" kern="1200" noProof="0" dirty="0">
                <a:solidFill>
                  <a:schemeClr val="bg1"/>
                </a:solidFill>
                <a:latin typeface="Arial"/>
                <a:ea typeface="+mj-ea"/>
                <a:cs typeface="Arial" pitchFamily="34" charset="0"/>
              </a:defRPr>
            </a:lvl1pPr>
            <a:lvl2pPr>
              <a:defRPr lang="en-GB" sz="3000" b="1" kern="1200" noProof="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defRPr>
            </a:lvl2pPr>
            <a:lvl3pPr>
              <a:defRPr lang="en-GB" sz="3000" b="1" kern="1200" noProof="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defRPr>
            </a:lvl3pPr>
            <a:lvl4pPr>
              <a:defRPr lang="en-GB" sz="3000" b="1" kern="1200" noProof="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defRPr>
            </a:lvl4pPr>
            <a:lvl5pPr>
              <a:defRPr lang="en-GB" sz="3000" b="1" kern="1200" noProof="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defRPr>
            </a:lvl5pPr>
            <a:lvl6pPr>
              <a:defRPr lang="en-GB" sz="3000" b="1" kern="1200" noProof="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defRPr>
            </a:lvl6pPr>
            <a:lvl7pPr>
              <a:defRPr lang="en-GB" sz="3000" b="1" kern="1200" noProof="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defRPr>
            </a:lvl7pPr>
            <a:lvl8pPr>
              <a:defRPr lang="en-GB" sz="3000" b="1" kern="1200" noProof="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defRPr>
            </a:lvl8pPr>
            <a:lvl9pPr>
              <a:defRPr lang="en-GB" sz="3000" b="1" kern="1200" noProof="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defRPr>
            </a:lvl9pPr>
          </a:lstStyle>
          <a:p>
            <a:pPr lvl="0"/>
            <a:r>
              <a:rPr lang="en-US" noProof="0" dirty="0" smtClean="0"/>
              <a:t>Click to edit Master title style</a:t>
            </a:r>
            <a:endParaRPr lang="en-GB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323528" y="3789040"/>
            <a:ext cx="3024336" cy="1080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 marL="0" indent="0" algn="l">
              <a:buNone/>
              <a:defRPr lang="en-GB" sz="1200" b="0" kern="1200" noProof="0" dirty="0">
                <a:solidFill>
                  <a:schemeClr val="bg1"/>
                </a:solidFill>
                <a:latin typeface="Arial"/>
                <a:ea typeface="+mn-ea"/>
                <a:cs typeface="Arial" pitchFamily="34" charset="0"/>
              </a:defRPr>
            </a:lvl1pPr>
            <a:lvl2pPr marL="0" indent="0" algn="ctr">
              <a:buNone/>
              <a:defRPr lang="en-GB" sz="1200" b="0" kern="1200" noProof="0" dirty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371600" indent="-1371600" algn="ctr">
              <a:buNone/>
              <a:defRPr lang="en-GB" sz="1200" b="0" kern="1200" noProof="0" dirty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371600" indent="0" algn="ctr">
              <a:buNone/>
              <a:defRPr lang="en-GB" sz="1200" b="0" kern="1200" noProof="0" dirty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28800" indent="0" algn="ctr">
              <a:buNone/>
              <a:defRPr lang="en-GB" sz="1200" b="0" kern="1200" noProof="0" dirty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286000" indent="0" algn="ctr">
              <a:buNone/>
              <a:defRPr lang="en-GB" sz="1200" b="0" kern="1200" noProof="0" dirty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6pPr>
            <a:lvl7pPr marL="2743200" indent="0" algn="ctr">
              <a:buNone/>
              <a:defRPr lang="en-GB" sz="1200" b="0" kern="1200" noProof="0" dirty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7pPr>
            <a:lvl8pPr marL="3200400" indent="0" algn="ctr">
              <a:buNone/>
              <a:defRPr lang="en-GB" sz="1200" b="0" kern="1200" noProof="0" dirty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8pPr>
            <a:lvl9pPr marL="3657600" indent="0" algn="ctr">
              <a:buNone/>
              <a:defRPr lang="en-GB" sz="1200" b="0" kern="1200" noProof="0" dirty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9pPr>
          </a:lstStyle>
          <a:p>
            <a:pPr lvl="0"/>
            <a:r>
              <a:rPr lang="en-US" noProof="0" dirty="0" smtClean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897916318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12"/>
          <p:cNvSpPr>
            <a:spLocks noChangeAspect="1"/>
          </p:cNvSpPr>
          <p:nvPr userDrawn="1"/>
        </p:nvSpPr>
        <p:spPr bwMode="gray">
          <a:xfrm>
            <a:off x="0" y="0"/>
            <a:ext cx="4835525" cy="5395913"/>
          </a:xfrm>
          <a:custGeom>
            <a:avLst/>
            <a:gdLst>
              <a:gd name="T0" fmla="*/ 24671 w 24671"/>
              <a:gd name="T1" fmla="*/ 0 h 27539"/>
              <a:gd name="T2" fmla="*/ 0 w 24671"/>
              <a:gd name="T3" fmla="*/ 0 h 27539"/>
              <a:gd name="T4" fmla="*/ 0 w 24671"/>
              <a:gd name="T5" fmla="*/ 27539 h 27539"/>
              <a:gd name="T6" fmla="*/ 16529 w 24671"/>
              <a:gd name="T7" fmla="*/ 27539 h 27539"/>
              <a:gd name="T8" fmla="*/ 24671 w 24671"/>
              <a:gd name="T9" fmla="*/ 0 h 2753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4671" h="27539">
                <a:moveTo>
                  <a:pt x="24671" y="0"/>
                </a:moveTo>
                <a:lnTo>
                  <a:pt x="0" y="0"/>
                </a:lnTo>
                <a:lnTo>
                  <a:pt x="0" y="27539"/>
                </a:lnTo>
                <a:lnTo>
                  <a:pt x="16529" y="27539"/>
                </a:lnTo>
                <a:lnTo>
                  <a:pt x="24671" y="0"/>
                </a:lnTo>
                <a:close/>
              </a:path>
            </a:pathLst>
          </a:custGeom>
          <a:gradFill rotWithShape="1">
            <a:gsLst>
              <a:gs pos="0">
                <a:srgbClr val="00257A">
                  <a:alpha val="89999"/>
                </a:srgbClr>
              </a:gs>
              <a:gs pos="35001">
                <a:srgbClr val="00338D">
                  <a:alpha val="89999"/>
                </a:srgbClr>
              </a:gs>
              <a:gs pos="100000">
                <a:srgbClr val="009FDA">
                  <a:alpha val="89999"/>
                </a:srgbClr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5" name="Group 19"/>
          <p:cNvGrpSpPr>
            <a:grpSpLocks/>
          </p:cNvGrpSpPr>
          <p:nvPr userDrawn="1"/>
        </p:nvGrpSpPr>
        <p:grpSpPr bwMode="auto">
          <a:xfrm>
            <a:off x="128588" y="0"/>
            <a:ext cx="2735262" cy="1530350"/>
            <a:chOff x="68" y="0"/>
            <a:chExt cx="1723" cy="964"/>
          </a:xfrm>
        </p:grpSpPr>
        <p:sp>
          <p:nvSpPr>
            <p:cNvPr id="8" name="Freeform 8"/>
            <p:cNvSpPr>
              <a:spLocks noEditPoints="1"/>
            </p:cNvSpPr>
            <p:nvPr userDrawn="1"/>
          </p:nvSpPr>
          <p:spPr bwMode="gray">
            <a:xfrm>
              <a:off x="199" y="248"/>
              <a:ext cx="1423" cy="489"/>
            </a:xfrm>
            <a:custGeom>
              <a:avLst/>
              <a:gdLst>
                <a:gd name="T0" fmla="*/ 685 w 4103"/>
                <a:gd name="T1" fmla="*/ 168 h 1409"/>
                <a:gd name="T2" fmla="*/ 786 w 4103"/>
                <a:gd name="T3" fmla="*/ 242 h 1409"/>
                <a:gd name="T4" fmla="*/ 574 w 4103"/>
                <a:gd name="T5" fmla="*/ 228 h 1409"/>
                <a:gd name="T6" fmla="*/ 596 w 4103"/>
                <a:gd name="T7" fmla="*/ 147 h 1409"/>
                <a:gd name="T8" fmla="*/ 336 w 4103"/>
                <a:gd name="T9" fmla="*/ 242 h 1409"/>
                <a:gd name="T10" fmla="*/ 405 w 4103"/>
                <a:gd name="T11" fmla="*/ 144 h 1409"/>
                <a:gd name="T12" fmla="*/ 249 w 4103"/>
                <a:gd name="T13" fmla="*/ 219 h 1409"/>
                <a:gd name="T14" fmla="*/ 260 w 4103"/>
                <a:gd name="T15" fmla="*/ 219 h 1409"/>
                <a:gd name="T16" fmla="*/ 70 w 4103"/>
                <a:gd name="T17" fmla="*/ 214 h 1409"/>
                <a:gd name="T18" fmla="*/ 62 w 4103"/>
                <a:gd name="T19" fmla="*/ 242 h 1409"/>
                <a:gd name="T20" fmla="*/ 412 w 4103"/>
                <a:gd name="T21" fmla="*/ 144 h 1409"/>
                <a:gd name="T22" fmla="*/ 40 w 4103"/>
                <a:gd name="T23" fmla="*/ 314 h 1409"/>
                <a:gd name="T24" fmla="*/ 229 w 4103"/>
                <a:gd name="T25" fmla="*/ 248 h 1409"/>
                <a:gd name="T26" fmla="*/ 397 w 4103"/>
                <a:gd name="T27" fmla="*/ 248 h 1409"/>
                <a:gd name="T28" fmla="*/ 589 w 4103"/>
                <a:gd name="T29" fmla="*/ 300 h 1409"/>
                <a:gd name="T30" fmla="*/ 70 w 4103"/>
                <a:gd name="T31" fmla="*/ 446 h 1409"/>
                <a:gd name="T32" fmla="*/ 87 w 4103"/>
                <a:gd name="T33" fmla="*/ 461 h 1409"/>
                <a:gd name="T34" fmla="*/ 193 w 4103"/>
                <a:gd name="T35" fmla="*/ 415 h 1409"/>
                <a:gd name="T36" fmla="*/ 118 w 4103"/>
                <a:gd name="T37" fmla="*/ 415 h 1409"/>
                <a:gd name="T38" fmla="*/ 142 w 4103"/>
                <a:gd name="T39" fmla="*/ 425 h 1409"/>
                <a:gd name="T40" fmla="*/ 178 w 4103"/>
                <a:gd name="T41" fmla="*/ 425 h 1409"/>
                <a:gd name="T42" fmla="*/ 219 w 4103"/>
                <a:gd name="T43" fmla="*/ 405 h 1409"/>
                <a:gd name="T44" fmla="*/ 275 w 4103"/>
                <a:gd name="T45" fmla="*/ 423 h 1409"/>
                <a:gd name="T46" fmla="*/ 233 w 4103"/>
                <a:gd name="T47" fmla="*/ 468 h 1409"/>
                <a:gd name="T48" fmla="*/ 294 w 4103"/>
                <a:gd name="T49" fmla="*/ 472 h 1409"/>
                <a:gd name="T50" fmla="*/ 327 w 4103"/>
                <a:gd name="T51" fmla="*/ 415 h 1409"/>
                <a:gd name="T52" fmla="*/ 392 w 4103"/>
                <a:gd name="T53" fmla="*/ 469 h 1409"/>
                <a:gd name="T54" fmla="*/ 415 w 4103"/>
                <a:gd name="T55" fmla="*/ 415 h 1409"/>
                <a:gd name="T56" fmla="*/ 444 w 4103"/>
                <a:gd name="T57" fmla="*/ 392 h 1409"/>
                <a:gd name="T58" fmla="*/ 435 w 4103"/>
                <a:gd name="T59" fmla="*/ 435 h 1409"/>
                <a:gd name="T60" fmla="*/ 516 w 4103"/>
                <a:gd name="T61" fmla="*/ 414 h 1409"/>
                <a:gd name="T62" fmla="*/ 536 w 4103"/>
                <a:gd name="T63" fmla="*/ 470 h 1409"/>
                <a:gd name="T64" fmla="*/ 594 w 4103"/>
                <a:gd name="T65" fmla="*/ 446 h 1409"/>
                <a:gd name="T66" fmla="*/ 611 w 4103"/>
                <a:gd name="T67" fmla="*/ 461 h 1409"/>
                <a:gd name="T68" fmla="*/ 685 w 4103"/>
                <a:gd name="T69" fmla="*/ 467 h 1409"/>
                <a:gd name="T70" fmla="*/ 639 w 4103"/>
                <a:gd name="T71" fmla="*/ 441 h 1409"/>
                <a:gd name="T72" fmla="*/ 654 w 4103"/>
                <a:gd name="T73" fmla="*/ 441 h 1409"/>
                <a:gd name="T74" fmla="*/ 732 w 4103"/>
                <a:gd name="T75" fmla="*/ 468 h 1409"/>
                <a:gd name="T76" fmla="*/ 30 w 4103"/>
                <a:gd name="T77" fmla="*/ 424 h 1409"/>
                <a:gd name="T78" fmla="*/ 2 w 4103"/>
                <a:gd name="T79" fmla="*/ 441 h 1409"/>
                <a:gd name="T80" fmla="*/ 813 w 4103"/>
                <a:gd name="T81" fmla="*/ 459 h 1409"/>
                <a:gd name="T82" fmla="*/ 825 w 4103"/>
                <a:gd name="T83" fmla="*/ 433 h 1409"/>
                <a:gd name="T84" fmla="*/ 877 w 4103"/>
                <a:gd name="T85" fmla="*/ 424 h 1409"/>
                <a:gd name="T86" fmla="*/ 982 w 4103"/>
                <a:gd name="T87" fmla="*/ 414 h 1409"/>
                <a:gd name="T88" fmla="*/ 940 w 4103"/>
                <a:gd name="T89" fmla="*/ 468 h 1409"/>
                <a:gd name="T90" fmla="*/ 1028 w 4103"/>
                <a:gd name="T91" fmla="*/ 422 h 1409"/>
                <a:gd name="T92" fmla="*/ 1029 w 4103"/>
                <a:gd name="T93" fmla="*/ 415 h 1409"/>
                <a:gd name="T94" fmla="*/ 1065 w 4103"/>
                <a:gd name="T95" fmla="*/ 468 h 1409"/>
                <a:gd name="T96" fmla="*/ 1099 w 4103"/>
                <a:gd name="T97" fmla="*/ 463 h 1409"/>
                <a:gd name="T98" fmla="*/ 1126 w 4103"/>
                <a:gd name="T99" fmla="*/ 423 h 1409"/>
                <a:gd name="T100" fmla="*/ 1199 w 4103"/>
                <a:gd name="T101" fmla="*/ 468 h 1409"/>
                <a:gd name="T102" fmla="*/ 1217 w 4103"/>
                <a:gd name="T103" fmla="*/ 414 h 1409"/>
                <a:gd name="T104" fmla="*/ 1218 w 4103"/>
                <a:gd name="T105" fmla="*/ 405 h 1409"/>
                <a:gd name="T106" fmla="*/ 1249 w 4103"/>
                <a:gd name="T107" fmla="*/ 415 h 1409"/>
                <a:gd name="T108" fmla="*/ 1268 w 4103"/>
                <a:gd name="T109" fmla="*/ 457 h 1409"/>
                <a:gd name="T110" fmla="*/ 1279 w 4103"/>
                <a:gd name="T111" fmla="*/ 488 h 1409"/>
                <a:gd name="T112" fmla="*/ 1383 w 4103"/>
                <a:gd name="T113" fmla="*/ 397 h 1409"/>
                <a:gd name="T114" fmla="*/ 1412 w 4103"/>
                <a:gd name="T115" fmla="*/ 392 h 1409"/>
                <a:gd name="T116" fmla="*/ 1380 w 4103"/>
                <a:gd name="T117" fmla="*/ 425 h 1409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4103"/>
                <a:gd name="T178" fmla="*/ 0 h 1409"/>
                <a:gd name="T179" fmla="*/ 4103 w 4103"/>
                <a:gd name="T180" fmla="*/ 1409 h 1409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4103" h="1409">
                  <a:moveTo>
                    <a:pt x="2267" y="697"/>
                  </a:moveTo>
                  <a:cubicBezTo>
                    <a:pt x="2149" y="697"/>
                    <a:pt x="2149" y="697"/>
                    <a:pt x="2149" y="697"/>
                  </a:cubicBezTo>
                  <a:cubicBezTo>
                    <a:pt x="2168" y="619"/>
                    <a:pt x="2168" y="619"/>
                    <a:pt x="2168" y="619"/>
                  </a:cubicBezTo>
                  <a:cubicBezTo>
                    <a:pt x="1930" y="619"/>
                    <a:pt x="1930" y="619"/>
                    <a:pt x="1930" y="619"/>
                  </a:cubicBezTo>
                  <a:cubicBezTo>
                    <a:pt x="1911" y="697"/>
                    <a:pt x="1911" y="697"/>
                    <a:pt x="1911" y="697"/>
                  </a:cubicBezTo>
                  <a:cubicBezTo>
                    <a:pt x="1796" y="697"/>
                    <a:pt x="1796" y="697"/>
                    <a:pt x="1796" y="697"/>
                  </a:cubicBezTo>
                  <a:cubicBezTo>
                    <a:pt x="1796" y="681"/>
                    <a:pt x="1796" y="681"/>
                    <a:pt x="1796" y="681"/>
                  </a:cubicBezTo>
                  <a:cubicBezTo>
                    <a:pt x="1798" y="672"/>
                    <a:pt x="1799" y="663"/>
                    <a:pt x="1802" y="653"/>
                  </a:cubicBezTo>
                  <a:cubicBezTo>
                    <a:pt x="1823" y="569"/>
                    <a:pt x="1878" y="485"/>
                    <a:pt x="1974" y="485"/>
                  </a:cubicBezTo>
                  <a:cubicBezTo>
                    <a:pt x="2012" y="485"/>
                    <a:pt x="2050" y="499"/>
                    <a:pt x="2045" y="552"/>
                  </a:cubicBezTo>
                  <a:cubicBezTo>
                    <a:pt x="2186" y="552"/>
                    <a:pt x="2186" y="552"/>
                    <a:pt x="2186" y="552"/>
                  </a:cubicBezTo>
                  <a:cubicBezTo>
                    <a:pt x="2192" y="527"/>
                    <a:pt x="2201" y="486"/>
                    <a:pt x="2174" y="447"/>
                  </a:cubicBezTo>
                  <a:cubicBezTo>
                    <a:pt x="2145" y="406"/>
                    <a:pt x="2084" y="389"/>
                    <a:pt x="2005" y="389"/>
                  </a:cubicBezTo>
                  <a:cubicBezTo>
                    <a:pt x="1949" y="389"/>
                    <a:pt x="1867" y="398"/>
                    <a:pt x="1796" y="444"/>
                  </a:cubicBezTo>
                  <a:cubicBezTo>
                    <a:pt x="1796" y="18"/>
                    <a:pt x="1796" y="18"/>
                    <a:pt x="1796" y="18"/>
                  </a:cubicBezTo>
                  <a:cubicBezTo>
                    <a:pt x="2267" y="18"/>
                    <a:pt x="2267" y="18"/>
                    <a:pt x="2267" y="18"/>
                  </a:cubicBezTo>
                  <a:cubicBezTo>
                    <a:pt x="2267" y="697"/>
                    <a:pt x="2267" y="697"/>
                    <a:pt x="2267" y="697"/>
                  </a:cubicBezTo>
                  <a:cubicBezTo>
                    <a:pt x="2267" y="697"/>
                    <a:pt x="2267" y="697"/>
                    <a:pt x="2267" y="697"/>
                  </a:cubicBezTo>
                  <a:close/>
                  <a:moveTo>
                    <a:pt x="1989" y="812"/>
                  </a:moveTo>
                  <a:cubicBezTo>
                    <a:pt x="1962" y="817"/>
                    <a:pt x="1936" y="820"/>
                    <a:pt x="1910" y="820"/>
                  </a:cubicBezTo>
                  <a:cubicBezTo>
                    <a:pt x="1842" y="820"/>
                    <a:pt x="1795" y="788"/>
                    <a:pt x="1794" y="715"/>
                  </a:cubicBezTo>
                  <a:cubicBezTo>
                    <a:pt x="2014" y="715"/>
                    <a:pt x="2014" y="715"/>
                    <a:pt x="2014" y="715"/>
                  </a:cubicBezTo>
                  <a:cubicBezTo>
                    <a:pt x="1989" y="812"/>
                    <a:pt x="1989" y="812"/>
                    <a:pt x="1989" y="812"/>
                  </a:cubicBezTo>
                  <a:cubicBezTo>
                    <a:pt x="1989" y="812"/>
                    <a:pt x="1989" y="812"/>
                    <a:pt x="1989" y="812"/>
                  </a:cubicBezTo>
                  <a:close/>
                  <a:moveTo>
                    <a:pt x="1718" y="424"/>
                  </a:moveTo>
                  <a:cubicBezTo>
                    <a:pt x="1718" y="521"/>
                    <a:pt x="1718" y="521"/>
                    <a:pt x="1718" y="521"/>
                  </a:cubicBezTo>
                  <a:cubicBezTo>
                    <a:pt x="1685" y="567"/>
                    <a:pt x="1665" y="616"/>
                    <a:pt x="1655" y="656"/>
                  </a:cubicBezTo>
                  <a:cubicBezTo>
                    <a:pt x="1651" y="670"/>
                    <a:pt x="1649" y="684"/>
                    <a:pt x="1648" y="697"/>
                  </a:cubicBezTo>
                  <a:cubicBezTo>
                    <a:pt x="1578" y="697"/>
                    <a:pt x="1578" y="697"/>
                    <a:pt x="1578" y="697"/>
                  </a:cubicBezTo>
                  <a:cubicBezTo>
                    <a:pt x="1637" y="417"/>
                    <a:pt x="1637" y="417"/>
                    <a:pt x="1637" y="417"/>
                  </a:cubicBezTo>
                  <a:cubicBezTo>
                    <a:pt x="1438" y="416"/>
                    <a:pt x="1438" y="416"/>
                    <a:pt x="1438" y="416"/>
                  </a:cubicBezTo>
                  <a:cubicBezTo>
                    <a:pt x="1260" y="697"/>
                    <a:pt x="1260" y="697"/>
                    <a:pt x="1260" y="697"/>
                  </a:cubicBezTo>
                  <a:cubicBezTo>
                    <a:pt x="1247" y="697"/>
                    <a:pt x="1247" y="697"/>
                    <a:pt x="1247" y="697"/>
                  </a:cubicBezTo>
                  <a:cubicBezTo>
                    <a:pt x="1247" y="18"/>
                    <a:pt x="1247" y="18"/>
                    <a:pt x="1247" y="18"/>
                  </a:cubicBezTo>
                  <a:cubicBezTo>
                    <a:pt x="1718" y="18"/>
                    <a:pt x="1718" y="18"/>
                    <a:pt x="1718" y="18"/>
                  </a:cubicBezTo>
                  <a:cubicBezTo>
                    <a:pt x="1718" y="424"/>
                    <a:pt x="1718" y="424"/>
                    <a:pt x="1718" y="424"/>
                  </a:cubicBezTo>
                  <a:cubicBezTo>
                    <a:pt x="1718" y="424"/>
                    <a:pt x="1718" y="424"/>
                    <a:pt x="1718" y="424"/>
                  </a:cubicBezTo>
                  <a:close/>
                  <a:moveTo>
                    <a:pt x="1455" y="697"/>
                  </a:moveTo>
                  <a:cubicBezTo>
                    <a:pt x="1384" y="697"/>
                    <a:pt x="1384" y="697"/>
                    <a:pt x="1384" y="697"/>
                  </a:cubicBezTo>
                  <a:cubicBezTo>
                    <a:pt x="1491" y="529"/>
                    <a:pt x="1491" y="529"/>
                    <a:pt x="1491" y="529"/>
                  </a:cubicBezTo>
                  <a:cubicBezTo>
                    <a:pt x="1455" y="697"/>
                    <a:pt x="1455" y="697"/>
                    <a:pt x="1455" y="697"/>
                  </a:cubicBezTo>
                  <a:cubicBezTo>
                    <a:pt x="1455" y="697"/>
                    <a:pt x="1455" y="697"/>
                    <a:pt x="1455" y="697"/>
                  </a:cubicBezTo>
                  <a:close/>
                  <a:moveTo>
                    <a:pt x="1169" y="416"/>
                  </a:moveTo>
                  <a:cubicBezTo>
                    <a:pt x="1051" y="416"/>
                    <a:pt x="1051" y="416"/>
                    <a:pt x="1051" y="416"/>
                  </a:cubicBezTo>
                  <a:cubicBezTo>
                    <a:pt x="970" y="697"/>
                    <a:pt x="970" y="697"/>
                    <a:pt x="970" y="697"/>
                  </a:cubicBezTo>
                  <a:cubicBezTo>
                    <a:pt x="845" y="697"/>
                    <a:pt x="845" y="697"/>
                    <a:pt x="845" y="697"/>
                  </a:cubicBezTo>
                  <a:cubicBezTo>
                    <a:pt x="909" y="674"/>
                    <a:pt x="948" y="629"/>
                    <a:pt x="960" y="562"/>
                  </a:cubicBezTo>
                  <a:cubicBezTo>
                    <a:pt x="970" y="510"/>
                    <a:pt x="965" y="476"/>
                    <a:pt x="944" y="451"/>
                  </a:cubicBezTo>
                  <a:cubicBezTo>
                    <a:pt x="912" y="413"/>
                    <a:pt x="848" y="416"/>
                    <a:pt x="792" y="416"/>
                  </a:cubicBezTo>
                  <a:cubicBezTo>
                    <a:pt x="782" y="416"/>
                    <a:pt x="698" y="416"/>
                    <a:pt x="698" y="416"/>
                  </a:cubicBezTo>
                  <a:cubicBezTo>
                    <a:pt x="698" y="18"/>
                    <a:pt x="698" y="18"/>
                    <a:pt x="698" y="18"/>
                  </a:cubicBezTo>
                  <a:cubicBezTo>
                    <a:pt x="1169" y="18"/>
                    <a:pt x="1169" y="18"/>
                    <a:pt x="1169" y="18"/>
                  </a:cubicBezTo>
                  <a:cubicBezTo>
                    <a:pt x="1169" y="416"/>
                    <a:pt x="1169" y="416"/>
                    <a:pt x="1169" y="416"/>
                  </a:cubicBezTo>
                  <a:cubicBezTo>
                    <a:pt x="1169" y="416"/>
                    <a:pt x="1169" y="416"/>
                    <a:pt x="1169" y="416"/>
                  </a:cubicBezTo>
                  <a:close/>
                  <a:moveTo>
                    <a:pt x="1094" y="697"/>
                  </a:moveTo>
                  <a:cubicBezTo>
                    <a:pt x="1143" y="521"/>
                    <a:pt x="1143" y="521"/>
                    <a:pt x="1143" y="521"/>
                  </a:cubicBezTo>
                  <a:cubicBezTo>
                    <a:pt x="1145" y="697"/>
                    <a:pt x="1145" y="697"/>
                    <a:pt x="1145" y="697"/>
                  </a:cubicBezTo>
                  <a:cubicBezTo>
                    <a:pt x="1094" y="697"/>
                    <a:pt x="1094" y="697"/>
                    <a:pt x="1094" y="697"/>
                  </a:cubicBezTo>
                  <a:cubicBezTo>
                    <a:pt x="1094" y="697"/>
                    <a:pt x="1094" y="697"/>
                    <a:pt x="1094" y="697"/>
                  </a:cubicBezTo>
                  <a:close/>
                  <a:moveTo>
                    <a:pt x="751" y="630"/>
                  </a:moveTo>
                  <a:cubicBezTo>
                    <a:pt x="751" y="630"/>
                    <a:pt x="751" y="630"/>
                    <a:pt x="751" y="630"/>
                  </a:cubicBezTo>
                  <a:cubicBezTo>
                    <a:pt x="746" y="630"/>
                    <a:pt x="741" y="631"/>
                    <a:pt x="736" y="631"/>
                  </a:cubicBezTo>
                  <a:cubicBezTo>
                    <a:pt x="729" y="631"/>
                    <a:pt x="724" y="631"/>
                    <a:pt x="719" y="631"/>
                  </a:cubicBezTo>
                  <a:cubicBezTo>
                    <a:pt x="689" y="631"/>
                    <a:pt x="689" y="631"/>
                    <a:pt x="689" y="631"/>
                  </a:cubicBezTo>
                  <a:cubicBezTo>
                    <a:pt x="703" y="579"/>
                    <a:pt x="703" y="579"/>
                    <a:pt x="703" y="579"/>
                  </a:cubicBezTo>
                  <a:cubicBezTo>
                    <a:pt x="709" y="554"/>
                    <a:pt x="709" y="554"/>
                    <a:pt x="709" y="554"/>
                  </a:cubicBezTo>
                  <a:cubicBezTo>
                    <a:pt x="725" y="494"/>
                    <a:pt x="725" y="494"/>
                    <a:pt x="725" y="494"/>
                  </a:cubicBezTo>
                  <a:cubicBezTo>
                    <a:pt x="732" y="494"/>
                    <a:pt x="739" y="494"/>
                    <a:pt x="746" y="494"/>
                  </a:cubicBezTo>
                  <a:cubicBezTo>
                    <a:pt x="769" y="494"/>
                    <a:pt x="769" y="494"/>
                    <a:pt x="769" y="494"/>
                  </a:cubicBezTo>
                  <a:cubicBezTo>
                    <a:pt x="809" y="494"/>
                    <a:pt x="834" y="496"/>
                    <a:pt x="843" y="509"/>
                  </a:cubicBezTo>
                  <a:cubicBezTo>
                    <a:pt x="850" y="518"/>
                    <a:pt x="849" y="535"/>
                    <a:pt x="841" y="560"/>
                  </a:cubicBezTo>
                  <a:cubicBezTo>
                    <a:pt x="827" y="603"/>
                    <a:pt x="809" y="626"/>
                    <a:pt x="751" y="630"/>
                  </a:cubicBezTo>
                  <a:moveTo>
                    <a:pt x="620" y="441"/>
                  </a:moveTo>
                  <a:cubicBezTo>
                    <a:pt x="613" y="465"/>
                    <a:pt x="613" y="465"/>
                    <a:pt x="613" y="465"/>
                  </a:cubicBezTo>
                  <a:cubicBezTo>
                    <a:pt x="545" y="689"/>
                    <a:pt x="545" y="689"/>
                    <a:pt x="545" y="689"/>
                  </a:cubicBezTo>
                  <a:cubicBezTo>
                    <a:pt x="542" y="697"/>
                    <a:pt x="542" y="697"/>
                    <a:pt x="542" y="697"/>
                  </a:cubicBezTo>
                  <a:cubicBezTo>
                    <a:pt x="321" y="697"/>
                    <a:pt x="321" y="697"/>
                    <a:pt x="321" y="697"/>
                  </a:cubicBezTo>
                  <a:cubicBezTo>
                    <a:pt x="303" y="661"/>
                    <a:pt x="303" y="661"/>
                    <a:pt x="303" y="661"/>
                  </a:cubicBezTo>
                  <a:cubicBezTo>
                    <a:pt x="542" y="417"/>
                    <a:pt x="542" y="417"/>
                    <a:pt x="542" y="417"/>
                  </a:cubicBezTo>
                  <a:cubicBezTo>
                    <a:pt x="389" y="417"/>
                    <a:pt x="389" y="417"/>
                    <a:pt x="389" y="417"/>
                  </a:cubicBezTo>
                  <a:cubicBezTo>
                    <a:pt x="202" y="618"/>
                    <a:pt x="202" y="618"/>
                    <a:pt x="202" y="618"/>
                  </a:cubicBezTo>
                  <a:cubicBezTo>
                    <a:pt x="262" y="417"/>
                    <a:pt x="262" y="417"/>
                    <a:pt x="262" y="417"/>
                  </a:cubicBezTo>
                  <a:cubicBezTo>
                    <a:pt x="149" y="417"/>
                    <a:pt x="149" y="417"/>
                    <a:pt x="149" y="417"/>
                  </a:cubicBezTo>
                  <a:cubicBezTo>
                    <a:pt x="149" y="18"/>
                    <a:pt x="149" y="18"/>
                    <a:pt x="149" y="18"/>
                  </a:cubicBezTo>
                  <a:cubicBezTo>
                    <a:pt x="620" y="18"/>
                    <a:pt x="620" y="18"/>
                    <a:pt x="620" y="18"/>
                  </a:cubicBezTo>
                  <a:cubicBezTo>
                    <a:pt x="620" y="441"/>
                    <a:pt x="620" y="441"/>
                    <a:pt x="620" y="441"/>
                  </a:cubicBezTo>
                  <a:cubicBezTo>
                    <a:pt x="620" y="441"/>
                    <a:pt x="620" y="441"/>
                    <a:pt x="620" y="441"/>
                  </a:cubicBezTo>
                  <a:close/>
                  <a:moveTo>
                    <a:pt x="178" y="697"/>
                  </a:moveTo>
                  <a:cubicBezTo>
                    <a:pt x="179" y="695"/>
                    <a:pt x="179" y="695"/>
                    <a:pt x="179" y="695"/>
                  </a:cubicBezTo>
                  <a:cubicBezTo>
                    <a:pt x="180" y="697"/>
                    <a:pt x="180" y="697"/>
                    <a:pt x="180" y="697"/>
                  </a:cubicBezTo>
                  <a:cubicBezTo>
                    <a:pt x="178" y="697"/>
                    <a:pt x="178" y="697"/>
                    <a:pt x="178" y="697"/>
                  </a:cubicBezTo>
                  <a:cubicBezTo>
                    <a:pt x="178" y="697"/>
                    <a:pt x="178" y="697"/>
                    <a:pt x="178" y="697"/>
                  </a:cubicBezTo>
                  <a:close/>
                  <a:moveTo>
                    <a:pt x="1778" y="0"/>
                  </a:moveTo>
                  <a:cubicBezTo>
                    <a:pt x="1778" y="457"/>
                    <a:pt x="1778" y="457"/>
                    <a:pt x="1778" y="457"/>
                  </a:cubicBezTo>
                  <a:cubicBezTo>
                    <a:pt x="1763" y="469"/>
                    <a:pt x="1749" y="483"/>
                    <a:pt x="1736" y="498"/>
                  </a:cubicBezTo>
                  <a:cubicBezTo>
                    <a:pt x="1736" y="0"/>
                    <a:pt x="1736" y="0"/>
                    <a:pt x="1736" y="0"/>
                  </a:cubicBezTo>
                  <a:cubicBezTo>
                    <a:pt x="1229" y="0"/>
                    <a:pt x="1229" y="0"/>
                    <a:pt x="1229" y="0"/>
                  </a:cubicBezTo>
                  <a:cubicBezTo>
                    <a:pt x="1229" y="416"/>
                    <a:pt x="1229" y="416"/>
                    <a:pt x="1229" y="416"/>
                  </a:cubicBezTo>
                  <a:cubicBezTo>
                    <a:pt x="1187" y="416"/>
                    <a:pt x="1187" y="416"/>
                    <a:pt x="1187" y="416"/>
                  </a:cubicBezTo>
                  <a:cubicBezTo>
                    <a:pt x="1187" y="0"/>
                    <a:pt x="1187" y="0"/>
                    <a:pt x="1187" y="0"/>
                  </a:cubicBezTo>
                  <a:cubicBezTo>
                    <a:pt x="680" y="0"/>
                    <a:pt x="680" y="0"/>
                    <a:pt x="680" y="0"/>
                  </a:cubicBezTo>
                  <a:cubicBezTo>
                    <a:pt x="680" y="417"/>
                    <a:pt x="680" y="417"/>
                    <a:pt x="680" y="417"/>
                  </a:cubicBezTo>
                  <a:cubicBezTo>
                    <a:pt x="638" y="417"/>
                    <a:pt x="638" y="417"/>
                    <a:pt x="638" y="417"/>
                  </a:cubicBezTo>
                  <a:cubicBezTo>
                    <a:pt x="638" y="0"/>
                    <a:pt x="638" y="0"/>
                    <a:pt x="638" y="0"/>
                  </a:cubicBezTo>
                  <a:cubicBezTo>
                    <a:pt x="131" y="0"/>
                    <a:pt x="131" y="0"/>
                    <a:pt x="131" y="0"/>
                  </a:cubicBezTo>
                  <a:cubicBezTo>
                    <a:pt x="131" y="475"/>
                    <a:pt x="131" y="475"/>
                    <a:pt x="131" y="475"/>
                  </a:cubicBezTo>
                  <a:cubicBezTo>
                    <a:pt x="2" y="906"/>
                    <a:pt x="2" y="906"/>
                    <a:pt x="2" y="906"/>
                  </a:cubicBezTo>
                  <a:cubicBezTo>
                    <a:pt x="115" y="906"/>
                    <a:pt x="115" y="906"/>
                    <a:pt x="115" y="906"/>
                  </a:cubicBezTo>
                  <a:cubicBezTo>
                    <a:pt x="173" y="715"/>
                    <a:pt x="173" y="715"/>
                    <a:pt x="173" y="715"/>
                  </a:cubicBezTo>
                  <a:cubicBezTo>
                    <a:pt x="189" y="715"/>
                    <a:pt x="189" y="715"/>
                    <a:pt x="189" y="715"/>
                  </a:cubicBezTo>
                  <a:cubicBezTo>
                    <a:pt x="283" y="906"/>
                    <a:pt x="283" y="906"/>
                    <a:pt x="283" y="906"/>
                  </a:cubicBezTo>
                  <a:cubicBezTo>
                    <a:pt x="421" y="906"/>
                    <a:pt x="421" y="906"/>
                    <a:pt x="421" y="906"/>
                  </a:cubicBezTo>
                  <a:cubicBezTo>
                    <a:pt x="329" y="715"/>
                    <a:pt x="329" y="715"/>
                    <a:pt x="329" y="715"/>
                  </a:cubicBezTo>
                  <a:cubicBezTo>
                    <a:pt x="537" y="715"/>
                    <a:pt x="537" y="715"/>
                    <a:pt x="537" y="715"/>
                  </a:cubicBezTo>
                  <a:cubicBezTo>
                    <a:pt x="479" y="906"/>
                    <a:pt x="479" y="906"/>
                    <a:pt x="479" y="906"/>
                  </a:cubicBezTo>
                  <a:cubicBezTo>
                    <a:pt x="604" y="906"/>
                    <a:pt x="604" y="906"/>
                    <a:pt x="604" y="906"/>
                  </a:cubicBezTo>
                  <a:cubicBezTo>
                    <a:pt x="661" y="715"/>
                    <a:pt x="661" y="715"/>
                    <a:pt x="661" y="715"/>
                  </a:cubicBezTo>
                  <a:cubicBezTo>
                    <a:pt x="688" y="715"/>
                    <a:pt x="688" y="715"/>
                    <a:pt x="688" y="715"/>
                  </a:cubicBezTo>
                  <a:cubicBezTo>
                    <a:pt x="688" y="715"/>
                    <a:pt x="688" y="715"/>
                    <a:pt x="688" y="715"/>
                  </a:cubicBezTo>
                  <a:cubicBezTo>
                    <a:pt x="727" y="715"/>
                    <a:pt x="727" y="715"/>
                    <a:pt x="727" y="715"/>
                  </a:cubicBezTo>
                  <a:cubicBezTo>
                    <a:pt x="730" y="715"/>
                    <a:pt x="730" y="715"/>
                    <a:pt x="730" y="715"/>
                  </a:cubicBezTo>
                  <a:cubicBezTo>
                    <a:pt x="965" y="715"/>
                    <a:pt x="965" y="715"/>
                    <a:pt x="965" y="715"/>
                  </a:cubicBezTo>
                  <a:cubicBezTo>
                    <a:pt x="910" y="905"/>
                    <a:pt x="910" y="905"/>
                    <a:pt x="910" y="905"/>
                  </a:cubicBezTo>
                  <a:cubicBezTo>
                    <a:pt x="1035" y="905"/>
                    <a:pt x="1035" y="905"/>
                    <a:pt x="1035" y="905"/>
                  </a:cubicBezTo>
                  <a:cubicBezTo>
                    <a:pt x="1088" y="715"/>
                    <a:pt x="1088" y="715"/>
                    <a:pt x="1088" y="715"/>
                  </a:cubicBezTo>
                  <a:cubicBezTo>
                    <a:pt x="1145" y="715"/>
                    <a:pt x="1145" y="715"/>
                    <a:pt x="1145" y="715"/>
                  </a:cubicBezTo>
                  <a:cubicBezTo>
                    <a:pt x="1146" y="905"/>
                    <a:pt x="1146" y="905"/>
                    <a:pt x="1146" y="905"/>
                  </a:cubicBezTo>
                  <a:cubicBezTo>
                    <a:pt x="1252" y="905"/>
                    <a:pt x="1252" y="905"/>
                    <a:pt x="1252" y="905"/>
                  </a:cubicBezTo>
                  <a:cubicBezTo>
                    <a:pt x="1372" y="715"/>
                    <a:pt x="1372" y="715"/>
                    <a:pt x="1372" y="715"/>
                  </a:cubicBezTo>
                  <a:cubicBezTo>
                    <a:pt x="1451" y="715"/>
                    <a:pt x="1451" y="715"/>
                    <a:pt x="1451" y="715"/>
                  </a:cubicBezTo>
                  <a:cubicBezTo>
                    <a:pt x="1410" y="905"/>
                    <a:pt x="1410" y="905"/>
                    <a:pt x="1410" y="905"/>
                  </a:cubicBezTo>
                  <a:cubicBezTo>
                    <a:pt x="1534" y="905"/>
                    <a:pt x="1534" y="905"/>
                    <a:pt x="1534" y="905"/>
                  </a:cubicBezTo>
                  <a:cubicBezTo>
                    <a:pt x="1574" y="715"/>
                    <a:pt x="1574" y="715"/>
                    <a:pt x="1574" y="715"/>
                  </a:cubicBezTo>
                  <a:cubicBezTo>
                    <a:pt x="1645" y="715"/>
                    <a:pt x="1645" y="715"/>
                    <a:pt x="1645" y="715"/>
                  </a:cubicBezTo>
                  <a:cubicBezTo>
                    <a:pt x="1643" y="774"/>
                    <a:pt x="1658" y="827"/>
                    <a:pt x="1697" y="863"/>
                  </a:cubicBezTo>
                  <a:cubicBezTo>
                    <a:pt x="1745" y="907"/>
                    <a:pt x="1818" y="916"/>
                    <a:pt x="1872" y="916"/>
                  </a:cubicBezTo>
                  <a:cubicBezTo>
                    <a:pt x="1947" y="916"/>
                    <a:pt x="2024" y="905"/>
                    <a:pt x="2102" y="888"/>
                  </a:cubicBezTo>
                  <a:cubicBezTo>
                    <a:pt x="2145" y="715"/>
                    <a:pt x="2145" y="715"/>
                    <a:pt x="2145" y="715"/>
                  </a:cubicBezTo>
                  <a:cubicBezTo>
                    <a:pt x="2285" y="715"/>
                    <a:pt x="2285" y="715"/>
                    <a:pt x="2285" y="715"/>
                  </a:cubicBezTo>
                  <a:cubicBezTo>
                    <a:pt x="2285" y="0"/>
                    <a:pt x="2285" y="0"/>
                    <a:pt x="2285" y="0"/>
                  </a:cubicBezTo>
                  <a:cubicBezTo>
                    <a:pt x="1778" y="0"/>
                    <a:pt x="1778" y="0"/>
                    <a:pt x="1778" y="0"/>
                  </a:cubicBezTo>
                  <a:cubicBezTo>
                    <a:pt x="1778" y="0"/>
                    <a:pt x="1778" y="0"/>
                    <a:pt x="1778" y="0"/>
                  </a:cubicBezTo>
                  <a:close/>
                  <a:moveTo>
                    <a:pt x="222" y="1195"/>
                  </a:moveTo>
                  <a:cubicBezTo>
                    <a:pt x="203" y="1286"/>
                    <a:pt x="203" y="1286"/>
                    <a:pt x="203" y="1286"/>
                  </a:cubicBezTo>
                  <a:cubicBezTo>
                    <a:pt x="200" y="1299"/>
                    <a:pt x="196" y="1320"/>
                    <a:pt x="220" y="1320"/>
                  </a:cubicBezTo>
                  <a:cubicBezTo>
                    <a:pt x="249" y="1320"/>
                    <a:pt x="253" y="1298"/>
                    <a:pt x="259" y="1272"/>
                  </a:cubicBezTo>
                  <a:cubicBezTo>
                    <a:pt x="275" y="1195"/>
                    <a:pt x="275" y="1195"/>
                    <a:pt x="275" y="1195"/>
                  </a:cubicBezTo>
                  <a:cubicBezTo>
                    <a:pt x="321" y="1195"/>
                    <a:pt x="321" y="1195"/>
                    <a:pt x="321" y="1195"/>
                  </a:cubicBezTo>
                  <a:cubicBezTo>
                    <a:pt x="300" y="1296"/>
                    <a:pt x="300" y="1296"/>
                    <a:pt x="300" y="1296"/>
                  </a:cubicBezTo>
                  <a:cubicBezTo>
                    <a:pt x="294" y="1329"/>
                    <a:pt x="293" y="1333"/>
                    <a:pt x="292" y="1337"/>
                  </a:cubicBezTo>
                  <a:cubicBezTo>
                    <a:pt x="292" y="1341"/>
                    <a:pt x="291" y="1344"/>
                    <a:pt x="291" y="1348"/>
                  </a:cubicBezTo>
                  <a:cubicBezTo>
                    <a:pt x="247" y="1348"/>
                    <a:pt x="247" y="1348"/>
                    <a:pt x="247" y="1348"/>
                  </a:cubicBezTo>
                  <a:cubicBezTo>
                    <a:pt x="250" y="1328"/>
                    <a:pt x="250" y="1328"/>
                    <a:pt x="250" y="1328"/>
                  </a:cubicBezTo>
                  <a:cubicBezTo>
                    <a:pt x="244" y="1334"/>
                    <a:pt x="229" y="1352"/>
                    <a:pt x="200" y="1352"/>
                  </a:cubicBezTo>
                  <a:cubicBezTo>
                    <a:pt x="179" y="1352"/>
                    <a:pt x="164" y="1343"/>
                    <a:pt x="158" y="1331"/>
                  </a:cubicBezTo>
                  <a:cubicBezTo>
                    <a:pt x="151" y="1319"/>
                    <a:pt x="155" y="1297"/>
                    <a:pt x="157" y="1290"/>
                  </a:cubicBezTo>
                  <a:cubicBezTo>
                    <a:pt x="177" y="1195"/>
                    <a:pt x="177" y="1195"/>
                    <a:pt x="177" y="1195"/>
                  </a:cubicBezTo>
                  <a:cubicBezTo>
                    <a:pt x="222" y="1195"/>
                    <a:pt x="222" y="1195"/>
                    <a:pt x="222" y="1195"/>
                  </a:cubicBezTo>
                  <a:cubicBezTo>
                    <a:pt x="222" y="1195"/>
                    <a:pt x="222" y="1195"/>
                    <a:pt x="222" y="1195"/>
                  </a:cubicBezTo>
                  <a:close/>
                  <a:moveTo>
                    <a:pt x="514" y="1225"/>
                  </a:moveTo>
                  <a:cubicBezTo>
                    <a:pt x="550" y="1225"/>
                    <a:pt x="550" y="1225"/>
                    <a:pt x="550" y="1225"/>
                  </a:cubicBezTo>
                  <a:cubicBezTo>
                    <a:pt x="556" y="1196"/>
                    <a:pt x="556" y="1196"/>
                    <a:pt x="556" y="1196"/>
                  </a:cubicBezTo>
                  <a:cubicBezTo>
                    <a:pt x="520" y="1196"/>
                    <a:pt x="520" y="1196"/>
                    <a:pt x="520" y="1196"/>
                  </a:cubicBezTo>
                  <a:cubicBezTo>
                    <a:pt x="530" y="1149"/>
                    <a:pt x="530" y="1149"/>
                    <a:pt x="530" y="1149"/>
                  </a:cubicBezTo>
                  <a:cubicBezTo>
                    <a:pt x="482" y="1166"/>
                    <a:pt x="482" y="1166"/>
                    <a:pt x="482" y="1166"/>
                  </a:cubicBezTo>
                  <a:cubicBezTo>
                    <a:pt x="475" y="1196"/>
                    <a:pt x="475" y="1196"/>
                    <a:pt x="475" y="1196"/>
                  </a:cubicBezTo>
                  <a:cubicBezTo>
                    <a:pt x="414" y="1196"/>
                    <a:pt x="414" y="1196"/>
                    <a:pt x="414" y="1196"/>
                  </a:cubicBezTo>
                  <a:cubicBezTo>
                    <a:pt x="424" y="1149"/>
                    <a:pt x="424" y="1149"/>
                    <a:pt x="424" y="1149"/>
                  </a:cubicBezTo>
                  <a:cubicBezTo>
                    <a:pt x="376" y="1166"/>
                    <a:pt x="376" y="1166"/>
                    <a:pt x="376" y="1166"/>
                  </a:cubicBezTo>
                  <a:cubicBezTo>
                    <a:pt x="369" y="1196"/>
                    <a:pt x="369" y="1196"/>
                    <a:pt x="369" y="1196"/>
                  </a:cubicBezTo>
                  <a:cubicBezTo>
                    <a:pt x="340" y="1196"/>
                    <a:pt x="340" y="1196"/>
                    <a:pt x="340" y="1196"/>
                  </a:cubicBezTo>
                  <a:cubicBezTo>
                    <a:pt x="333" y="1225"/>
                    <a:pt x="333" y="1225"/>
                    <a:pt x="333" y="1225"/>
                  </a:cubicBezTo>
                  <a:cubicBezTo>
                    <a:pt x="363" y="1225"/>
                    <a:pt x="363" y="1225"/>
                    <a:pt x="363" y="1225"/>
                  </a:cubicBezTo>
                  <a:cubicBezTo>
                    <a:pt x="345" y="1310"/>
                    <a:pt x="345" y="1310"/>
                    <a:pt x="345" y="1310"/>
                  </a:cubicBezTo>
                  <a:cubicBezTo>
                    <a:pt x="342" y="1322"/>
                    <a:pt x="336" y="1351"/>
                    <a:pt x="382" y="1351"/>
                  </a:cubicBezTo>
                  <a:cubicBezTo>
                    <a:pt x="389" y="1351"/>
                    <a:pt x="402" y="1350"/>
                    <a:pt x="417" y="1346"/>
                  </a:cubicBezTo>
                  <a:cubicBezTo>
                    <a:pt x="424" y="1317"/>
                    <a:pt x="424" y="1317"/>
                    <a:pt x="424" y="1317"/>
                  </a:cubicBezTo>
                  <a:cubicBezTo>
                    <a:pt x="418" y="1317"/>
                    <a:pt x="415" y="1317"/>
                    <a:pt x="408" y="1317"/>
                  </a:cubicBezTo>
                  <a:cubicBezTo>
                    <a:pt x="388" y="1317"/>
                    <a:pt x="391" y="1309"/>
                    <a:pt x="393" y="1295"/>
                  </a:cubicBezTo>
                  <a:cubicBezTo>
                    <a:pt x="408" y="1225"/>
                    <a:pt x="408" y="1225"/>
                    <a:pt x="408" y="1225"/>
                  </a:cubicBezTo>
                  <a:cubicBezTo>
                    <a:pt x="469" y="1225"/>
                    <a:pt x="469" y="1225"/>
                    <a:pt x="469" y="1225"/>
                  </a:cubicBezTo>
                  <a:cubicBezTo>
                    <a:pt x="451" y="1310"/>
                    <a:pt x="451" y="1310"/>
                    <a:pt x="451" y="1310"/>
                  </a:cubicBezTo>
                  <a:cubicBezTo>
                    <a:pt x="448" y="1322"/>
                    <a:pt x="442" y="1351"/>
                    <a:pt x="488" y="1351"/>
                  </a:cubicBezTo>
                  <a:cubicBezTo>
                    <a:pt x="495" y="1351"/>
                    <a:pt x="508" y="1350"/>
                    <a:pt x="523" y="1346"/>
                  </a:cubicBezTo>
                  <a:cubicBezTo>
                    <a:pt x="530" y="1317"/>
                    <a:pt x="530" y="1317"/>
                    <a:pt x="530" y="1317"/>
                  </a:cubicBezTo>
                  <a:cubicBezTo>
                    <a:pt x="524" y="1317"/>
                    <a:pt x="521" y="1317"/>
                    <a:pt x="514" y="1317"/>
                  </a:cubicBezTo>
                  <a:cubicBezTo>
                    <a:pt x="494" y="1317"/>
                    <a:pt x="496" y="1309"/>
                    <a:pt x="499" y="1295"/>
                  </a:cubicBezTo>
                  <a:cubicBezTo>
                    <a:pt x="514" y="1225"/>
                    <a:pt x="514" y="1225"/>
                    <a:pt x="514" y="1225"/>
                  </a:cubicBezTo>
                  <a:cubicBezTo>
                    <a:pt x="514" y="1225"/>
                    <a:pt x="514" y="1225"/>
                    <a:pt x="514" y="1225"/>
                  </a:cubicBezTo>
                  <a:close/>
                  <a:moveTo>
                    <a:pt x="579" y="1194"/>
                  </a:moveTo>
                  <a:cubicBezTo>
                    <a:pt x="624" y="1194"/>
                    <a:pt x="624" y="1194"/>
                    <a:pt x="624" y="1194"/>
                  </a:cubicBezTo>
                  <a:cubicBezTo>
                    <a:pt x="591" y="1348"/>
                    <a:pt x="591" y="1348"/>
                    <a:pt x="591" y="1348"/>
                  </a:cubicBezTo>
                  <a:cubicBezTo>
                    <a:pt x="546" y="1348"/>
                    <a:pt x="546" y="1348"/>
                    <a:pt x="546" y="1348"/>
                  </a:cubicBezTo>
                  <a:cubicBezTo>
                    <a:pt x="579" y="1194"/>
                    <a:pt x="579" y="1194"/>
                    <a:pt x="579" y="1194"/>
                  </a:cubicBezTo>
                  <a:cubicBezTo>
                    <a:pt x="579" y="1194"/>
                    <a:pt x="579" y="1194"/>
                    <a:pt x="579" y="1194"/>
                  </a:cubicBezTo>
                  <a:close/>
                  <a:moveTo>
                    <a:pt x="591" y="1129"/>
                  </a:moveTo>
                  <a:cubicBezTo>
                    <a:pt x="640" y="1129"/>
                    <a:pt x="640" y="1129"/>
                    <a:pt x="640" y="1129"/>
                  </a:cubicBezTo>
                  <a:cubicBezTo>
                    <a:pt x="631" y="1168"/>
                    <a:pt x="631" y="1168"/>
                    <a:pt x="631" y="1168"/>
                  </a:cubicBezTo>
                  <a:cubicBezTo>
                    <a:pt x="583" y="1168"/>
                    <a:pt x="583" y="1168"/>
                    <a:pt x="583" y="1168"/>
                  </a:cubicBezTo>
                  <a:cubicBezTo>
                    <a:pt x="591" y="1129"/>
                    <a:pt x="591" y="1129"/>
                    <a:pt x="591" y="1129"/>
                  </a:cubicBezTo>
                  <a:cubicBezTo>
                    <a:pt x="591" y="1129"/>
                    <a:pt x="591" y="1129"/>
                    <a:pt x="591" y="1129"/>
                  </a:cubicBezTo>
                  <a:close/>
                  <a:moveTo>
                    <a:pt x="653" y="1222"/>
                  </a:moveTo>
                  <a:cubicBezTo>
                    <a:pt x="654" y="1221"/>
                    <a:pt x="657" y="1205"/>
                    <a:pt x="659" y="1194"/>
                  </a:cubicBezTo>
                  <a:cubicBezTo>
                    <a:pt x="702" y="1194"/>
                    <a:pt x="702" y="1194"/>
                    <a:pt x="702" y="1194"/>
                  </a:cubicBezTo>
                  <a:cubicBezTo>
                    <a:pt x="698" y="1217"/>
                    <a:pt x="698" y="1217"/>
                    <a:pt x="698" y="1217"/>
                  </a:cubicBezTo>
                  <a:cubicBezTo>
                    <a:pt x="704" y="1210"/>
                    <a:pt x="720" y="1191"/>
                    <a:pt x="753" y="1191"/>
                  </a:cubicBezTo>
                  <a:cubicBezTo>
                    <a:pt x="784" y="1191"/>
                    <a:pt x="793" y="1209"/>
                    <a:pt x="794" y="1220"/>
                  </a:cubicBezTo>
                  <a:cubicBezTo>
                    <a:pt x="796" y="1229"/>
                    <a:pt x="795" y="1236"/>
                    <a:pt x="789" y="1265"/>
                  </a:cubicBezTo>
                  <a:cubicBezTo>
                    <a:pt x="771" y="1348"/>
                    <a:pt x="771" y="1348"/>
                    <a:pt x="771" y="1348"/>
                  </a:cubicBezTo>
                  <a:cubicBezTo>
                    <a:pt x="725" y="1348"/>
                    <a:pt x="725" y="1348"/>
                    <a:pt x="725" y="1348"/>
                  </a:cubicBezTo>
                  <a:cubicBezTo>
                    <a:pt x="746" y="1253"/>
                    <a:pt x="746" y="1253"/>
                    <a:pt x="746" y="1253"/>
                  </a:cubicBezTo>
                  <a:cubicBezTo>
                    <a:pt x="747" y="1246"/>
                    <a:pt x="748" y="1241"/>
                    <a:pt x="746" y="1236"/>
                  </a:cubicBezTo>
                  <a:cubicBezTo>
                    <a:pt x="745" y="1230"/>
                    <a:pt x="739" y="1223"/>
                    <a:pt x="728" y="1223"/>
                  </a:cubicBezTo>
                  <a:cubicBezTo>
                    <a:pt x="718" y="1223"/>
                    <a:pt x="708" y="1227"/>
                    <a:pt x="702" y="1235"/>
                  </a:cubicBezTo>
                  <a:cubicBezTo>
                    <a:pt x="698" y="1239"/>
                    <a:pt x="694" y="1246"/>
                    <a:pt x="691" y="1258"/>
                  </a:cubicBezTo>
                  <a:cubicBezTo>
                    <a:pt x="672" y="1348"/>
                    <a:pt x="672" y="1348"/>
                    <a:pt x="672" y="1348"/>
                  </a:cubicBezTo>
                  <a:cubicBezTo>
                    <a:pt x="627" y="1348"/>
                    <a:pt x="627" y="1348"/>
                    <a:pt x="627" y="1348"/>
                  </a:cubicBezTo>
                  <a:cubicBezTo>
                    <a:pt x="653" y="1222"/>
                    <a:pt x="653" y="1222"/>
                    <a:pt x="653" y="1222"/>
                  </a:cubicBezTo>
                  <a:cubicBezTo>
                    <a:pt x="653" y="1222"/>
                    <a:pt x="653" y="1222"/>
                    <a:pt x="653" y="1222"/>
                  </a:cubicBezTo>
                  <a:close/>
                  <a:moveTo>
                    <a:pt x="985" y="1196"/>
                  </a:moveTo>
                  <a:cubicBezTo>
                    <a:pt x="981" y="1207"/>
                    <a:pt x="978" y="1218"/>
                    <a:pt x="975" y="1233"/>
                  </a:cubicBezTo>
                  <a:cubicBezTo>
                    <a:pt x="951" y="1346"/>
                    <a:pt x="951" y="1346"/>
                    <a:pt x="951" y="1346"/>
                  </a:cubicBezTo>
                  <a:cubicBezTo>
                    <a:pt x="939" y="1403"/>
                    <a:pt x="891" y="1409"/>
                    <a:pt x="861" y="1409"/>
                  </a:cubicBezTo>
                  <a:cubicBezTo>
                    <a:pt x="839" y="1409"/>
                    <a:pt x="797" y="1406"/>
                    <a:pt x="804" y="1359"/>
                  </a:cubicBezTo>
                  <a:cubicBezTo>
                    <a:pt x="847" y="1359"/>
                    <a:pt x="847" y="1359"/>
                    <a:pt x="847" y="1359"/>
                  </a:cubicBezTo>
                  <a:cubicBezTo>
                    <a:pt x="847" y="1362"/>
                    <a:pt x="847" y="1367"/>
                    <a:pt x="850" y="1372"/>
                  </a:cubicBezTo>
                  <a:cubicBezTo>
                    <a:pt x="852" y="1376"/>
                    <a:pt x="858" y="1380"/>
                    <a:pt x="869" y="1380"/>
                  </a:cubicBezTo>
                  <a:cubicBezTo>
                    <a:pt x="883" y="1380"/>
                    <a:pt x="896" y="1374"/>
                    <a:pt x="902" y="1360"/>
                  </a:cubicBezTo>
                  <a:cubicBezTo>
                    <a:pt x="905" y="1353"/>
                    <a:pt x="906" y="1347"/>
                    <a:pt x="912" y="1324"/>
                  </a:cubicBezTo>
                  <a:cubicBezTo>
                    <a:pt x="893" y="1343"/>
                    <a:pt x="877" y="1345"/>
                    <a:pt x="866" y="1345"/>
                  </a:cubicBezTo>
                  <a:cubicBezTo>
                    <a:pt x="822" y="1345"/>
                    <a:pt x="809" y="1307"/>
                    <a:pt x="817" y="1270"/>
                  </a:cubicBezTo>
                  <a:cubicBezTo>
                    <a:pt x="825" y="1231"/>
                    <a:pt x="855" y="1194"/>
                    <a:pt x="899" y="1194"/>
                  </a:cubicBezTo>
                  <a:cubicBezTo>
                    <a:pt x="927" y="1194"/>
                    <a:pt x="934" y="1209"/>
                    <a:pt x="937" y="1216"/>
                  </a:cubicBezTo>
                  <a:cubicBezTo>
                    <a:pt x="943" y="1196"/>
                    <a:pt x="943" y="1196"/>
                    <a:pt x="943" y="1196"/>
                  </a:cubicBezTo>
                  <a:cubicBezTo>
                    <a:pt x="985" y="1196"/>
                    <a:pt x="985" y="1196"/>
                    <a:pt x="985" y="1196"/>
                  </a:cubicBezTo>
                  <a:cubicBezTo>
                    <a:pt x="985" y="1196"/>
                    <a:pt x="985" y="1196"/>
                    <a:pt x="985" y="1196"/>
                  </a:cubicBezTo>
                  <a:close/>
                  <a:moveTo>
                    <a:pt x="883" y="1315"/>
                  </a:moveTo>
                  <a:cubicBezTo>
                    <a:pt x="914" y="1315"/>
                    <a:pt x="922" y="1277"/>
                    <a:pt x="924" y="1271"/>
                  </a:cubicBezTo>
                  <a:cubicBezTo>
                    <a:pt x="927" y="1253"/>
                    <a:pt x="930" y="1224"/>
                    <a:pt x="903" y="1224"/>
                  </a:cubicBezTo>
                  <a:cubicBezTo>
                    <a:pt x="886" y="1224"/>
                    <a:pt x="869" y="1237"/>
                    <a:pt x="862" y="1270"/>
                  </a:cubicBezTo>
                  <a:cubicBezTo>
                    <a:pt x="861" y="1277"/>
                    <a:pt x="853" y="1315"/>
                    <a:pt x="883" y="1315"/>
                  </a:cubicBezTo>
                  <a:moveTo>
                    <a:pt x="1164" y="1346"/>
                  </a:moveTo>
                  <a:cubicBezTo>
                    <a:pt x="1149" y="1350"/>
                    <a:pt x="1136" y="1351"/>
                    <a:pt x="1129" y="1351"/>
                  </a:cubicBezTo>
                  <a:cubicBezTo>
                    <a:pt x="1083" y="1351"/>
                    <a:pt x="1089" y="1322"/>
                    <a:pt x="1092" y="1310"/>
                  </a:cubicBezTo>
                  <a:cubicBezTo>
                    <a:pt x="1110" y="1225"/>
                    <a:pt x="1110" y="1225"/>
                    <a:pt x="1110" y="1225"/>
                  </a:cubicBezTo>
                  <a:cubicBezTo>
                    <a:pt x="1080" y="1225"/>
                    <a:pt x="1080" y="1225"/>
                    <a:pt x="1080" y="1225"/>
                  </a:cubicBezTo>
                  <a:cubicBezTo>
                    <a:pt x="1087" y="1196"/>
                    <a:pt x="1087" y="1196"/>
                    <a:pt x="1087" y="1196"/>
                  </a:cubicBezTo>
                  <a:cubicBezTo>
                    <a:pt x="1116" y="1196"/>
                    <a:pt x="1116" y="1196"/>
                    <a:pt x="1116" y="1196"/>
                  </a:cubicBezTo>
                  <a:cubicBezTo>
                    <a:pt x="1123" y="1166"/>
                    <a:pt x="1123" y="1166"/>
                    <a:pt x="1123" y="1166"/>
                  </a:cubicBezTo>
                  <a:cubicBezTo>
                    <a:pt x="1171" y="1149"/>
                    <a:pt x="1171" y="1149"/>
                    <a:pt x="1171" y="1149"/>
                  </a:cubicBezTo>
                  <a:cubicBezTo>
                    <a:pt x="1161" y="1196"/>
                    <a:pt x="1161" y="1196"/>
                    <a:pt x="1161" y="1196"/>
                  </a:cubicBezTo>
                  <a:cubicBezTo>
                    <a:pt x="1198" y="1196"/>
                    <a:pt x="1198" y="1196"/>
                    <a:pt x="1198" y="1196"/>
                  </a:cubicBezTo>
                  <a:cubicBezTo>
                    <a:pt x="1191" y="1225"/>
                    <a:pt x="1191" y="1225"/>
                    <a:pt x="1191" y="1225"/>
                  </a:cubicBezTo>
                  <a:cubicBezTo>
                    <a:pt x="1155" y="1225"/>
                    <a:pt x="1155" y="1225"/>
                    <a:pt x="1155" y="1225"/>
                  </a:cubicBezTo>
                  <a:cubicBezTo>
                    <a:pt x="1140" y="1295"/>
                    <a:pt x="1140" y="1295"/>
                    <a:pt x="1140" y="1295"/>
                  </a:cubicBezTo>
                  <a:cubicBezTo>
                    <a:pt x="1137" y="1309"/>
                    <a:pt x="1135" y="1317"/>
                    <a:pt x="1155" y="1317"/>
                  </a:cubicBezTo>
                  <a:cubicBezTo>
                    <a:pt x="1162" y="1317"/>
                    <a:pt x="1165" y="1317"/>
                    <a:pt x="1171" y="1317"/>
                  </a:cubicBezTo>
                  <a:cubicBezTo>
                    <a:pt x="1164" y="1346"/>
                    <a:pt x="1164" y="1346"/>
                    <a:pt x="1164" y="1346"/>
                  </a:cubicBezTo>
                  <a:cubicBezTo>
                    <a:pt x="1164" y="1346"/>
                    <a:pt x="1164" y="1346"/>
                    <a:pt x="1164" y="1346"/>
                  </a:cubicBezTo>
                  <a:close/>
                  <a:moveTo>
                    <a:pt x="1235" y="1129"/>
                  </a:moveTo>
                  <a:cubicBezTo>
                    <a:pt x="1280" y="1129"/>
                    <a:pt x="1280" y="1129"/>
                    <a:pt x="1280" y="1129"/>
                  </a:cubicBezTo>
                  <a:cubicBezTo>
                    <a:pt x="1261" y="1216"/>
                    <a:pt x="1261" y="1216"/>
                    <a:pt x="1261" y="1216"/>
                  </a:cubicBezTo>
                  <a:cubicBezTo>
                    <a:pt x="1268" y="1208"/>
                    <a:pt x="1283" y="1193"/>
                    <a:pt x="1311" y="1193"/>
                  </a:cubicBezTo>
                  <a:cubicBezTo>
                    <a:pt x="1334" y="1193"/>
                    <a:pt x="1346" y="1204"/>
                    <a:pt x="1351" y="1214"/>
                  </a:cubicBezTo>
                  <a:cubicBezTo>
                    <a:pt x="1355" y="1221"/>
                    <a:pt x="1356" y="1235"/>
                    <a:pt x="1352" y="1255"/>
                  </a:cubicBezTo>
                  <a:cubicBezTo>
                    <a:pt x="1332" y="1348"/>
                    <a:pt x="1332" y="1348"/>
                    <a:pt x="1332" y="1348"/>
                  </a:cubicBezTo>
                  <a:cubicBezTo>
                    <a:pt x="1288" y="1348"/>
                    <a:pt x="1288" y="1348"/>
                    <a:pt x="1288" y="1348"/>
                  </a:cubicBezTo>
                  <a:cubicBezTo>
                    <a:pt x="1307" y="1256"/>
                    <a:pt x="1307" y="1256"/>
                    <a:pt x="1307" y="1256"/>
                  </a:cubicBezTo>
                  <a:cubicBezTo>
                    <a:pt x="1309" y="1248"/>
                    <a:pt x="1314" y="1223"/>
                    <a:pt x="1289" y="1223"/>
                  </a:cubicBezTo>
                  <a:cubicBezTo>
                    <a:pt x="1276" y="1223"/>
                    <a:pt x="1259" y="1230"/>
                    <a:pt x="1253" y="1254"/>
                  </a:cubicBezTo>
                  <a:cubicBezTo>
                    <a:pt x="1234" y="1348"/>
                    <a:pt x="1234" y="1348"/>
                    <a:pt x="1234" y="1348"/>
                  </a:cubicBezTo>
                  <a:cubicBezTo>
                    <a:pt x="1189" y="1348"/>
                    <a:pt x="1189" y="1348"/>
                    <a:pt x="1189" y="1348"/>
                  </a:cubicBezTo>
                  <a:cubicBezTo>
                    <a:pt x="1235" y="1129"/>
                    <a:pt x="1235" y="1129"/>
                    <a:pt x="1235" y="1129"/>
                  </a:cubicBezTo>
                  <a:cubicBezTo>
                    <a:pt x="1235" y="1129"/>
                    <a:pt x="1235" y="1129"/>
                    <a:pt x="1235" y="1129"/>
                  </a:cubicBezTo>
                  <a:close/>
                  <a:moveTo>
                    <a:pt x="1387" y="1232"/>
                  </a:moveTo>
                  <a:cubicBezTo>
                    <a:pt x="1389" y="1225"/>
                    <a:pt x="1392" y="1203"/>
                    <a:pt x="1393" y="1194"/>
                  </a:cubicBezTo>
                  <a:cubicBezTo>
                    <a:pt x="1435" y="1194"/>
                    <a:pt x="1435" y="1194"/>
                    <a:pt x="1435" y="1194"/>
                  </a:cubicBezTo>
                  <a:cubicBezTo>
                    <a:pt x="1430" y="1223"/>
                    <a:pt x="1430" y="1223"/>
                    <a:pt x="1430" y="1223"/>
                  </a:cubicBezTo>
                  <a:cubicBezTo>
                    <a:pt x="1438" y="1211"/>
                    <a:pt x="1452" y="1192"/>
                    <a:pt x="1489" y="1194"/>
                  </a:cubicBezTo>
                  <a:cubicBezTo>
                    <a:pt x="1480" y="1234"/>
                    <a:pt x="1480" y="1234"/>
                    <a:pt x="1480" y="1234"/>
                  </a:cubicBezTo>
                  <a:cubicBezTo>
                    <a:pt x="1435" y="1230"/>
                    <a:pt x="1428" y="1253"/>
                    <a:pt x="1424" y="1273"/>
                  </a:cubicBezTo>
                  <a:cubicBezTo>
                    <a:pt x="1408" y="1348"/>
                    <a:pt x="1408" y="1348"/>
                    <a:pt x="1408" y="1348"/>
                  </a:cubicBezTo>
                  <a:cubicBezTo>
                    <a:pt x="1363" y="1348"/>
                    <a:pt x="1363" y="1348"/>
                    <a:pt x="1363" y="1348"/>
                  </a:cubicBezTo>
                  <a:cubicBezTo>
                    <a:pt x="1387" y="1232"/>
                    <a:pt x="1387" y="1232"/>
                    <a:pt x="1387" y="1232"/>
                  </a:cubicBezTo>
                  <a:cubicBezTo>
                    <a:pt x="1387" y="1232"/>
                    <a:pt x="1387" y="1232"/>
                    <a:pt x="1387" y="1232"/>
                  </a:cubicBezTo>
                  <a:close/>
                  <a:moveTo>
                    <a:pt x="1582" y="1191"/>
                  </a:moveTo>
                  <a:cubicBezTo>
                    <a:pt x="1637" y="1191"/>
                    <a:pt x="1654" y="1229"/>
                    <a:pt x="1644" y="1271"/>
                  </a:cubicBezTo>
                  <a:cubicBezTo>
                    <a:pt x="1635" y="1315"/>
                    <a:pt x="1602" y="1353"/>
                    <a:pt x="1546" y="1353"/>
                  </a:cubicBezTo>
                  <a:cubicBezTo>
                    <a:pt x="1503" y="1353"/>
                    <a:pt x="1474" y="1326"/>
                    <a:pt x="1485" y="1273"/>
                  </a:cubicBezTo>
                  <a:cubicBezTo>
                    <a:pt x="1493" y="1236"/>
                    <a:pt x="1521" y="1191"/>
                    <a:pt x="1582" y="1191"/>
                  </a:cubicBezTo>
                  <a:moveTo>
                    <a:pt x="1555" y="1322"/>
                  </a:moveTo>
                  <a:cubicBezTo>
                    <a:pt x="1574" y="1322"/>
                    <a:pt x="1590" y="1310"/>
                    <a:pt x="1599" y="1270"/>
                  </a:cubicBezTo>
                  <a:cubicBezTo>
                    <a:pt x="1603" y="1250"/>
                    <a:pt x="1605" y="1221"/>
                    <a:pt x="1575" y="1221"/>
                  </a:cubicBezTo>
                  <a:cubicBezTo>
                    <a:pt x="1543" y="1221"/>
                    <a:pt x="1534" y="1259"/>
                    <a:pt x="1531" y="1273"/>
                  </a:cubicBezTo>
                  <a:cubicBezTo>
                    <a:pt x="1524" y="1307"/>
                    <a:pt x="1532" y="1322"/>
                    <a:pt x="1555" y="1322"/>
                  </a:cubicBezTo>
                  <a:moveTo>
                    <a:pt x="1734" y="1195"/>
                  </a:moveTo>
                  <a:cubicBezTo>
                    <a:pt x="1714" y="1286"/>
                    <a:pt x="1714" y="1286"/>
                    <a:pt x="1714" y="1286"/>
                  </a:cubicBezTo>
                  <a:cubicBezTo>
                    <a:pt x="1711" y="1299"/>
                    <a:pt x="1707" y="1320"/>
                    <a:pt x="1731" y="1320"/>
                  </a:cubicBezTo>
                  <a:cubicBezTo>
                    <a:pt x="1760" y="1320"/>
                    <a:pt x="1765" y="1298"/>
                    <a:pt x="1770" y="1272"/>
                  </a:cubicBezTo>
                  <a:cubicBezTo>
                    <a:pt x="1786" y="1195"/>
                    <a:pt x="1786" y="1195"/>
                    <a:pt x="1786" y="1195"/>
                  </a:cubicBezTo>
                  <a:cubicBezTo>
                    <a:pt x="1833" y="1195"/>
                    <a:pt x="1833" y="1195"/>
                    <a:pt x="1833" y="1195"/>
                  </a:cubicBezTo>
                  <a:cubicBezTo>
                    <a:pt x="1811" y="1296"/>
                    <a:pt x="1811" y="1296"/>
                    <a:pt x="1811" y="1296"/>
                  </a:cubicBezTo>
                  <a:cubicBezTo>
                    <a:pt x="1805" y="1329"/>
                    <a:pt x="1804" y="1333"/>
                    <a:pt x="1804" y="1337"/>
                  </a:cubicBezTo>
                  <a:cubicBezTo>
                    <a:pt x="1803" y="1341"/>
                    <a:pt x="1802" y="1344"/>
                    <a:pt x="1802" y="1348"/>
                  </a:cubicBezTo>
                  <a:cubicBezTo>
                    <a:pt x="1758" y="1348"/>
                    <a:pt x="1758" y="1348"/>
                    <a:pt x="1758" y="1348"/>
                  </a:cubicBezTo>
                  <a:cubicBezTo>
                    <a:pt x="1761" y="1328"/>
                    <a:pt x="1761" y="1328"/>
                    <a:pt x="1761" y="1328"/>
                  </a:cubicBezTo>
                  <a:cubicBezTo>
                    <a:pt x="1756" y="1334"/>
                    <a:pt x="1740" y="1352"/>
                    <a:pt x="1711" y="1352"/>
                  </a:cubicBezTo>
                  <a:cubicBezTo>
                    <a:pt x="1690" y="1352"/>
                    <a:pt x="1675" y="1343"/>
                    <a:pt x="1669" y="1331"/>
                  </a:cubicBezTo>
                  <a:cubicBezTo>
                    <a:pt x="1662" y="1319"/>
                    <a:pt x="1666" y="1297"/>
                    <a:pt x="1668" y="1290"/>
                  </a:cubicBezTo>
                  <a:cubicBezTo>
                    <a:pt x="1688" y="1195"/>
                    <a:pt x="1688" y="1195"/>
                    <a:pt x="1688" y="1195"/>
                  </a:cubicBezTo>
                  <a:cubicBezTo>
                    <a:pt x="1734" y="1195"/>
                    <a:pt x="1734" y="1195"/>
                    <a:pt x="1734" y="1195"/>
                  </a:cubicBezTo>
                  <a:cubicBezTo>
                    <a:pt x="1734" y="1195"/>
                    <a:pt x="1734" y="1195"/>
                    <a:pt x="1734" y="1195"/>
                  </a:cubicBezTo>
                  <a:close/>
                  <a:moveTo>
                    <a:pt x="2010" y="1196"/>
                  </a:moveTo>
                  <a:cubicBezTo>
                    <a:pt x="2006" y="1207"/>
                    <a:pt x="2003" y="1218"/>
                    <a:pt x="2000" y="1233"/>
                  </a:cubicBezTo>
                  <a:cubicBezTo>
                    <a:pt x="1976" y="1346"/>
                    <a:pt x="1976" y="1346"/>
                    <a:pt x="1976" y="1346"/>
                  </a:cubicBezTo>
                  <a:cubicBezTo>
                    <a:pt x="1964" y="1403"/>
                    <a:pt x="1915" y="1409"/>
                    <a:pt x="1886" y="1409"/>
                  </a:cubicBezTo>
                  <a:cubicBezTo>
                    <a:pt x="1864" y="1409"/>
                    <a:pt x="1822" y="1406"/>
                    <a:pt x="1829" y="1359"/>
                  </a:cubicBezTo>
                  <a:cubicBezTo>
                    <a:pt x="1872" y="1359"/>
                    <a:pt x="1872" y="1359"/>
                    <a:pt x="1872" y="1359"/>
                  </a:cubicBezTo>
                  <a:cubicBezTo>
                    <a:pt x="1872" y="1362"/>
                    <a:pt x="1871" y="1367"/>
                    <a:pt x="1874" y="1372"/>
                  </a:cubicBezTo>
                  <a:cubicBezTo>
                    <a:pt x="1877" y="1376"/>
                    <a:pt x="1883" y="1380"/>
                    <a:pt x="1894" y="1380"/>
                  </a:cubicBezTo>
                  <a:cubicBezTo>
                    <a:pt x="1908" y="1380"/>
                    <a:pt x="1921" y="1374"/>
                    <a:pt x="1926" y="1360"/>
                  </a:cubicBezTo>
                  <a:cubicBezTo>
                    <a:pt x="1930" y="1353"/>
                    <a:pt x="1931" y="1347"/>
                    <a:pt x="1937" y="1324"/>
                  </a:cubicBezTo>
                  <a:cubicBezTo>
                    <a:pt x="1918" y="1343"/>
                    <a:pt x="1901" y="1345"/>
                    <a:pt x="1891" y="1345"/>
                  </a:cubicBezTo>
                  <a:cubicBezTo>
                    <a:pt x="1847" y="1345"/>
                    <a:pt x="1834" y="1307"/>
                    <a:pt x="1842" y="1270"/>
                  </a:cubicBezTo>
                  <a:cubicBezTo>
                    <a:pt x="1850" y="1231"/>
                    <a:pt x="1880" y="1194"/>
                    <a:pt x="1924" y="1194"/>
                  </a:cubicBezTo>
                  <a:cubicBezTo>
                    <a:pt x="1952" y="1194"/>
                    <a:pt x="1959" y="1209"/>
                    <a:pt x="1962" y="1216"/>
                  </a:cubicBezTo>
                  <a:cubicBezTo>
                    <a:pt x="1968" y="1196"/>
                    <a:pt x="1968" y="1196"/>
                    <a:pt x="1968" y="1196"/>
                  </a:cubicBezTo>
                  <a:cubicBezTo>
                    <a:pt x="2010" y="1196"/>
                    <a:pt x="2010" y="1196"/>
                    <a:pt x="2010" y="1196"/>
                  </a:cubicBezTo>
                  <a:cubicBezTo>
                    <a:pt x="2010" y="1196"/>
                    <a:pt x="2010" y="1196"/>
                    <a:pt x="2010" y="1196"/>
                  </a:cubicBezTo>
                  <a:close/>
                  <a:moveTo>
                    <a:pt x="1908" y="1315"/>
                  </a:moveTo>
                  <a:cubicBezTo>
                    <a:pt x="1939" y="1315"/>
                    <a:pt x="1947" y="1277"/>
                    <a:pt x="1948" y="1271"/>
                  </a:cubicBezTo>
                  <a:cubicBezTo>
                    <a:pt x="1952" y="1253"/>
                    <a:pt x="1955" y="1224"/>
                    <a:pt x="1928" y="1224"/>
                  </a:cubicBezTo>
                  <a:cubicBezTo>
                    <a:pt x="1911" y="1224"/>
                    <a:pt x="1894" y="1237"/>
                    <a:pt x="1887" y="1270"/>
                  </a:cubicBezTo>
                  <a:cubicBezTo>
                    <a:pt x="1885" y="1277"/>
                    <a:pt x="1878" y="1315"/>
                    <a:pt x="1908" y="1315"/>
                  </a:cubicBezTo>
                  <a:moveTo>
                    <a:pt x="2058" y="1129"/>
                  </a:moveTo>
                  <a:cubicBezTo>
                    <a:pt x="2102" y="1129"/>
                    <a:pt x="2102" y="1129"/>
                    <a:pt x="2102" y="1129"/>
                  </a:cubicBezTo>
                  <a:cubicBezTo>
                    <a:pt x="2084" y="1216"/>
                    <a:pt x="2084" y="1216"/>
                    <a:pt x="2084" y="1216"/>
                  </a:cubicBezTo>
                  <a:cubicBezTo>
                    <a:pt x="2091" y="1208"/>
                    <a:pt x="2105" y="1193"/>
                    <a:pt x="2133" y="1193"/>
                  </a:cubicBezTo>
                  <a:cubicBezTo>
                    <a:pt x="2156" y="1193"/>
                    <a:pt x="2168" y="1204"/>
                    <a:pt x="2174" y="1214"/>
                  </a:cubicBezTo>
                  <a:cubicBezTo>
                    <a:pt x="2177" y="1221"/>
                    <a:pt x="2179" y="1235"/>
                    <a:pt x="2175" y="1255"/>
                  </a:cubicBezTo>
                  <a:cubicBezTo>
                    <a:pt x="2155" y="1348"/>
                    <a:pt x="2155" y="1348"/>
                    <a:pt x="2155" y="1348"/>
                  </a:cubicBezTo>
                  <a:cubicBezTo>
                    <a:pt x="2110" y="1348"/>
                    <a:pt x="2110" y="1348"/>
                    <a:pt x="2110" y="1348"/>
                  </a:cubicBezTo>
                  <a:cubicBezTo>
                    <a:pt x="2130" y="1256"/>
                    <a:pt x="2130" y="1256"/>
                    <a:pt x="2130" y="1256"/>
                  </a:cubicBezTo>
                  <a:cubicBezTo>
                    <a:pt x="2131" y="1248"/>
                    <a:pt x="2137" y="1223"/>
                    <a:pt x="2112" y="1223"/>
                  </a:cubicBezTo>
                  <a:cubicBezTo>
                    <a:pt x="2099" y="1223"/>
                    <a:pt x="2081" y="1230"/>
                    <a:pt x="2076" y="1254"/>
                  </a:cubicBezTo>
                  <a:cubicBezTo>
                    <a:pt x="2057" y="1348"/>
                    <a:pt x="2057" y="1348"/>
                    <a:pt x="2057" y="1348"/>
                  </a:cubicBezTo>
                  <a:cubicBezTo>
                    <a:pt x="2012" y="1348"/>
                    <a:pt x="2012" y="1348"/>
                    <a:pt x="2012" y="1348"/>
                  </a:cubicBezTo>
                  <a:cubicBezTo>
                    <a:pt x="2058" y="1129"/>
                    <a:pt x="2058" y="1129"/>
                    <a:pt x="2058" y="1129"/>
                  </a:cubicBezTo>
                  <a:cubicBezTo>
                    <a:pt x="2058" y="1129"/>
                    <a:pt x="2058" y="1129"/>
                    <a:pt x="2058" y="1129"/>
                  </a:cubicBezTo>
                  <a:close/>
                  <a:moveTo>
                    <a:pt x="100" y="1249"/>
                  </a:moveTo>
                  <a:cubicBezTo>
                    <a:pt x="101" y="1244"/>
                    <a:pt x="104" y="1221"/>
                    <a:pt x="87" y="1221"/>
                  </a:cubicBezTo>
                  <a:cubicBezTo>
                    <a:pt x="66" y="1221"/>
                    <a:pt x="56" y="1253"/>
                    <a:pt x="53" y="1270"/>
                  </a:cubicBezTo>
                  <a:cubicBezTo>
                    <a:pt x="51" y="1278"/>
                    <a:pt x="46" y="1306"/>
                    <a:pt x="54" y="1317"/>
                  </a:cubicBezTo>
                  <a:cubicBezTo>
                    <a:pt x="57" y="1321"/>
                    <a:pt x="61" y="1322"/>
                    <a:pt x="65" y="1322"/>
                  </a:cubicBezTo>
                  <a:cubicBezTo>
                    <a:pt x="70" y="1322"/>
                    <a:pt x="84" y="1320"/>
                    <a:pt x="92" y="1292"/>
                  </a:cubicBezTo>
                  <a:cubicBezTo>
                    <a:pt x="136" y="1292"/>
                    <a:pt x="136" y="1292"/>
                    <a:pt x="136" y="1292"/>
                  </a:cubicBezTo>
                  <a:cubicBezTo>
                    <a:pt x="133" y="1304"/>
                    <a:pt x="128" y="1323"/>
                    <a:pt x="107" y="1337"/>
                  </a:cubicBezTo>
                  <a:cubicBezTo>
                    <a:pt x="94" y="1347"/>
                    <a:pt x="79" y="1352"/>
                    <a:pt x="60" y="1352"/>
                  </a:cubicBezTo>
                  <a:cubicBezTo>
                    <a:pt x="40" y="1352"/>
                    <a:pt x="23" y="1347"/>
                    <a:pt x="12" y="1331"/>
                  </a:cubicBezTo>
                  <a:cubicBezTo>
                    <a:pt x="2" y="1316"/>
                    <a:pt x="0" y="1296"/>
                    <a:pt x="5" y="1271"/>
                  </a:cubicBezTo>
                  <a:cubicBezTo>
                    <a:pt x="20" y="1201"/>
                    <a:pt x="74" y="1192"/>
                    <a:pt x="94" y="1192"/>
                  </a:cubicBezTo>
                  <a:cubicBezTo>
                    <a:pt x="122" y="1192"/>
                    <a:pt x="153" y="1207"/>
                    <a:pt x="144" y="1249"/>
                  </a:cubicBezTo>
                  <a:cubicBezTo>
                    <a:pt x="100" y="1249"/>
                    <a:pt x="100" y="1249"/>
                    <a:pt x="100" y="1249"/>
                  </a:cubicBezTo>
                  <a:cubicBezTo>
                    <a:pt x="100" y="1249"/>
                    <a:pt x="100" y="1249"/>
                    <a:pt x="100" y="1249"/>
                  </a:cubicBezTo>
                  <a:close/>
                  <a:moveTo>
                    <a:pt x="2378" y="1249"/>
                  </a:moveTo>
                  <a:cubicBezTo>
                    <a:pt x="2379" y="1244"/>
                    <a:pt x="2382" y="1221"/>
                    <a:pt x="2365" y="1221"/>
                  </a:cubicBezTo>
                  <a:cubicBezTo>
                    <a:pt x="2344" y="1221"/>
                    <a:pt x="2335" y="1253"/>
                    <a:pt x="2331" y="1270"/>
                  </a:cubicBezTo>
                  <a:cubicBezTo>
                    <a:pt x="2329" y="1278"/>
                    <a:pt x="2324" y="1306"/>
                    <a:pt x="2332" y="1317"/>
                  </a:cubicBezTo>
                  <a:cubicBezTo>
                    <a:pt x="2335" y="1321"/>
                    <a:pt x="2340" y="1322"/>
                    <a:pt x="2343" y="1322"/>
                  </a:cubicBezTo>
                  <a:cubicBezTo>
                    <a:pt x="2348" y="1322"/>
                    <a:pt x="2362" y="1320"/>
                    <a:pt x="2370" y="1292"/>
                  </a:cubicBezTo>
                  <a:cubicBezTo>
                    <a:pt x="2414" y="1292"/>
                    <a:pt x="2414" y="1292"/>
                    <a:pt x="2414" y="1292"/>
                  </a:cubicBezTo>
                  <a:cubicBezTo>
                    <a:pt x="2411" y="1304"/>
                    <a:pt x="2406" y="1323"/>
                    <a:pt x="2385" y="1337"/>
                  </a:cubicBezTo>
                  <a:cubicBezTo>
                    <a:pt x="2372" y="1347"/>
                    <a:pt x="2357" y="1352"/>
                    <a:pt x="2338" y="1352"/>
                  </a:cubicBezTo>
                  <a:cubicBezTo>
                    <a:pt x="2318" y="1352"/>
                    <a:pt x="2301" y="1347"/>
                    <a:pt x="2290" y="1331"/>
                  </a:cubicBezTo>
                  <a:cubicBezTo>
                    <a:pt x="2280" y="1316"/>
                    <a:pt x="2278" y="1296"/>
                    <a:pt x="2284" y="1271"/>
                  </a:cubicBezTo>
                  <a:cubicBezTo>
                    <a:pt x="2299" y="1201"/>
                    <a:pt x="2352" y="1192"/>
                    <a:pt x="2372" y="1192"/>
                  </a:cubicBezTo>
                  <a:cubicBezTo>
                    <a:pt x="2401" y="1192"/>
                    <a:pt x="2431" y="1207"/>
                    <a:pt x="2423" y="1249"/>
                  </a:cubicBezTo>
                  <a:cubicBezTo>
                    <a:pt x="2378" y="1249"/>
                    <a:pt x="2378" y="1249"/>
                    <a:pt x="2378" y="1249"/>
                  </a:cubicBezTo>
                  <a:cubicBezTo>
                    <a:pt x="2378" y="1249"/>
                    <a:pt x="2378" y="1249"/>
                    <a:pt x="2378" y="1249"/>
                  </a:cubicBezTo>
                  <a:close/>
                  <a:moveTo>
                    <a:pt x="2534" y="1191"/>
                  </a:moveTo>
                  <a:cubicBezTo>
                    <a:pt x="2589" y="1191"/>
                    <a:pt x="2606" y="1229"/>
                    <a:pt x="2597" y="1271"/>
                  </a:cubicBezTo>
                  <a:cubicBezTo>
                    <a:pt x="2587" y="1315"/>
                    <a:pt x="2554" y="1353"/>
                    <a:pt x="2498" y="1353"/>
                  </a:cubicBezTo>
                  <a:cubicBezTo>
                    <a:pt x="2454" y="1353"/>
                    <a:pt x="2426" y="1326"/>
                    <a:pt x="2437" y="1273"/>
                  </a:cubicBezTo>
                  <a:cubicBezTo>
                    <a:pt x="2445" y="1236"/>
                    <a:pt x="2474" y="1191"/>
                    <a:pt x="2534" y="1191"/>
                  </a:cubicBezTo>
                  <a:moveTo>
                    <a:pt x="2507" y="1322"/>
                  </a:moveTo>
                  <a:cubicBezTo>
                    <a:pt x="2527" y="1322"/>
                    <a:pt x="2542" y="1310"/>
                    <a:pt x="2551" y="1270"/>
                  </a:cubicBezTo>
                  <a:cubicBezTo>
                    <a:pt x="2555" y="1250"/>
                    <a:pt x="2557" y="1221"/>
                    <a:pt x="2528" y="1221"/>
                  </a:cubicBezTo>
                  <a:cubicBezTo>
                    <a:pt x="2495" y="1221"/>
                    <a:pt x="2486" y="1259"/>
                    <a:pt x="2484" y="1273"/>
                  </a:cubicBezTo>
                  <a:cubicBezTo>
                    <a:pt x="2476" y="1307"/>
                    <a:pt x="2484" y="1322"/>
                    <a:pt x="2507" y="1322"/>
                  </a:cubicBezTo>
                  <a:moveTo>
                    <a:pt x="2637" y="1223"/>
                  </a:moveTo>
                  <a:cubicBezTo>
                    <a:pt x="2639" y="1214"/>
                    <a:pt x="2640" y="1205"/>
                    <a:pt x="2641" y="1195"/>
                  </a:cubicBezTo>
                  <a:cubicBezTo>
                    <a:pt x="2685" y="1195"/>
                    <a:pt x="2685" y="1195"/>
                    <a:pt x="2685" y="1195"/>
                  </a:cubicBezTo>
                  <a:cubicBezTo>
                    <a:pt x="2682" y="1214"/>
                    <a:pt x="2682" y="1214"/>
                    <a:pt x="2682" y="1214"/>
                  </a:cubicBezTo>
                  <a:cubicBezTo>
                    <a:pt x="2688" y="1208"/>
                    <a:pt x="2704" y="1192"/>
                    <a:pt x="2734" y="1192"/>
                  </a:cubicBezTo>
                  <a:cubicBezTo>
                    <a:pt x="2769" y="1192"/>
                    <a:pt x="2775" y="1213"/>
                    <a:pt x="2776" y="1220"/>
                  </a:cubicBezTo>
                  <a:cubicBezTo>
                    <a:pt x="2795" y="1196"/>
                    <a:pt x="2816" y="1192"/>
                    <a:pt x="2832" y="1192"/>
                  </a:cubicBezTo>
                  <a:cubicBezTo>
                    <a:pt x="2862" y="1192"/>
                    <a:pt x="2871" y="1210"/>
                    <a:pt x="2873" y="1216"/>
                  </a:cubicBezTo>
                  <a:cubicBezTo>
                    <a:pt x="2878" y="1230"/>
                    <a:pt x="2874" y="1248"/>
                    <a:pt x="2871" y="1261"/>
                  </a:cubicBezTo>
                  <a:cubicBezTo>
                    <a:pt x="2853" y="1348"/>
                    <a:pt x="2853" y="1348"/>
                    <a:pt x="2853" y="1348"/>
                  </a:cubicBezTo>
                  <a:cubicBezTo>
                    <a:pt x="2807" y="1348"/>
                    <a:pt x="2807" y="1348"/>
                    <a:pt x="2807" y="1348"/>
                  </a:cubicBezTo>
                  <a:cubicBezTo>
                    <a:pt x="2827" y="1258"/>
                    <a:pt x="2827" y="1258"/>
                    <a:pt x="2827" y="1258"/>
                  </a:cubicBezTo>
                  <a:cubicBezTo>
                    <a:pt x="2830" y="1242"/>
                    <a:pt x="2832" y="1223"/>
                    <a:pt x="2808" y="1223"/>
                  </a:cubicBezTo>
                  <a:cubicBezTo>
                    <a:pt x="2781" y="1223"/>
                    <a:pt x="2775" y="1249"/>
                    <a:pt x="2771" y="1271"/>
                  </a:cubicBezTo>
                  <a:cubicBezTo>
                    <a:pt x="2754" y="1348"/>
                    <a:pt x="2754" y="1348"/>
                    <a:pt x="2754" y="1348"/>
                  </a:cubicBezTo>
                  <a:cubicBezTo>
                    <a:pt x="2709" y="1348"/>
                    <a:pt x="2709" y="1348"/>
                    <a:pt x="2709" y="1348"/>
                  </a:cubicBezTo>
                  <a:cubicBezTo>
                    <a:pt x="2728" y="1257"/>
                    <a:pt x="2728" y="1257"/>
                    <a:pt x="2728" y="1257"/>
                  </a:cubicBezTo>
                  <a:cubicBezTo>
                    <a:pt x="2731" y="1245"/>
                    <a:pt x="2735" y="1223"/>
                    <a:pt x="2710" y="1223"/>
                  </a:cubicBezTo>
                  <a:cubicBezTo>
                    <a:pt x="2682" y="1223"/>
                    <a:pt x="2677" y="1248"/>
                    <a:pt x="2674" y="1258"/>
                  </a:cubicBezTo>
                  <a:cubicBezTo>
                    <a:pt x="2655" y="1348"/>
                    <a:pt x="2655" y="1348"/>
                    <a:pt x="2655" y="1348"/>
                  </a:cubicBezTo>
                  <a:cubicBezTo>
                    <a:pt x="2610" y="1348"/>
                    <a:pt x="2610" y="1348"/>
                    <a:pt x="2610" y="1348"/>
                  </a:cubicBezTo>
                  <a:cubicBezTo>
                    <a:pt x="2637" y="1223"/>
                    <a:pt x="2637" y="1223"/>
                    <a:pt x="2637" y="1223"/>
                  </a:cubicBezTo>
                  <a:cubicBezTo>
                    <a:pt x="2637" y="1223"/>
                    <a:pt x="2637" y="1223"/>
                    <a:pt x="2637" y="1223"/>
                  </a:cubicBezTo>
                  <a:close/>
                  <a:moveTo>
                    <a:pt x="2966" y="1195"/>
                  </a:moveTo>
                  <a:cubicBezTo>
                    <a:pt x="2963" y="1216"/>
                    <a:pt x="2963" y="1216"/>
                    <a:pt x="2963" y="1216"/>
                  </a:cubicBezTo>
                  <a:cubicBezTo>
                    <a:pt x="2982" y="1192"/>
                    <a:pt x="3008" y="1192"/>
                    <a:pt x="3015" y="1192"/>
                  </a:cubicBezTo>
                  <a:cubicBezTo>
                    <a:pt x="3054" y="1192"/>
                    <a:pt x="3072" y="1221"/>
                    <a:pt x="3062" y="1268"/>
                  </a:cubicBezTo>
                  <a:cubicBezTo>
                    <a:pt x="3053" y="1312"/>
                    <a:pt x="3022" y="1350"/>
                    <a:pt x="2978" y="1350"/>
                  </a:cubicBezTo>
                  <a:cubicBezTo>
                    <a:pt x="2950" y="1350"/>
                    <a:pt x="2942" y="1335"/>
                    <a:pt x="2939" y="1330"/>
                  </a:cubicBezTo>
                  <a:cubicBezTo>
                    <a:pt x="2923" y="1407"/>
                    <a:pt x="2923" y="1407"/>
                    <a:pt x="2923" y="1407"/>
                  </a:cubicBezTo>
                  <a:cubicBezTo>
                    <a:pt x="2877" y="1407"/>
                    <a:pt x="2877" y="1407"/>
                    <a:pt x="2877" y="1407"/>
                  </a:cubicBezTo>
                  <a:cubicBezTo>
                    <a:pt x="2922" y="1195"/>
                    <a:pt x="2922" y="1195"/>
                    <a:pt x="2922" y="1195"/>
                  </a:cubicBezTo>
                  <a:cubicBezTo>
                    <a:pt x="2966" y="1195"/>
                    <a:pt x="2966" y="1195"/>
                    <a:pt x="2966" y="1195"/>
                  </a:cubicBezTo>
                  <a:cubicBezTo>
                    <a:pt x="2966" y="1195"/>
                    <a:pt x="2966" y="1195"/>
                    <a:pt x="2966" y="1195"/>
                  </a:cubicBezTo>
                  <a:close/>
                  <a:moveTo>
                    <a:pt x="3017" y="1270"/>
                  </a:moveTo>
                  <a:cubicBezTo>
                    <a:pt x="3020" y="1252"/>
                    <a:pt x="3022" y="1221"/>
                    <a:pt x="2996" y="1221"/>
                  </a:cubicBezTo>
                  <a:cubicBezTo>
                    <a:pt x="2981" y="1221"/>
                    <a:pt x="2959" y="1232"/>
                    <a:pt x="2950" y="1273"/>
                  </a:cubicBezTo>
                  <a:cubicBezTo>
                    <a:pt x="2947" y="1282"/>
                    <a:pt x="2940" y="1321"/>
                    <a:pt x="2973" y="1321"/>
                  </a:cubicBezTo>
                  <a:cubicBezTo>
                    <a:pt x="2994" y="1321"/>
                    <a:pt x="3010" y="1300"/>
                    <a:pt x="3017" y="1270"/>
                  </a:cubicBezTo>
                  <a:moveTo>
                    <a:pt x="3119" y="1129"/>
                  </a:moveTo>
                  <a:cubicBezTo>
                    <a:pt x="3164" y="1129"/>
                    <a:pt x="3164" y="1129"/>
                    <a:pt x="3164" y="1129"/>
                  </a:cubicBezTo>
                  <a:cubicBezTo>
                    <a:pt x="3117" y="1348"/>
                    <a:pt x="3117" y="1348"/>
                    <a:pt x="3117" y="1348"/>
                  </a:cubicBezTo>
                  <a:cubicBezTo>
                    <a:pt x="3072" y="1348"/>
                    <a:pt x="3072" y="1348"/>
                    <a:pt x="3072" y="1348"/>
                  </a:cubicBezTo>
                  <a:cubicBezTo>
                    <a:pt x="3119" y="1129"/>
                    <a:pt x="3119" y="1129"/>
                    <a:pt x="3119" y="1129"/>
                  </a:cubicBezTo>
                  <a:cubicBezTo>
                    <a:pt x="3119" y="1129"/>
                    <a:pt x="3119" y="1129"/>
                    <a:pt x="3119" y="1129"/>
                  </a:cubicBezTo>
                  <a:close/>
                  <a:moveTo>
                    <a:pt x="3202" y="1283"/>
                  </a:moveTo>
                  <a:cubicBezTo>
                    <a:pt x="3200" y="1293"/>
                    <a:pt x="3193" y="1324"/>
                    <a:pt x="3225" y="1324"/>
                  </a:cubicBezTo>
                  <a:cubicBezTo>
                    <a:pt x="3236" y="1324"/>
                    <a:pt x="3248" y="1319"/>
                    <a:pt x="3256" y="1303"/>
                  </a:cubicBezTo>
                  <a:cubicBezTo>
                    <a:pt x="3297" y="1303"/>
                    <a:pt x="3297" y="1303"/>
                    <a:pt x="3297" y="1303"/>
                  </a:cubicBezTo>
                  <a:cubicBezTo>
                    <a:pt x="3295" y="1310"/>
                    <a:pt x="3291" y="1323"/>
                    <a:pt x="3275" y="1336"/>
                  </a:cubicBezTo>
                  <a:cubicBezTo>
                    <a:pt x="3261" y="1348"/>
                    <a:pt x="3240" y="1354"/>
                    <a:pt x="3218" y="1354"/>
                  </a:cubicBezTo>
                  <a:cubicBezTo>
                    <a:pt x="3205" y="1354"/>
                    <a:pt x="3180" y="1351"/>
                    <a:pt x="3168" y="1335"/>
                  </a:cubicBezTo>
                  <a:cubicBezTo>
                    <a:pt x="3157" y="1320"/>
                    <a:pt x="3155" y="1299"/>
                    <a:pt x="3161" y="1275"/>
                  </a:cubicBezTo>
                  <a:cubicBezTo>
                    <a:pt x="3166" y="1250"/>
                    <a:pt x="3178" y="1220"/>
                    <a:pt x="3208" y="1202"/>
                  </a:cubicBezTo>
                  <a:cubicBezTo>
                    <a:pt x="3222" y="1194"/>
                    <a:pt x="3237" y="1190"/>
                    <a:pt x="3254" y="1190"/>
                  </a:cubicBezTo>
                  <a:cubicBezTo>
                    <a:pt x="3276" y="1190"/>
                    <a:pt x="3300" y="1198"/>
                    <a:pt x="3308" y="1227"/>
                  </a:cubicBezTo>
                  <a:cubicBezTo>
                    <a:pt x="3314" y="1248"/>
                    <a:pt x="3309" y="1270"/>
                    <a:pt x="3305" y="1283"/>
                  </a:cubicBezTo>
                  <a:cubicBezTo>
                    <a:pt x="3202" y="1283"/>
                    <a:pt x="3202" y="1283"/>
                    <a:pt x="3202" y="1283"/>
                  </a:cubicBezTo>
                  <a:cubicBezTo>
                    <a:pt x="3202" y="1283"/>
                    <a:pt x="3202" y="1283"/>
                    <a:pt x="3202" y="1283"/>
                  </a:cubicBezTo>
                  <a:close/>
                  <a:moveTo>
                    <a:pt x="3265" y="1254"/>
                  </a:moveTo>
                  <a:cubicBezTo>
                    <a:pt x="3267" y="1248"/>
                    <a:pt x="3272" y="1220"/>
                    <a:pt x="3246" y="1220"/>
                  </a:cubicBezTo>
                  <a:cubicBezTo>
                    <a:pt x="3226" y="1220"/>
                    <a:pt x="3214" y="1236"/>
                    <a:pt x="3210" y="1254"/>
                  </a:cubicBezTo>
                  <a:cubicBezTo>
                    <a:pt x="3265" y="1254"/>
                    <a:pt x="3265" y="1254"/>
                    <a:pt x="3265" y="1254"/>
                  </a:cubicBezTo>
                  <a:cubicBezTo>
                    <a:pt x="3265" y="1254"/>
                    <a:pt x="3265" y="1254"/>
                    <a:pt x="3265" y="1254"/>
                  </a:cubicBezTo>
                  <a:close/>
                  <a:moveTo>
                    <a:pt x="3383" y="1195"/>
                  </a:moveTo>
                  <a:cubicBezTo>
                    <a:pt x="3401" y="1245"/>
                    <a:pt x="3401" y="1245"/>
                    <a:pt x="3401" y="1245"/>
                  </a:cubicBezTo>
                  <a:cubicBezTo>
                    <a:pt x="3442" y="1195"/>
                    <a:pt x="3442" y="1195"/>
                    <a:pt x="3442" y="1195"/>
                  </a:cubicBezTo>
                  <a:cubicBezTo>
                    <a:pt x="3488" y="1195"/>
                    <a:pt x="3488" y="1195"/>
                    <a:pt x="3488" y="1195"/>
                  </a:cubicBezTo>
                  <a:cubicBezTo>
                    <a:pt x="3423" y="1269"/>
                    <a:pt x="3423" y="1269"/>
                    <a:pt x="3423" y="1269"/>
                  </a:cubicBezTo>
                  <a:cubicBezTo>
                    <a:pt x="3457" y="1348"/>
                    <a:pt x="3457" y="1348"/>
                    <a:pt x="3457" y="1348"/>
                  </a:cubicBezTo>
                  <a:cubicBezTo>
                    <a:pt x="3404" y="1348"/>
                    <a:pt x="3404" y="1348"/>
                    <a:pt x="3404" y="1348"/>
                  </a:cubicBezTo>
                  <a:cubicBezTo>
                    <a:pt x="3385" y="1292"/>
                    <a:pt x="3385" y="1292"/>
                    <a:pt x="3385" y="1292"/>
                  </a:cubicBezTo>
                  <a:cubicBezTo>
                    <a:pt x="3342" y="1348"/>
                    <a:pt x="3342" y="1348"/>
                    <a:pt x="3342" y="1348"/>
                  </a:cubicBezTo>
                  <a:cubicBezTo>
                    <a:pt x="3295" y="1348"/>
                    <a:pt x="3295" y="1348"/>
                    <a:pt x="3295" y="1348"/>
                  </a:cubicBezTo>
                  <a:cubicBezTo>
                    <a:pt x="3364" y="1266"/>
                    <a:pt x="3364" y="1266"/>
                    <a:pt x="3364" y="1266"/>
                  </a:cubicBezTo>
                  <a:cubicBezTo>
                    <a:pt x="3329" y="1195"/>
                    <a:pt x="3329" y="1195"/>
                    <a:pt x="3329" y="1195"/>
                  </a:cubicBezTo>
                  <a:cubicBezTo>
                    <a:pt x="3383" y="1195"/>
                    <a:pt x="3383" y="1195"/>
                    <a:pt x="3383" y="1195"/>
                  </a:cubicBezTo>
                  <a:cubicBezTo>
                    <a:pt x="3383" y="1195"/>
                    <a:pt x="3383" y="1195"/>
                    <a:pt x="3383" y="1195"/>
                  </a:cubicBezTo>
                  <a:close/>
                  <a:moveTo>
                    <a:pt x="3509" y="1194"/>
                  </a:moveTo>
                  <a:cubicBezTo>
                    <a:pt x="3554" y="1194"/>
                    <a:pt x="3554" y="1194"/>
                    <a:pt x="3554" y="1194"/>
                  </a:cubicBezTo>
                  <a:cubicBezTo>
                    <a:pt x="3521" y="1348"/>
                    <a:pt x="3521" y="1348"/>
                    <a:pt x="3521" y="1348"/>
                  </a:cubicBezTo>
                  <a:cubicBezTo>
                    <a:pt x="3476" y="1348"/>
                    <a:pt x="3476" y="1348"/>
                    <a:pt x="3476" y="1348"/>
                  </a:cubicBezTo>
                  <a:cubicBezTo>
                    <a:pt x="3509" y="1194"/>
                    <a:pt x="3509" y="1194"/>
                    <a:pt x="3509" y="1194"/>
                  </a:cubicBezTo>
                  <a:cubicBezTo>
                    <a:pt x="3509" y="1194"/>
                    <a:pt x="3509" y="1194"/>
                    <a:pt x="3509" y="1194"/>
                  </a:cubicBezTo>
                  <a:close/>
                  <a:moveTo>
                    <a:pt x="3521" y="1129"/>
                  </a:moveTo>
                  <a:cubicBezTo>
                    <a:pt x="3569" y="1129"/>
                    <a:pt x="3569" y="1129"/>
                    <a:pt x="3569" y="1129"/>
                  </a:cubicBezTo>
                  <a:cubicBezTo>
                    <a:pt x="3561" y="1168"/>
                    <a:pt x="3561" y="1168"/>
                    <a:pt x="3561" y="1168"/>
                  </a:cubicBezTo>
                  <a:cubicBezTo>
                    <a:pt x="3513" y="1168"/>
                    <a:pt x="3513" y="1168"/>
                    <a:pt x="3513" y="1168"/>
                  </a:cubicBezTo>
                  <a:cubicBezTo>
                    <a:pt x="3521" y="1129"/>
                    <a:pt x="3521" y="1129"/>
                    <a:pt x="3521" y="1129"/>
                  </a:cubicBezTo>
                  <a:cubicBezTo>
                    <a:pt x="3521" y="1129"/>
                    <a:pt x="3521" y="1129"/>
                    <a:pt x="3521" y="1129"/>
                  </a:cubicBezTo>
                  <a:close/>
                  <a:moveTo>
                    <a:pt x="3649" y="1346"/>
                  </a:moveTo>
                  <a:cubicBezTo>
                    <a:pt x="3634" y="1350"/>
                    <a:pt x="3621" y="1351"/>
                    <a:pt x="3614" y="1351"/>
                  </a:cubicBezTo>
                  <a:cubicBezTo>
                    <a:pt x="3568" y="1351"/>
                    <a:pt x="3575" y="1322"/>
                    <a:pt x="3577" y="1310"/>
                  </a:cubicBezTo>
                  <a:cubicBezTo>
                    <a:pt x="3595" y="1225"/>
                    <a:pt x="3595" y="1225"/>
                    <a:pt x="3595" y="1225"/>
                  </a:cubicBezTo>
                  <a:cubicBezTo>
                    <a:pt x="3565" y="1225"/>
                    <a:pt x="3565" y="1225"/>
                    <a:pt x="3565" y="1225"/>
                  </a:cubicBezTo>
                  <a:cubicBezTo>
                    <a:pt x="3572" y="1196"/>
                    <a:pt x="3572" y="1196"/>
                    <a:pt x="3572" y="1196"/>
                  </a:cubicBezTo>
                  <a:cubicBezTo>
                    <a:pt x="3601" y="1196"/>
                    <a:pt x="3601" y="1196"/>
                    <a:pt x="3601" y="1196"/>
                  </a:cubicBezTo>
                  <a:cubicBezTo>
                    <a:pt x="3608" y="1166"/>
                    <a:pt x="3608" y="1166"/>
                    <a:pt x="3608" y="1166"/>
                  </a:cubicBezTo>
                  <a:cubicBezTo>
                    <a:pt x="3656" y="1149"/>
                    <a:pt x="3656" y="1149"/>
                    <a:pt x="3656" y="1149"/>
                  </a:cubicBezTo>
                  <a:cubicBezTo>
                    <a:pt x="3646" y="1196"/>
                    <a:pt x="3646" y="1196"/>
                    <a:pt x="3646" y="1196"/>
                  </a:cubicBezTo>
                  <a:cubicBezTo>
                    <a:pt x="3682" y="1196"/>
                    <a:pt x="3682" y="1196"/>
                    <a:pt x="3682" y="1196"/>
                  </a:cubicBezTo>
                  <a:cubicBezTo>
                    <a:pt x="3676" y="1225"/>
                    <a:pt x="3676" y="1225"/>
                    <a:pt x="3676" y="1225"/>
                  </a:cubicBezTo>
                  <a:cubicBezTo>
                    <a:pt x="3640" y="1225"/>
                    <a:pt x="3640" y="1225"/>
                    <a:pt x="3640" y="1225"/>
                  </a:cubicBezTo>
                  <a:cubicBezTo>
                    <a:pt x="3625" y="1295"/>
                    <a:pt x="3625" y="1295"/>
                    <a:pt x="3625" y="1295"/>
                  </a:cubicBezTo>
                  <a:cubicBezTo>
                    <a:pt x="3622" y="1309"/>
                    <a:pt x="3620" y="1317"/>
                    <a:pt x="3640" y="1317"/>
                  </a:cubicBezTo>
                  <a:cubicBezTo>
                    <a:pt x="3647" y="1317"/>
                    <a:pt x="3650" y="1317"/>
                    <a:pt x="3656" y="1317"/>
                  </a:cubicBezTo>
                  <a:cubicBezTo>
                    <a:pt x="3649" y="1346"/>
                    <a:pt x="3649" y="1346"/>
                    <a:pt x="3649" y="1346"/>
                  </a:cubicBezTo>
                  <a:cubicBezTo>
                    <a:pt x="3649" y="1346"/>
                    <a:pt x="3649" y="1346"/>
                    <a:pt x="3649" y="1346"/>
                  </a:cubicBezTo>
                  <a:close/>
                  <a:moveTo>
                    <a:pt x="3741" y="1195"/>
                  </a:moveTo>
                  <a:cubicBezTo>
                    <a:pt x="3752" y="1301"/>
                    <a:pt x="3752" y="1301"/>
                    <a:pt x="3752" y="1301"/>
                  </a:cubicBezTo>
                  <a:cubicBezTo>
                    <a:pt x="3809" y="1195"/>
                    <a:pt x="3809" y="1195"/>
                    <a:pt x="3809" y="1195"/>
                  </a:cubicBezTo>
                  <a:cubicBezTo>
                    <a:pt x="3854" y="1195"/>
                    <a:pt x="3854" y="1195"/>
                    <a:pt x="3854" y="1195"/>
                  </a:cubicBezTo>
                  <a:cubicBezTo>
                    <a:pt x="3764" y="1345"/>
                    <a:pt x="3764" y="1345"/>
                    <a:pt x="3764" y="1345"/>
                  </a:cubicBezTo>
                  <a:cubicBezTo>
                    <a:pt x="3732" y="1406"/>
                    <a:pt x="3732" y="1406"/>
                    <a:pt x="3732" y="1406"/>
                  </a:cubicBezTo>
                  <a:cubicBezTo>
                    <a:pt x="3687" y="1406"/>
                    <a:pt x="3687" y="1406"/>
                    <a:pt x="3687" y="1406"/>
                  </a:cubicBezTo>
                  <a:cubicBezTo>
                    <a:pt x="3719" y="1348"/>
                    <a:pt x="3719" y="1348"/>
                    <a:pt x="3719" y="1348"/>
                  </a:cubicBezTo>
                  <a:cubicBezTo>
                    <a:pt x="3693" y="1195"/>
                    <a:pt x="3693" y="1195"/>
                    <a:pt x="3693" y="1195"/>
                  </a:cubicBezTo>
                  <a:cubicBezTo>
                    <a:pt x="3741" y="1195"/>
                    <a:pt x="3741" y="1195"/>
                    <a:pt x="3741" y="1195"/>
                  </a:cubicBezTo>
                  <a:cubicBezTo>
                    <a:pt x="3741" y="1195"/>
                    <a:pt x="3741" y="1195"/>
                    <a:pt x="3741" y="1195"/>
                  </a:cubicBezTo>
                  <a:close/>
                  <a:moveTo>
                    <a:pt x="3933" y="1145"/>
                  </a:moveTo>
                  <a:cubicBezTo>
                    <a:pt x="3899" y="1145"/>
                    <a:pt x="3899" y="1145"/>
                    <a:pt x="3899" y="1145"/>
                  </a:cubicBezTo>
                  <a:cubicBezTo>
                    <a:pt x="3902" y="1129"/>
                    <a:pt x="3902" y="1129"/>
                    <a:pt x="3902" y="1129"/>
                  </a:cubicBezTo>
                  <a:cubicBezTo>
                    <a:pt x="3990" y="1129"/>
                    <a:pt x="3990" y="1129"/>
                    <a:pt x="3990" y="1129"/>
                  </a:cubicBezTo>
                  <a:cubicBezTo>
                    <a:pt x="3987" y="1145"/>
                    <a:pt x="3987" y="1145"/>
                    <a:pt x="3987" y="1145"/>
                  </a:cubicBezTo>
                  <a:cubicBezTo>
                    <a:pt x="3953" y="1145"/>
                    <a:pt x="3953" y="1145"/>
                    <a:pt x="3953" y="1145"/>
                  </a:cubicBezTo>
                  <a:cubicBezTo>
                    <a:pt x="3936" y="1225"/>
                    <a:pt x="3936" y="1225"/>
                    <a:pt x="3936" y="1225"/>
                  </a:cubicBezTo>
                  <a:cubicBezTo>
                    <a:pt x="3916" y="1225"/>
                    <a:pt x="3916" y="1225"/>
                    <a:pt x="3916" y="1225"/>
                  </a:cubicBezTo>
                  <a:cubicBezTo>
                    <a:pt x="3933" y="1145"/>
                    <a:pt x="3933" y="1145"/>
                    <a:pt x="3933" y="1145"/>
                  </a:cubicBezTo>
                  <a:cubicBezTo>
                    <a:pt x="3933" y="1145"/>
                    <a:pt x="3933" y="1145"/>
                    <a:pt x="3933" y="1145"/>
                  </a:cubicBezTo>
                  <a:close/>
                  <a:moveTo>
                    <a:pt x="3999" y="1129"/>
                  </a:moveTo>
                  <a:cubicBezTo>
                    <a:pt x="4031" y="1129"/>
                    <a:pt x="4031" y="1129"/>
                    <a:pt x="4031" y="1129"/>
                  </a:cubicBezTo>
                  <a:cubicBezTo>
                    <a:pt x="4036" y="1200"/>
                    <a:pt x="4036" y="1200"/>
                    <a:pt x="4036" y="1200"/>
                  </a:cubicBezTo>
                  <a:cubicBezTo>
                    <a:pt x="4072" y="1129"/>
                    <a:pt x="4072" y="1129"/>
                    <a:pt x="4072" y="1129"/>
                  </a:cubicBezTo>
                  <a:cubicBezTo>
                    <a:pt x="4103" y="1129"/>
                    <a:pt x="4103" y="1129"/>
                    <a:pt x="4103" y="1129"/>
                  </a:cubicBezTo>
                  <a:cubicBezTo>
                    <a:pt x="4083" y="1225"/>
                    <a:pt x="4083" y="1225"/>
                    <a:pt x="4083" y="1225"/>
                  </a:cubicBezTo>
                  <a:cubicBezTo>
                    <a:pt x="4063" y="1225"/>
                    <a:pt x="4063" y="1225"/>
                    <a:pt x="4063" y="1225"/>
                  </a:cubicBezTo>
                  <a:cubicBezTo>
                    <a:pt x="4080" y="1143"/>
                    <a:pt x="4080" y="1143"/>
                    <a:pt x="4080" y="1143"/>
                  </a:cubicBezTo>
                  <a:cubicBezTo>
                    <a:pt x="4038" y="1225"/>
                    <a:pt x="4038" y="1225"/>
                    <a:pt x="4038" y="1225"/>
                  </a:cubicBezTo>
                  <a:cubicBezTo>
                    <a:pt x="4021" y="1225"/>
                    <a:pt x="4021" y="1225"/>
                    <a:pt x="4021" y="1225"/>
                  </a:cubicBezTo>
                  <a:cubicBezTo>
                    <a:pt x="4014" y="1143"/>
                    <a:pt x="4014" y="1143"/>
                    <a:pt x="4014" y="1143"/>
                  </a:cubicBezTo>
                  <a:cubicBezTo>
                    <a:pt x="3997" y="1225"/>
                    <a:pt x="3997" y="1225"/>
                    <a:pt x="3997" y="1225"/>
                  </a:cubicBezTo>
                  <a:cubicBezTo>
                    <a:pt x="3978" y="1225"/>
                    <a:pt x="3978" y="1225"/>
                    <a:pt x="3978" y="1225"/>
                  </a:cubicBezTo>
                  <a:cubicBezTo>
                    <a:pt x="3999" y="1129"/>
                    <a:pt x="3999" y="1129"/>
                    <a:pt x="3999" y="1129"/>
                  </a:cubicBezTo>
                  <a:cubicBezTo>
                    <a:pt x="3999" y="1129"/>
                    <a:pt x="3999" y="1129"/>
                    <a:pt x="3999" y="112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Freeform 9"/>
            <p:cNvSpPr>
              <a:spLocks noEditPoints="1"/>
            </p:cNvSpPr>
            <p:nvPr userDrawn="1"/>
          </p:nvSpPr>
          <p:spPr bwMode="gray">
            <a:xfrm>
              <a:off x="68" y="0"/>
              <a:ext cx="1723" cy="964"/>
            </a:xfrm>
            <a:custGeom>
              <a:avLst/>
              <a:gdLst>
                <a:gd name="T0" fmla="*/ 175 w 2268"/>
                <a:gd name="T1" fmla="*/ 248 h 1269"/>
                <a:gd name="T2" fmla="*/ 0 w 2268"/>
                <a:gd name="T3" fmla="*/ 248 h 1269"/>
                <a:gd name="T4" fmla="*/ 0 w 2268"/>
                <a:gd name="T5" fmla="*/ 0 h 1269"/>
                <a:gd name="T6" fmla="*/ 175 w 2268"/>
                <a:gd name="T7" fmla="*/ 0 h 1269"/>
                <a:gd name="T8" fmla="*/ 175 w 2268"/>
                <a:gd name="T9" fmla="*/ 248 h 1269"/>
                <a:gd name="T10" fmla="*/ 1723 w 2268"/>
                <a:gd name="T11" fmla="*/ 0 h 1269"/>
                <a:gd name="T12" fmla="*/ 1547 w 2268"/>
                <a:gd name="T13" fmla="*/ 0 h 1269"/>
                <a:gd name="T14" fmla="*/ 1547 w 2268"/>
                <a:gd name="T15" fmla="*/ 248 h 1269"/>
                <a:gd name="T16" fmla="*/ 1723 w 2268"/>
                <a:gd name="T17" fmla="*/ 248 h 1269"/>
                <a:gd name="T18" fmla="*/ 1723 w 2268"/>
                <a:gd name="T19" fmla="*/ 0 h 1269"/>
                <a:gd name="T20" fmla="*/ 175 w 2268"/>
                <a:gd name="T21" fmla="*/ 716 h 1269"/>
                <a:gd name="T22" fmla="*/ 0 w 2268"/>
                <a:gd name="T23" fmla="*/ 716 h 1269"/>
                <a:gd name="T24" fmla="*/ 0 w 2268"/>
                <a:gd name="T25" fmla="*/ 964 h 1269"/>
                <a:gd name="T26" fmla="*/ 175 w 2268"/>
                <a:gd name="T27" fmla="*/ 964 h 1269"/>
                <a:gd name="T28" fmla="*/ 175 w 2268"/>
                <a:gd name="T29" fmla="*/ 716 h 1269"/>
                <a:gd name="T30" fmla="*/ 1723 w 2268"/>
                <a:gd name="T31" fmla="*/ 716 h 1269"/>
                <a:gd name="T32" fmla="*/ 1547 w 2268"/>
                <a:gd name="T33" fmla="*/ 716 h 1269"/>
                <a:gd name="T34" fmla="*/ 1547 w 2268"/>
                <a:gd name="T35" fmla="*/ 964 h 1269"/>
                <a:gd name="T36" fmla="*/ 1723 w 2268"/>
                <a:gd name="T37" fmla="*/ 964 h 1269"/>
                <a:gd name="T38" fmla="*/ 1723 w 2268"/>
                <a:gd name="T39" fmla="*/ 716 h 1269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2268"/>
                <a:gd name="T61" fmla="*/ 0 h 1269"/>
                <a:gd name="T62" fmla="*/ 2268 w 2268"/>
                <a:gd name="T63" fmla="*/ 1269 h 1269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2268" h="1269">
                  <a:moveTo>
                    <a:pt x="231" y="327"/>
                  </a:moveTo>
                  <a:lnTo>
                    <a:pt x="0" y="327"/>
                  </a:lnTo>
                  <a:lnTo>
                    <a:pt x="0" y="0"/>
                  </a:lnTo>
                  <a:lnTo>
                    <a:pt x="231" y="0"/>
                  </a:lnTo>
                  <a:lnTo>
                    <a:pt x="231" y="327"/>
                  </a:lnTo>
                  <a:close/>
                  <a:moveTo>
                    <a:pt x="2268" y="0"/>
                  </a:moveTo>
                  <a:lnTo>
                    <a:pt x="2036" y="0"/>
                  </a:lnTo>
                  <a:lnTo>
                    <a:pt x="2036" y="327"/>
                  </a:lnTo>
                  <a:lnTo>
                    <a:pt x="2268" y="327"/>
                  </a:lnTo>
                  <a:lnTo>
                    <a:pt x="2268" y="0"/>
                  </a:lnTo>
                  <a:close/>
                  <a:moveTo>
                    <a:pt x="231" y="942"/>
                  </a:moveTo>
                  <a:lnTo>
                    <a:pt x="0" y="942"/>
                  </a:lnTo>
                  <a:lnTo>
                    <a:pt x="0" y="1269"/>
                  </a:lnTo>
                  <a:lnTo>
                    <a:pt x="231" y="1269"/>
                  </a:lnTo>
                  <a:lnTo>
                    <a:pt x="231" y="942"/>
                  </a:lnTo>
                  <a:close/>
                  <a:moveTo>
                    <a:pt x="2268" y="942"/>
                  </a:moveTo>
                  <a:lnTo>
                    <a:pt x="2036" y="942"/>
                  </a:lnTo>
                  <a:lnTo>
                    <a:pt x="2036" y="1269"/>
                  </a:lnTo>
                  <a:lnTo>
                    <a:pt x="2268" y="1269"/>
                  </a:lnTo>
                  <a:lnTo>
                    <a:pt x="2268" y="942"/>
                  </a:lnTo>
                  <a:close/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Title 9"/>
          <p:cNvSpPr>
            <a:spLocks noGrp="1"/>
          </p:cNvSpPr>
          <p:nvPr>
            <p:ph type="title"/>
          </p:nvPr>
        </p:nvSpPr>
        <p:spPr bwMode="gray">
          <a:xfrm>
            <a:off x="324005" y="1556792"/>
            <a:ext cx="3461923" cy="2016224"/>
          </a:xfrm>
          <a:noFill/>
          <a:ln w="9525">
            <a:noFill/>
            <a:miter lim="800000"/>
            <a:headEnd/>
            <a:tailEnd/>
          </a:ln>
        </p:spPr>
        <p:txBody>
          <a:bodyPr anchor="t">
            <a:normAutofit/>
          </a:bodyPr>
          <a:lstStyle>
            <a:lvl1pPr algn="l" rtl="0" eaLnBrk="1" fontAlgn="base" hangingPunct="1">
              <a:spcBef>
                <a:spcPct val="40000"/>
              </a:spcBef>
              <a:spcAft>
                <a:spcPct val="0"/>
              </a:spcAft>
              <a:defRPr lang="en-GB" sz="3000" b="1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>
              <a:defRPr lang="en-GB" sz="3000" b="1" dirty="0">
                <a:solidFill>
                  <a:schemeClr val="bg1"/>
                </a:solidFill>
                <a:latin typeface="+mj-lt"/>
              </a:defRPr>
            </a:lvl2pPr>
            <a:lvl3pPr>
              <a:defRPr lang="en-GB" sz="3000" b="1" dirty="0">
                <a:solidFill>
                  <a:schemeClr val="bg1"/>
                </a:solidFill>
                <a:latin typeface="+mj-lt"/>
              </a:defRPr>
            </a:lvl3pPr>
            <a:lvl4pPr>
              <a:defRPr lang="en-GB" sz="3000" b="1" dirty="0">
                <a:solidFill>
                  <a:schemeClr val="bg1"/>
                </a:solidFill>
                <a:latin typeface="+mj-lt"/>
              </a:defRPr>
            </a:lvl4pPr>
            <a:lvl5pPr>
              <a:defRPr lang="en-GB" sz="3000" b="1" dirty="0">
                <a:solidFill>
                  <a:schemeClr val="bg1"/>
                </a:solidFill>
                <a:latin typeface="+mj-lt"/>
              </a:defRPr>
            </a:lvl5pPr>
            <a:lvl6pPr>
              <a:defRPr lang="en-GB" sz="3000" b="1" dirty="0">
                <a:solidFill>
                  <a:schemeClr val="bg1"/>
                </a:solidFill>
                <a:latin typeface="+mj-lt"/>
              </a:defRPr>
            </a:lvl6pPr>
            <a:lvl7pPr>
              <a:defRPr lang="en-GB" sz="3000" b="1" dirty="0">
                <a:solidFill>
                  <a:schemeClr val="bg1"/>
                </a:solidFill>
                <a:latin typeface="+mj-lt"/>
              </a:defRPr>
            </a:lvl7pPr>
            <a:lvl8pPr>
              <a:defRPr lang="en-GB" sz="3000" b="1" dirty="0">
                <a:solidFill>
                  <a:schemeClr val="bg1"/>
                </a:solidFill>
                <a:latin typeface="+mj-lt"/>
              </a:defRPr>
            </a:lvl8pPr>
            <a:lvl9pPr>
              <a:defRPr sz="30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7" name="Text Placeholder 16"/>
          <p:cNvSpPr>
            <a:spLocks noGrp="1"/>
          </p:cNvSpPr>
          <p:nvPr>
            <p:ph type="body" sz="quarter" idx="10"/>
          </p:nvPr>
        </p:nvSpPr>
        <p:spPr bwMode="gray">
          <a:xfrm>
            <a:off x="324002" y="3789045"/>
            <a:ext cx="3029875" cy="1079823"/>
          </a:xfrm>
          <a:noFill/>
          <a:ln w="9525">
            <a:noFill/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defRPr lang="en-US" sz="1200" b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 lang="en-US" sz="1200" b="0" kern="1200" noProof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>
              <a:defRPr lang="en-US" sz="1200" b="0" kern="1200" noProof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>
              <a:defRPr lang="en-US" sz="1200" b="0" kern="1200" noProof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>
              <a:defRPr lang="en-US" sz="1200" b="0" kern="1200" noProof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>
              <a:defRPr lang="en-US" sz="1200" b="0" kern="1200" noProof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>
              <a:defRPr lang="en-US" sz="1200" b="0" kern="1200" noProof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>
              <a:defRPr lang="en-US" sz="1200" b="0" kern="1200" noProof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>
              <a:defRPr lang="en-US" sz="1200" b="0" kern="1200" noProof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04947735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6"/>
          <p:cNvSpPr>
            <a:spLocks noEditPoints="1"/>
          </p:cNvSpPr>
          <p:nvPr userDrawn="1"/>
        </p:nvSpPr>
        <p:spPr bwMode="gray">
          <a:xfrm>
            <a:off x="0" y="547688"/>
            <a:ext cx="4683125" cy="4848225"/>
          </a:xfrm>
          <a:custGeom>
            <a:avLst/>
            <a:gdLst>
              <a:gd name="T0" fmla="*/ 2950 w 2950"/>
              <a:gd name="T1" fmla="*/ 0 h 3054"/>
              <a:gd name="T2" fmla="*/ 433 w 2950"/>
              <a:gd name="T3" fmla="*/ 0 h 3054"/>
              <a:gd name="T4" fmla="*/ 0 w 2950"/>
              <a:gd name="T5" fmla="*/ 1461 h 3054"/>
              <a:gd name="T6" fmla="*/ 0 w 2950"/>
              <a:gd name="T7" fmla="*/ 3054 h 3054"/>
              <a:gd name="T8" fmla="*/ 2046 w 2950"/>
              <a:gd name="T9" fmla="*/ 3054 h 3054"/>
              <a:gd name="T10" fmla="*/ 2950 w 2950"/>
              <a:gd name="T11" fmla="*/ 0 h 3054"/>
              <a:gd name="T12" fmla="*/ 2950 w 2950"/>
              <a:gd name="T13" fmla="*/ 0 h 3054"/>
              <a:gd name="T14" fmla="*/ 2950 w 2950"/>
              <a:gd name="T15" fmla="*/ 0 h 3054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2950" h="3054">
                <a:moveTo>
                  <a:pt x="2950" y="0"/>
                </a:moveTo>
                <a:lnTo>
                  <a:pt x="433" y="0"/>
                </a:lnTo>
                <a:lnTo>
                  <a:pt x="0" y="1461"/>
                </a:lnTo>
                <a:lnTo>
                  <a:pt x="0" y="3054"/>
                </a:lnTo>
                <a:lnTo>
                  <a:pt x="2046" y="3054"/>
                </a:lnTo>
                <a:lnTo>
                  <a:pt x="2950" y="0"/>
                </a:lnTo>
                <a:close/>
                <a:moveTo>
                  <a:pt x="2950" y="0"/>
                </a:moveTo>
                <a:lnTo>
                  <a:pt x="2950" y="0"/>
                </a:lnTo>
                <a:close/>
              </a:path>
            </a:pathLst>
          </a:custGeom>
          <a:gradFill rotWithShape="1">
            <a:gsLst>
              <a:gs pos="0">
                <a:srgbClr val="00257A">
                  <a:alpha val="89999"/>
                </a:srgbClr>
              </a:gs>
              <a:gs pos="35001">
                <a:srgbClr val="00338D">
                  <a:alpha val="89999"/>
                </a:srgbClr>
              </a:gs>
              <a:gs pos="100000">
                <a:srgbClr val="009FDA">
                  <a:alpha val="89999"/>
                </a:srgbClr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5" name="Group 4"/>
          <p:cNvGrpSpPr>
            <a:grpSpLocks/>
          </p:cNvGrpSpPr>
          <p:nvPr userDrawn="1"/>
        </p:nvGrpSpPr>
        <p:grpSpPr bwMode="gray">
          <a:xfrm>
            <a:off x="683573" y="548680"/>
            <a:ext cx="1930547" cy="1080120"/>
            <a:chOff x="68" y="0"/>
            <a:chExt cx="1723" cy="964"/>
          </a:xfrm>
          <a:solidFill>
            <a:schemeClr val="accent6"/>
          </a:solidFill>
        </p:grpSpPr>
        <p:sp>
          <p:nvSpPr>
            <p:cNvPr id="6" name="Freeform 8"/>
            <p:cNvSpPr>
              <a:spLocks noEditPoints="1"/>
            </p:cNvSpPr>
            <p:nvPr/>
          </p:nvSpPr>
          <p:spPr bwMode="gray">
            <a:xfrm>
              <a:off x="199" y="248"/>
              <a:ext cx="1423" cy="489"/>
            </a:xfrm>
            <a:custGeom>
              <a:avLst/>
              <a:gdLst>
                <a:gd name="T0" fmla="*/ 1974 w 4103"/>
                <a:gd name="T1" fmla="*/ 485 h 1409"/>
                <a:gd name="T2" fmla="*/ 2267 w 4103"/>
                <a:gd name="T3" fmla="*/ 697 h 1409"/>
                <a:gd name="T4" fmla="*/ 1655 w 4103"/>
                <a:gd name="T5" fmla="*/ 656 h 1409"/>
                <a:gd name="T6" fmla="*/ 1718 w 4103"/>
                <a:gd name="T7" fmla="*/ 424 h 1409"/>
                <a:gd name="T8" fmla="*/ 970 w 4103"/>
                <a:gd name="T9" fmla="*/ 697 h 1409"/>
                <a:gd name="T10" fmla="*/ 1169 w 4103"/>
                <a:gd name="T11" fmla="*/ 416 h 1409"/>
                <a:gd name="T12" fmla="*/ 719 w 4103"/>
                <a:gd name="T13" fmla="*/ 631 h 1409"/>
                <a:gd name="T14" fmla="*/ 751 w 4103"/>
                <a:gd name="T15" fmla="*/ 630 h 1409"/>
                <a:gd name="T16" fmla="*/ 202 w 4103"/>
                <a:gd name="T17" fmla="*/ 618 h 1409"/>
                <a:gd name="T18" fmla="*/ 180 w 4103"/>
                <a:gd name="T19" fmla="*/ 697 h 1409"/>
                <a:gd name="T20" fmla="*/ 1187 w 4103"/>
                <a:gd name="T21" fmla="*/ 416 h 1409"/>
                <a:gd name="T22" fmla="*/ 115 w 4103"/>
                <a:gd name="T23" fmla="*/ 906 h 1409"/>
                <a:gd name="T24" fmla="*/ 661 w 4103"/>
                <a:gd name="T25" fmla="*/ 715 h 1409"/>
                <a:gd name="T26" fmla="*/ 1145 w 4103"/>
                <a:gd name="T27" fmla="*/ 715 h 1409"/>
                <a:gd name="T28" fmla="*/ 1697 w 4103"/>
                <a:gd name="T29" fmla="*/ 863 h 1409"/>
                <a:gd name="T30" fmla="*/ 203 w 4103"/>
                <a:gd name="T31" fmla="*/ 1286 h 1409"/>
                <a:gd name="T32" fmla="*/ 250 w 4103"/>
                <a:gd name="T33" fmla="*/ 1328 h 1409"/>
                <a:gd name="T34" fmla="*/ 556 w 4103"/>
                <a:gd name="T35" fmla="*/ 1196 h 1409"/>
                <a:gd name="T36" fmla="*/ 340 w 4103"/>
                <a:gd name="T37" fmla="*/ 1196 h 1409"/>
                <a:gd name="T38" fmla="*/ 408 w 4103"/>
                <a:gd name="T39" fmla="*/ 1225 h 1409"/>
                <a:gd name="T40" fmla="*/ 514 w 4103"/>
                <a:gd name="T41" fmla="*/ 1225 h 1409"/>
                <a:gd name="T42" fmla="*/ 631 w 4103"/>
                <a:gd name="T43" fmla="*/ 1168 h 1409"/>
                <a:gd name="T44" fmla="*/ 794 w 4103"/>
                <a:gd name="T45" fmla="*/ 1220 h 1409"/>
                <a:gd name="T46" fmla="*/ 672 w 4103"/>
                <a:gd name="T47" fmla="*/ 1348 h 1409"/>
                <a:gd name="T48" fmla="*/ 847 w 4103"/>
                <a:gd name="T49" fmla="*/ 1359 h 1409"/>
                <a:gd name="T50" fmla="*/ 943 w 4103"/>
                <a:gd name="T51" fmla="*/ 1196 h 1409"/>
                <a:gd name="T52" fmla="*/ 1129 w 4103"/>
                <a:gd name="T53" fmla="*/ 1351 h 1409"/>
                <a:gd name="T54" fmla="*/ 1198 w 4103"/>
                <a:gd name="T55" fmla="*/ 1196 h 1409"/>
                <a:gd name="T56" fmla="*/ 1280 w 4103"/>
                <a:gd name="T57" fmla="*/ 1129 h 1409"/>
                <a:gd name="T58" fmla="*/ 1253 w 4103"/>
                <a:gd name="T59" fmla="*/ 1254 h 1409"/>
                <a:gd name="T60" fmla="*/ 1489 w 4103"/>
                <a:gd name="T61" fmla="*/ 1194 h 1409"/>
                <a:gd name="T62" fmla="*/ 1546 w 4103"/>
                <a:gd name="T63" fmla="*/ 1353 h 1409"/>
                <a:gd name="T64" fmla="*/ 1714 w 4103"/>
                <a:gd name="T65" fmla="*/ 1286 h 1409"/>
                <a:gd name="T66" fmla="*/ 1761 w 4103"/>
                <a:gd name="T67" fmla="*/ 1328 h 1409"/>
                <a:gd name="T68" fmla="*/ 1976 w 4103"/>
                <a:gd name="T69" fmla="*/ 1346 h 1409"/>
                <a:gd name="T70" fmla="*/ 1842 w 4103"/>
                <a:gd name="T71" fmla="*/ 1270 h 1409"/>
                <a:gd name="T72" fmla="*/ 1887 w 4103"/>
                <a:gd name="T73" fmla="*/ 1270 h 1409"/>
                <a:gd name="T74" fmla="*/ 2110 w 4103"/>
                <a:gd name="T75" fmla="*/ 1348 h 1409"/>
                <a:gd name="T76" fmla="*/ 87 w 4103"/>
                <a:gd name="T77" fmla="*/ 1221 h 1409"/>
                <a:gd name="T78" fmla="*/ 5 w 4103"/>
                <a:gd name="T79" fmla="*/ 1271 h 1409"/>
                <a:gd name="T80" fmla="*/ 2343 w 4103"/>
                <a:gd name="T81" fmla="*/ 1322 h 1409"/>
                <a:gd name="T82" fmla="*/ 2378 w 4103"/>
                <a:gd name="T83" fmla="*/ 1249 h 1409"/>
                <a:gd name="T84" fmla="*/ 2528 w 4103"/>
                <a:gd name="T85" fmla="*/ 1221 h 1409"/>
                <a:gd name="T86" fmla="*/ 2832 w 4103"/>
                <a:gd name="T87" fmla="*/ 1192 h 1409"/>
                <a:gd name="T88" fmla="*/ 2709 w 4103"/>
                <a:gd name="T89" fmla="*/ 1348 h 1409"/>
                <a:gd name="T90" fmla="*/ 2963 w 4103"/>
                <a:gd name="T91" fmla="*/ 1216 h 1409"/>
                <a:gd name="T92" fmla="*/ 2966 w 4103"/>
                <a:gd name="T93" fmla="*/ 1195 h 1409"/>
                <a:gd name="T94" fmla="*/ 3072 w 4103"/>
                <a:gd name="T95" fmla="*/ 1348 h 1409"/>
                <a:gd name="T96" fmla="*/ 3168 w 4103"/>
                <a:gd name="T97" fmla="*/ 1335 h 1409"/>
                <a:gd name="T98" fmla="*/ 3246 w 4103"/>
                <a:gd name="T99" fmla="*/ 1220 h 1409"/>
                <a:gd name="T100" fmla="*/ 3457 w 4103"/>
                <a:gd name="T101" fmla="*/ 1348 h 1409"/>
                <a:gd name="T102" fmla="*/ 3509 w 4103"/>
                <a:gd name="T103" fmla="*/ 1194 h 1409"/>
                <a:gd name="T104" fmla="*/ 3513 w 4103"/>
                <a:gd name="T105" fmla="*/ 1168 h 1409"/>
                <a:gd name="T106" fmla="*/ 3601 w 4103"/>
                <a:gd name="T107" fmla="*/ 1196 h 1409"/>
                <a:gd name="T108" fmla="*/ 3656 w 4103"/>
                <a:gd name="T109" fmla="*/ 1317 h 1409"/>
                <a:gd name="T110" fmla="*/ 3687 w 4103"/>
                <a:gd name="T111" fmla="*/ 1406 h 1409"/>
                <a:gd name="T112" fmla="*/ 3987 w 4103"/>
                <a:gd name="T113" fmla="*/ 1145 h 1409"/>
                <a:gd name="T114" fmla="*/ 4072 w 4103"/>
                <a:gd name="T115" fmla="*/ 1129 h 1409"/>
                <a:gd name="T116" fmla="*/ 3978 w 4103"/>
                <a:gd name="T117" fmla="*/ 1225 h 1409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4103"/>
                <a:gd name="T178" fmla="*/ 0 h 1409"/>
                <a:gd name="T179" fmla="*/ 4103 w 4103"/>
                <a:gd name="T180" fmla="*/ 1409 h 1409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4103" h="1409">
                  <a:moveTo>
                    <a:pt x="2267" y="697"/>
                  </a:moveTo>
                  <a:cubicBezTo>
                    <a:pt x="2149" y="697"/>
                    <a:pt x="2149" y="697"/>
                    <a:pt x="2149" y="697"/>
                  </a:cubicBezTo>
                  <a:cubicBezTo>
                    <a:pt x="2168" y="619"/>
                    <a:pt x="2168" y="619"/>
                    <a:pt x="2168" y="619"/>
                  </a:cubicBezTo>
                  <a:cubicBezTo>
                    <a:pt x="1930" y="619"/>
                    <a:pt x="1930" y="619"/>
                    <a:pt x="1930" y="619"/>
                  </a:cubicBezTo>
                  <a:cubicBezTo>
                    <a:pt x="1911" y="697"/>
                    <a:pt x="1911" y="697"/>
                    <a:pt x="1911" y="697"/>
                  </a:cubicBezTo>
                  <a:cubicBezTo>
                    <a:pt x="1796" y="697"/>
                    <a:pt x="1796" y="697"/>
                    <a:pt x="1796" y="697"/>
                  </a:cubicBezTo>
                  <a:cubicBezTo>
                    <a:pt x="1796" y="681"/>
                    <a:pt x="1796" y="681"/>
                    <a:pt x="1796" y="681"/>
                  </a:cubicBezTo>
                  <a:cubicBezTo>
                    <a:pt x="1798" y="672"/>
                    <a:pt x="1799" y="663"/>
                    <a:pt x="1802" y="653"/>
                  </a:cubicBezTo>
                  <a:cubicBezTo>
                    <a:pt x="1823" y="569"/>
                    <a:pt x="1878" y="485"/>
                    <a:pt x="1974" y="485"/>
                  </a:cubicBezTo>
                  <a:cubicBezTo>
                    <a:pt x="2012" y="485"/>
                    <a:pt x="2050" y="499"/>
                    <a:pt x="2045" y="552"/>
                  </a:cubicBezTo>
                  <a:cubicBezTo>
                    <a:pt x="2186" y="552"/>
                    <a:pt x="2186" y="552"/>
                    <a:pt x="2186" y="552"/>
                  </a:cubicBezTo>
                  <a:cubicBezTo>
                    <a:pt x="2192" y="527"/>
                    <a:pt x="2201" y="486"/>
                    <a:pt x="2174" y="447"/>
                  </a:cubicBezTo>
                  <a:cubicBezTo>
                    <a:pt x="2145" y="406"/>
                    <a:pt x="2084" y="389"/>
                    <a:pt x="2005" y="389"/>
                  </a:cubicBezTo>
                  <a:cubicBezTo>
                    <a:pt x="1949" y="389"/>
                    <a:pt x="1867" y="398"/>
                    <a:pt x="1796" y="444"/>
                  </a:cubicBezTo>
                  <a:cubicBezTo>
                    <a:pt x="1796" y="18"/>
                    <a:pt x="1796" y="18"/>
                    <a:pt x="1796" y="18"/>
                  </a:cubicBezTo>
                  <a:cubicBezTo>
                    <a:pt x="2267" y="18"/>
                    <a:pt x="2267" y="18"/>
                    <a:pt x="2267" y="18"/>
                  </a:cubicBezTo>
                  <a:cubicBezTo>
                    <a:pt x="2267" y="697"/>
                    <a:pt x="2267" y="697"/>
                    <a:pt x="2267" y="697"/>
                  </a:cubicBezTo>
                  <a:cubicBezTo>
                    <a:pt x="2267" y="697"/>
                    <a:pt x="2267" y="697"/>
                    <a:pt x="2267" y="697"/>
                  </a:cubicBezTo>
                  <a:close/>
                  <a:moveTo>
                    <a:pt x="1989" y="812"/>
                  </a:moveTo>
                  <a:cubicBezTo>
                    <a:pt x="1962" y="817"/>
                    <a:pt x="1936" y="820"/>
                    <a:pt x="1910" y="820"/>
                  </a:cubicBezTo>
                  <a:cubicBezTo>
                    <a:pt x="1842" y="820"/>
                    <a:pt x="1795" y="788"/>
                    <a:pt x="1794" y="715"/>
                  </a:cubicBezTo>
                  <a:cubicBezTo>
                    <a:pt x="2014" y="715"/>
                    <a:pt x="2014" y="715"/>
                    <a:pt x="2014" y="715"/>
                  </a:cubicBezTo>
                  <a:cubicBezTo>
                    <a:pt x="1989" y="812"/>
                    <a:pt x="1989" y="812"/>
                    <a:pt x="1989" y="812"/>
                  </a:cubicBezTo>
                  <a:cubicBezTo>
                    <a:pt x="1989" y="812"/>
                    <a:pt x="1989" y="812"/>
                    <a:pt x="1989" y="812"/>
                  </a:cubicBezTo>
                  <a:close/>
                  <a:moveTo>
                    <a:pt x="1718" y="424"/>
                  </a:moveTo>
                  <a:cubicBezTo>
                    <a:pt x="1718" y="521"/>
                    <a:pt x="1718" y="521"/>
                    <a:pt x="1718" y="521"/>
                  </a:cubicBezTo>
                  <a:cubicBezTo>
                    <a:pt x="1685" y="567"/>
                    <a:pt x="1665" y="616"/>
                    <a:pt x="1655" y="656"/>
                  </a:cubicBezTo>
                  <a:cubicBezTo>
                    <a:pt x="1651" y="670"/>
                    <a:pt x="1649" y="684"/>
                    <a:pt x="1648" y="697"/>
                  </a:cubicBezTo>
                  <a:cubicBezTo>
                    <a:pt x="1578" y="697"/>
                    <a:pt x="1578" y="697"/>
                    <a:pt x="1578" y="697"/>
                  </a:cubicBezTo>
                  <a:cubicBezTo>
                    <a:pt x="1637" y="417"/>
                    <a:pt x="1637" y="417"/>
                    <a:pt x="1637" y="417"/>
                  </a:cubicBezTo>
                  <a:cubicBezTo>
                    <a:pt x="1438" y="416"/>
                    <a:pt x="1438" y="416"/>
                    <a:pt x="1438" y="416"/>
                  </a:cubicBezTo>
                  <a:cubicBezTo>
                    <a:pt x="1260" y="697"/>
                    <a:pt x="1260" y="697"/>
                    <a:pt x="1260" y="697"/>
                  </a:cubicBezTo>
                  <a:cubicBezTo>
                    <a:pt x="1247" y="697"/>
                    <a:pt x="1247" y="697"/>
                    <a:pt x="1247" y="697"/>
                  </a:cubicBezTo>
                  <a:cubicBezTo>
                    <a:pt x="1247" y="18"/>
                    <a:pt x="1247" y="18"/>
                    <a:pt x="1247" y="18"/>
                  </a:cubicBezTo>
                  <a:cubicBezTo>
                    <a:pt x="1718" y="18"/>
                    <a:pt x="1718" y="18"/>
                    <a:pt x="1718" y="18"/>
                  </a:cubicBezTo>
                  <a:cubicBezTo>
                    <a:pt x="1718" y="424"/>
                    <a:pt x="1718" y="424"/>
                    <a:pt x="1718" y="424"/>
                  </a:cubicBezTo>
                  <a:cubicBezTo>
                    <a:pt x="1718" y="424"/>
                    <a:pt x="1718" y="424"/>
                    <a:pt x="1718" y="424"/>
                  </a:cubicBezTo>
                  <a:close/>
                  <a:moveTo>
                    <a:pt x="1455" y="697"/>
                  </a:moveTo>
                  <a:cubicBezTo>
                    <a:pt x="1384" y="697"/>
                    <a:pt x="1384" y="697"/>
                    <a:pt x="1384" y="697"/>
                  </a:cubicBezTo>
                  <a:cubicBezTo>
                    <a:pt x="1491" y="529"/>
                    <a:pt x="1491" y="529"/>
                    <a:pt x="1491" y="529"/>
                  </a:cubicBezTo>
                  <a:cubicBezTo>
                    <a:pt x="1455" y="697"/>
                    <a:pt x="1455" y="697"/>
                    <a:pt x="1455" y="697"/>
                  </a:cubicBezTo>
                  <a:cubicBezTo>
                    <a:pt x="1455" y="697"/>
                    <a:pt x="1455" y="697"/>
                    <a:pt x="1455" y="697"/>
                  </a:cubicBezTo>
                  <a:close/>
                  <a:moveTo>
                    <a:pt x="1169" y="416"/>
                  </a:moveTo>
                  <a:cubicBezTo>
                    <a:pt x="1051" y="416"/>
                    <a:pt x="1051" y="416"/>
                    <a:pt x="1051" y="416"/>
                  </a:cubicBezTo>
                  <a:cubicBezTo>
                    <a:pt x="970" y="697"/>
                    <a:pt x="970" y="697"/>
                    <a:pt x="970" y="697"/>
                  </a:cubicBezTo>
                  <a:cubicBezTo>
                    <a:pt x="845" y="697"/>
                    <a:pt x="845" y="697"/>
                    <a:pt x="845" y="697"/>
                  </a:cubicBezTo>
                  <a:cubicBezTo>
                    <a:pt x="909" y="674"/>
                    <a:pt x="948" y="629"/>
                    <a:pt x="960" y="562"/>
                  </a:cubicBezTo>
                  <a:cubicBezTo>
                    <a:pt x="970" y="510"/>
                    <a:pt x="965" y="476"/>
                    <a:pt x="944" y="451"/>
                  </a:cubicBezTo>
                  <a:cubicBezTo>
                    <a:pt x="912" y="413"/>
                    <a:pt x="848" y="416"/>
                    <a:pt x="792" y="416"/>
                  </a:cubicBezTo>
                  <a:cubicBezTo>
                    <a:pt x="782" y="416"/>
                    <a:pt x="698" y="416"/>
                    <a:pt x="698" y="416"/>
                  </a:cubicBezTo>
                  <a:cubicBezTo>
                    <a:pt x="698" y="18"/>
                    <a:pt x="698" y="18"/>
                    <a:pt x="698" y="18"/>
                  </a:cubicBezTo>
                  <a:cubicBezTo>
                    <a:pt x="1169" y="18"/>
                    <a:pt x="1169" y="18"/>
                    <a:pt x="1169" y="18"/>
                  </a:cubicBezTo>
                  <a:cubicBezTo>
                    <a:pt x="1169" y="416"/>
                    <a:pt x="1169" y="416"/>
                    <a:pt x="1169" y="416"/>
                  </a:cubicBezTo>
                  <a:cubicBezTo>
                    <a:pt x="1169" y="416"/>
                    <a:pt x="1169" y="416"/>
                    <a:pt x="1169" y="416"/>
                  </a:cubicBezTo>
                  <a:close/>
                  <a:moveTo>
                    <a:pt x="1094" y="697"/>
                  </a:moveTo>
                  <a:cubicBezTo>
                    <a:pt x="1143" y="521"/>
                    <a:pt x="1143" y="521"/>
                    <a:pt x="1143" y="521"/>
                  </a:cubicBezTo>
                  <a:cubicBezTo>
                    <a:pt x="1145" y="697"/>
                    <a:pt x="1145" y="697"/>
                    <a:pt x="1145" y="697"/>
                  </a:cubicBezTo>
                  <a:cubicBezTo>
                    <a:pt x="1094" y="697"/>
                    <a:pt x="1094" y="697"/>
                    <a:pt x="1094" y="697"/>
                  </a:cubicBezTo>
                  <a:cubicBezTo>
                    <a:pt x="1094" y="697"/>
                    <a:pt x="1094" y="697"/>
                    <a:pt x="1094" y="697"/>
                  </a:cubicBezTo>
                  <a:close/>
                  <a:moveTo>
                    <a:pt x="751" y="630"/>
                  </a:moveTo>
                  <a:cubicBezTo>
                    <a:pt x="751" y="630"/>
                    <a:pt x="751" y="630"/>
                    <a:pt x="751" y="630"/>
                  </a:cubicBezTo>
                  <a:cubicBezTo>
                    <a:pt x="746" y="630"/>
                    <a:pt x="741" y="631"/>
                    <a:pt x="736" y="631"/>
                  </a:cubicBezTo>
                  <a:cubicBezTo>
                    <a:pt x="729" y="631"/>
                    <a:pt x="724" y="631"/>
                    <a:pt x="719" y="631"/>
                  </a:cubicBezTo>
                  <a:cubicBezTo>
                    <a:pt x="689" y="631"/>
                    <a:pt x="689" y="631"/>
                    <a:pt x="689" y="631"/>
                  </a:cubicBezTo>
                  <a:cubicBezTo>
                    <a:pt x="703" y="579"/>
                    <a:pt x="703" y="579"/>
                    <a:pt x="703" y="579"/>
                  </a:cubicBezTo>
                  <a:cubicBezTo>
                    <a:pt x="709" y="554"/>
                    <a:pt x="709" y="554"/>
                    <a:pt x="709" y="554"/>
                  </a:cubicBezTo>
                  <a:cubicBezTo>
                    <a:pt x="725" y="494"/>
                    <a:pt x="725" y="494"/>
                    <a:pt x="725" y="494"/>
                  </a:cubicBezTo>
                  <a:cubicBezTo>
                    <a:pt x="732" y="494"/>
                    <a:pt x="739" y="494"/>
                    <a:pt x="746" y="494"/>
                  </a:cubicBezTo>
                  <a:cubicBezTo>
                    <a:pt x="769" y="494"/>
                    <a:pt x="769" y="494"/>
                    <a:pt x="769" y="494"/>
                  </a:cubicBezTo>
                  <a:cubicBezTo>
                    <a:pt x="809" y="494"/>
                    <a:pt x="834" y="496"/>
                    <a:pt x="843" y="509"/>
                  </a:cubicBezTo>
                  <a:cubicBezTo>
                    <a:pt x="850" y="518"/>
                    <a:pt x="849" y="535"/>
                    <a:pt x="841" y="560"/>
                  </a:cubicBezTo>
                  <a:cubicBezTo>
                    <a:pt x="827" y="603"/>
                    <a:pt x="809" y="626"/>
                    <a:pt x="751" y="630"/>
                  </a:cubicBezTo>
                  <a:moveTo>
                    <a:pt x="620" y="441"/>
                  </a:moveTo>
                  <a:cubicBezTo>
                    <a:pt x="613" y="465"/>
                    <a:pt x="613" y="465"/>
                    <a:pt x="613" y="465"/>
                  </a:cubicBezTo>
                  <a:cubicBezTo>
                    <a:pt x="545" y="689"/>
                    <a:pt x="545" y="689"/>
                    <a:pt x="545" y="689"/>
                  </a:cubicBezTo>
                  <a:cubicBezTo>
                    <a:pt x="542" y="697"/>
                    <a:pt x="542" y="697"/>
                    <a:pt x="542" y="697"/>
                  </a:cubicBezTo>
                  <a:cubicBezTo>
                    <a:pt x="321" y="697"/>
                    <a:pt x="321" y="697"/>
                    <a:pt x="321" y="697"/>
                  </a:cubicBezTo>
                  <a:cubicBezTo>
                    <a:pt x="303" y="661"/>
                    <a:pt x="303" y="661"/>
                    <a:pt x="303" y="661"/>
                  </a:cubicBezTo>
                  <a:cubicBezTo>
                    <a:pt x="542" y="417"/>
                    <a:pt x="542" y="417"/>
                    <a:pt x="542" y="417"/>
                  </a:cubicBezTo>
                  <a:cubicBezTo>
                    <a:pt x="389" y="417"/>
                    <a:pt x="389" y="417"/>
                    <a:pt x="389" y="417"/>
                  </a:cubicBezTo>
                  <a:cubicBezTo>
                    <a:pt x="202" y="618"/>
                    <a:pt x="202" y="618"/>
                    <a:pt x="202" y="618"/>
                  </a:cubicBezTo>
                  <a:cubicBezTo>
                    <a:pt x="262" y="417"/>
                    <a:pt x="262" y="417"/>
                    <a:pt x="262" y="417"/>
                  </a:cubicBezTo>
                  <a:cubicBezTo>
                    <a:pt x="149" y="417"/>
                    <a:pt x="149" y="417"/>
                    <a:pt x="149" y="417"/>
                  </a:cubicBezTo>
                  <a:cubicBezTo>
                    <a:pt x="149" y="18"/>
                    <a:pt x="149" y="18"/>
                    <a:pt x="149" y="18"/>
                  </a:cubicBezTo>
                  <a:cubicBezTo>
                    <a:pt x="620" y="18"/>
                    <a:pt x="620" y="18"/>
                    <a:pt x="620" y="18"/>
                  </a:cubicBezTo>
                  <a:cubicBezTo>
                    <a:pt x="620" y="441"/>
                    <a:pt x="620" y="441"/>
                    <a:pt x="620" y="441"/>
                  </a:cubicBezTo>
                  <a:cubicBezTo>
                    <a:pt x="620" y="441"/>
                    <a:pt x="620" y="441"/>
                    <a:pt x="620" y="441"/>
                  </a:cubicBezTo>
                  <a:close/>
                  <a:moveTo>
                    <a:pt x="178" y="697"/>
                  </a:moveTo>
                  <a:cubicBezTo>
                    <a:pt x="179" y="695"/>
                    <a:pt x="179" y="695"/>
                    <a:pt x="179" y="695"/>
                  </a:cubicBezTo>
                  <a:cubicBezTo>
                    <a:pt x="180" y="697"/>
                    <a:pt x="180" y="697"/>
                    <a:pt x="180" y="697"/>
                  </a:cubicBezTo>
                  <a:cubicBezTo>
                    <a:pt x="178" y="697"/>
                    <a:pt x="178" y="697"/>
                    <a:pt x="178" y="697"/>
                  </a:cubicBezTo>
                  <a:cubicBezTo>
                    <a:pt x="178" y="697"/>
                    <a:pt x="178" y="697"/>
                    <a:pt x="178" y="697"/>
                  </a:cubicBezTo>
                  <a:close/>
                  <a:moveTo>
                    <a:pt x="1778" y="0"/>
                  </a:moveTo>
                  <a:cubicBezTo>
                    <a:pt x="1778" y="457"/>
                    <a:pt x="1778" y="457"/>
                    <a:pt x="1778" y="457"/>
                  </a:cubicBezTo>
                  <a:cubicBezTo>
                    <a:pt x="1763" y="469"/>
                    <a:pt x="1749" y="483"/>
                    <a:pt x="1736" y="498"/>
                  </a:cubicBezTo>
                  <a:cubicBezTo>
                    <a:pt x="1736" y="0"/>
                    <a:pt x="1736" y="0"/>
                    <a:pt x="1736" y="0"/>
                  </a:cubicBezTo>
                  <a:cubicBezTo>
                    <a:pt x="1229" y="0"/>
                    <a:pt x="1229" y="0"/>
                    <a:pt x="1229" y="0"/>
                  </a:cubicBezTo>
                  <a:cubicBezTo>
                    <a:pt x="1229" y="416"/>
                    <a:pt x="1229" y="416"/>
                    <a:pt x="1229" y="416"/>
                  </a:cubicBezTo>
                  <a:cubicBezTo>
                    <a:pt x="1187" y="416"/>
                    <a:pt x="1187" y="416"/>
                    <a:pt x="1187" y="416"/>
                  </a:cubicBezTo>
                  <a:cubicBezTo>
                    <a:pt x="1187" y="0"/>
                    <a:pt x="1187" y="0"/>
                    <a:pt x="1187" y="0"/>
                  </a:cubicBezTo>
                  <a:cubicBezTo>
                    <a:pt x="680" y="0"/>
                    <a:pt x="680" y="0"/>
                    <a:pt x="680" y="0"/>
                  </a:cubicBezTo>
                  <a:cubicBezTo>
                    <a:pt x="680" y="417"/>
                    <a:pt x="680" y="417"/>
                    <a:pt x="680" y="417"/>
                  </a:cubicBezTo>
                  <a:cubicBezTo>
                    <a:pt x="638" y="417"/>
                    <a:pt x="638" y="417"/>
                    <a:pt x="638" y="417"/>
                  </a:cubicBezTo>
                  <a:cubicBezTo>
                    <a:pt x="638" y="0"/>
                    <a:pt x="638" y="0"/>
                    <a:pt x="638" y="0"/>
                  </a:cubicBezTo>
                  <a:cubicBezTo>
                    <a:pt x="131" y="0"/>
                    <a:pt x="131" y="0"/>
                    <a:pt x="131" y="0"/>
                  </a:cubicBezTo>
                  <a:cubicBezTo>
                    <a:pt x="131" y="475"/>
                    <a:pt x="131" y="475"/>
                    <a:pt x="131" y="475"/>
                  </a:cubicBezTo>
                  <a:cubicBezTo>
                    <a:pt x="2" y="906"/>
                    <a:pt x="2" y="906"/>
                    <a:pt x="2" y="906"/>
                  </a:cubicBezTo>
                  <a:cubicBezTo>
                    <a:pt x="115" y="906"/>
                    <a:pt x="115" y="906"/>
                    <a:pt x="115" y="906"/>
                  </a:cubicBezTo>
                  <a:cubicBezTo>
                    <a:pt x="173" y="715"/>
                    <a:pt x="173" y="715"/>
                    <a:pt x="173" y="715"/>
                  </a:cubicBezTo>
                  <a:cubicBezTo>
                    <a:pt x="189" y="715"/>
                    <a:pt x="189" y="715"/>
                    <a:pt x="189" y="715"/>
                  </a:cubicBezTo>
                  <a:cubicBezTo>
                    <a:pt x="283" y="906"/>
                    <a:pt x="283" y="906"/>
                    <a:pt x="283" y="906"/>
                  </a:cubicBezTo>
                  <a:cubicBezTo>
                    <a:pt x="421" y="906"/>
                    <a:pt x="421" y="906"/>
                    <a:pt x="421" y="906"/>
                  </a:cubicBezTo>
                  <a:cubicBezTo>
                    <a:pt x="329" y="715"/>
                    <a:pt x="329" y="715"/>
                    <a:pt x="329" y="715"/>
                  </a:cubicBezTo>
                  <a:cubicBezTo>
                    <a:pt x="537" y="715"/>
                    <a:pt x="537" y="715"/>
                    <a:pt x="537" y="715"/>
                  </a:cubicBezTo>
                  <a:cubicBezTo>
                    <a:pt x="479" y="906"/>
                    <a:pt x="479" y="906"/>
                    <a:pt x="479" y="906"/>
                  </a:cubicBezTo>
                  <a:cubicBezTo>
                    <a:pt x="604" y="906"/>
                    <a:pt x="604" y="906"/>
                    <a:pt x="604" y="906"/>
                  </a:cubicBezTo>
                  <a:cubicBezTo>
                    <a:pt x="661" y="715"/>
                    <a:pt x="661" y="715"/>
                    <a:pt x="661" y="715"/>
                  </a:cubicBezTo>
                  <a:cubicBezTo>
                    <a:pt x="688" y="715"/>
                    <a:pt x="688" y="715"/>
                    <a:pt x="688" y="715"/>
                  </a:cubicBezTo>
                  <a:cubicBezTo>
                    <a:pt x="688" y="715"/>
                    <a:pt x="688" y="715"/>
                    <a:pt x="688" y="715"/>
                  </a:cubicBezTo>
                  <a:cubicBezTo>
                    <a:pt x="727" y="715"/>
                    <a:pt x="727" y="715"/>
                    <a:pt x="727" y="715"/>
                  </a:cubicBezTo>
                  <a:cubicBezTo>
                    <a:pt x="730" y="715"/>
                    <a:pt x="730" y="715"/>
                    <a:pt x="730" y="715"/>
                  </a:cubicBezTo>
                  <a:cubicBezTo>
                    <a:pt x="965" y="715"/>
                    <a:pt x="965" y="715"/>
                    <a:pt x="965" y="715"/>
                  </a:cubicBezTo>
                  <a:cubicBezTo>
                    <a:pt x="910" y="905"/>
                    <a:pt x="910" y="905"/>
                    <a:pt x="910" y="905"/>
                  </a:cubicBezTo>
                  <a:cubicBezTo>
                    <a:pt x="1035" y="905"/>
                    <a:pt x="1035" y="905"/>
                    <a:pt x="1035" y="905"/>
                  </a:cubicBezTo>
                  <a:cubicBezTo>
                    <a:pt x="1088" y="715"/>
                    <a:pt x="1088" y="715"/>
                    <a:pt x="1088" y="715"/>
                  </a:cubicBezTo>
                  <a:cubicBezTo>
                    <a:pt x="1145" y="715"/>
                    <a:pt x="1145" y="715"/>
                    <a:pt x="1145" y="715"/>
                  </a:cubicBezTo>
                  <a:cubicBezTo>
                    <a:pt x="1146" y="905"/>
                    <a:pt x="1146" y="905"/>
                    <a:pt x="1146" y="905"/>
                  </a:cubicBezTo>
                  <a:cubicBezTo>
                    <a:pt x="1252" y="905"/>
                    <a:pt x="1252" y="905"/>
                    <a:pt x="1252" y="905"/>
                  </a:cubicBezTo>
                  <a:cubicBezTo>
                    <a:pt x="1372" y="715"/>
                    <a:pt x="1372" y="715"/>
                    <a:pt x="1372" y="715"/>
                  </a:cubicBezTo>
                  <a:cubicBezTo>
                    <a:pt x="1451" y="715"/>
                    <a:pt x="1451" y="715"/>
                    <a:pt x="1451" y="715"/>
                  </a:cubicBezTo>
                  <a:cubicBezTo>
                    <a:pt x="1410" y="905"/>
                    <a:pt x="1410" y="905"/>
                    <a:pt x="1410" y="905"/>
                  </a:cubicBezTo>
                  <a:cubicBezTo>
                    <a:pt x="1534" y="905"/>
                    <a:pt x="1534" y="905"/>
                    <a:pt x="1534" y="905"/>
                  </a:cubicBezTo>
                  <a:cubicBezTo>
                    <a:pt x="1574" y="715"/>
                    <a:pt x="1574" y="715"/>
                    <a:pt x="1574" y="715"/>
                  </a:cubicBezTo>
                  <a:cubicBezTo>
                    <a:pt x="1645" y="715"/>
                    <a:pt x="1645" y="715"/>
                    <a:pt x="1645" y="715"/>
                  </a:cubicBezTo>
                  <a:cubicBezTo>
                    <a:pt x="1643" y="774"/>
                    <a:pt x="1658" y="827"/>
                    <a:pt x="1697" y="863"/>
                  </a:cubicBezTo>
                  <a:cubicBezTo>
                    <a:pt x="1745" y="907"/>
                    <a:pt x="1818" y="916"/>
                    <a:pt x="1872" y="916"/>
                  </a:cubicBezTo>
                  <a:cubicBezTo>
                    <a:pt x="1947" y="916"/>
                    <a:pt x="2024" y="905"/>
                    <a:pt x="2102" y="888"/>
                  </a:cubicBezTo>
                  <a:cubicBezTo>
                    <a:pt x="2145" y="715"/>
                    <a:pt x="2145" y="715"/>
                    <a:pt x="2145" y="715"/>
                  </a:cubicBezTo>
                  <a:cubicBezTo>
                    <a:pt x="2285" y="715"/>
                    <a:pt x="2285" y="715"/>
                    <a:pt x="2285" y="715"/>
                  </a:cubicBezTo>
                  <a:cubicBezTo>
                    <a:pt x="2285" y="0"/>
                    <a:pt x="2285" y="0"/>
                    <a:pt x="2285" y="0"/>
                  </a:cubicBezTo>
                  <a:cubicBezTo>
                    <a:pt x="1778" y="0"/>
                    <a:pt x="1778" y="0"/>
                    <a:pt x="1778" y="0"/>
                  </a:cubicBezTo>
                  <a:cubicBezTo>
                    <a:pt x="1778" y="0"/>
                    <a:pt x="1778" y="0"/>
                    <a:pt x="1778" y="0"/>
                  </a:cubicBezTo>
                  <a:close/>
                  <a:moveTo>
                    <a:pt x="222" y="1195"/>
                  </a:moveTo>
                  <a:cubicBezTo>
                    <a:pt x="203" y="1286"/>
                    <a:pt x="203" y="1286"/>
                    <a:pt x="203" y="1286"/>
                  </a:cubicBezTo>
                  <a:cubicBezTo>
                    <a:pt x="200" y="1299"/>
                    <a:pt x="196" y="1320"/>
                    <a:pt x="220" y="1320"/>
                  </a:cubicBezTo>
                  <a:cubicBezTo>
                    <a:pt x="249" y="1320"/>
                    <a:pt x="253" y="1298"/>
                    <a:pt x="259" y="1272"/>
                  </a:cubicBezTo>
                  <a:cubicBezTo>
                    <a:pt x="275" y="1195"/>
                    <a:pt x="275" y="1195"/>
                    <a:pt x="275" y="1195"/>
                  </a:cubicBezTo>
                  <a:cubicBezTo>
                    <a:pt x="321" y="1195"/>
                    <a:pt x="321" y="1195"/>
                    <a:pt x="321" y="1195"/>
                  </a:cubicBezTo>
                  <a:cubicBezTo>
                    <a:pt x="300" y="1296"/>
                    <a:pt x="300" y="1296"/>
                    <a:pt x="300" y="1296"/>
                  </a:cubicBezTo>
                  <a:cubicBezTo>
                    <a:pt x="294" y="1329"/>
                    <a:pt x="293" y="1333"/>
                    <a:pt x="292" y="1337"/>
                  </a:cubicBezTo>
                  <a:cubicBezTo>
                    <a:pt x="292" y="1341"/>
                    <a:pt x="291" y="1344"/>
                    <a:pt x="291" y="1348"/>
                  </a:cubicBezTo>
                  <a:cubicBezTo>
                    <a:pt x="247" y="1348"/>
                    <a:pt x="247" y="1348"/>
                    <a:pt x="247" y="1348"/>
                  </a:cubicBezTo>
                  <a:cubicBezTo>
                    <a:pt x="250" y="1328"/>
                    <a:pt x="250" y="1328"/>
                    <a:pt x="250" y="1328"/>
                  </a:cubicBezTo>
                  <a:cubicBezTo>
                    <a:pt x="244" y="1334"/>
                    <a:pt x="229" y="1352"/>
                    <a:pt x="200" y="1352"/>
                  </a:cubicBezTo>
                  <a:cubicBezTo>
                    <a:pt x="179" y="1352"/>
                    <a:pt x="164" y="1343"/>
                    <a:pt x="158" y="1331"/>
                  </a:cubicBezTo>
                  <a:cubicBezTo>
                    <a:pt x="151" y="1319"/>
                    <a:pt x="155" y="1297"/>
                    <a:pt x="157" y="1290"/>
                  </a:cubicBezTo>
                  <a:cubicBezTo>
                    <a:pt x="177" y="1195"/>
                    <a:pt x="177" y="1195"/>
                    <a:pt x="177" y="1195"/>
                  </a:cubicBezTo>
                  <a:cubicBezTo>
                    <a:pt x="222" y="1195"/>
                    <a:pt x="222" y="1195"/>
                    <a:pt x="222" y="1195"/>
                  </a:cubicBezTo>
                  <a:cubicBezTo>
                    <a:pt x="222" y="1195"/>
                    <a:pt x="222" y="1195"/>
                    <a:pt x="222" y="1195"/>
                  </a:cubicBezTo>
                  <a:close/>
                  <a:moveTo>
                    <a:pt x="514" y="1225"/>
                  </a:moveTo>
                  <a:cubicBezTo>
                    <a:pt x="550" y="1225"/>
                    <a:pt x="550" y="1225"/>
                    <a:pt x="550" y="1225"/>
                  </a:cubicBezTo>
                  <a:cubicBezTo>
                    <a:pt x="556" y="1196"/>
                    <a:pt x="556" y="1196"/>
                    <a:pt x="556" y="1196"/>
                  </a:cubicBezTo>
                  <a:cubicBezTo>
                    <a:pt x="520" y="1196"/>
                    <a:pt x="520" y="1196"/>
                    <a:pt x="520" y="1196"/>
                  </a:cubicBezTo>
                  <a:cubicBezTo>
                    <a:pt x="530" y="1149"/>
                    <a:pt x="530" y="1149"/>
                    <a:pt x="530" y="1149"/>
                  </a:cubicBezTo>
                  <a:cubicBezTo>
                    <a:pt x="482" y="1166"/>
                    <a:pt x="482" y="1166"/>
                    <a:pt x="482" y="1166"/>
                  </a:cubicBezTo>
                  <a:cubicBezTo>
                    <a:pt x="475" y="1196"/>
                    <a:pt x="475" y="1196"/>
                    <a:pt x="475" y="1196"/>
                  </a:cubicBezTo>
                  <a:cubicBezTo>
                    <a:pt x="414" y="1196"/>
                    <a:pt x="414" y="1196"/>
                    <a:pt x="414" y="1196"/>
                  </a:cubicBezTo>
                  <a:cubicBezTo>
                    <a:pt x="424" y="1149"/>
                    <a:pt x="424" y="1149"/>
                    <a:pt x="424" y="1149"/>
                  </a:cubicBezTo>
                  <a:cubicBezTo>
                    <a:pt x="376" y="1166"/>
                    <a:pt x="376" y="1166"/>
                    <a:pt x="376" y="1166"/>
                  </a:cubicBezTo>
                  <a:cubicBezTo>
                    <a:pt x="369" y="1196"/>
                    <a:pt x="369" y="1196"/>
                    <a:pt x="369" y="1196"/>
                  </a:cubicBezTo>
                  <a:cubicBezTo>
                    <a:pt x="340" y="1196"/>
                    <a:pt x="340" y="1196"/>
                    <a:pt x="340" y="1196"/>
                  </a:cubicBezTo>
                  <a:cubicBezTo>
                    <a:pt x="333" y="1225"/>
                    <a:pt x="333" y="1225"/>
                    <a:pt x="333" y="1225"/>
                  </a:cubicBezTo>
                  <a:cubicBezTo>
                    <a:pt x="363" y="1225"/>
                    <a:pt x="363" y="1225"/>
                    <a:pt x="363" y="1225"/>
                  </a:cubicBezTo>
                  <a:cubicBezTo>
                    <a:pt x="345" y="1310"/>
                    <a:pt x="345" y="1310"/>
                    <a:pt x="345" y="1310"/>
                  </a:cubicBezTo>
                  <a:cubicBezTo>
                    <a:pt x="342" y="1322"/>
                    <a:pt x="336" y="1351"/>
                    <a:pt x="382" y="1351"/>
                  </a:cubicBezTo>
                  <a:cubicBezTo>
                    <a:pt x="389" y="1351"/>
                    <a:pt x="402" y="1350"/>
                    <a:pt x="417" y="1346"/>
                  </a:cubicBezTo>
                  <a:cubicBezTo>
                    <a:pt x="424" y="1317"/>
                    <a:pt x="424" y="1317"/>
                    <a:pt x="424" y="1317"/>
                  </a:cubicBezTo>
                  <a:cubicBezTo>
                    <a:pt x="418" y="1317"/>
                    <a:pt x="415" y="1317"/>
                    <a:pt x="408" y="1317"/>
                  </a:cubicBezTo>
                  <a:cubicBezTo>
                    <a:pt x="388" y="1317"/>
                    <a:pt x="391" y="1309"/>
                    <a:pt x="393" y="1295"/>
                  </a:cubicBezTo>
                  <a:cubicBezTo>
                    <a:pt x="408" y="1225"/>
                    <a:pt x="408" y="1225"/>
                    <a:pt x="408" y="1225"/>
                  </a:cubicBezTo>
                  <a:cubicBezTo>
                    <a:pt x="469" y="1225"/>
                    <a:pt x="469" y="1225"/>
                    <a:pt x="469" y="1225"/>
                  </a:cubicBezTo>
                  <a:cubicBezTo>
                    <a:pt x="451" y="1310"/>
                    <a:pt x="451" y="1310"/>
                    <a:pt x="451" y="1310"/>
                  </a:cubicBezTo>
                  <a:cubicBezTo>
                    <a:pt x="448" y="1322"/>
                    <a:pt x="442" y="1351"/>
                    <a:pt x="488" y="1351"/>
                  </a:cubicBezTo>
                  <a:cubicBezTo>
                    <a:pt x="495" y="1351"/>
                    <a:pt x="508" y="1350"/>
                    <a:pt x="523" y="1346"/>
                  </a:cubicBezTo>
                  <a:cubicBezTo>
                    <a:pt x="530" y="1317"/>
                    <a:pt x="530" y="1317"/>
                    <a:pt x="530" y="1317"/>
                  </a:cubicBezTo>
                  <a:cubicBezTo>
                    <a:pt x="524" y="1317"/>
                    <a:pt x="521" y="1317"/>
                    <a:pt x="514" y="1317"/>
                  </a:cubicBezTo>
                  <a:cubicBezTo>
                    <a:pt x="494" y="1317"/>
                    <a:pt x="496" y="1309"/>
                    <a:pt x="499" y="1295"/>
                  </a:cubicBezTo>
                  <a:cubicBezTo>
                    <a:pt x="514" y="1225"/>
                    <a:pt x="514" y="1225"/>
                    <a:pt x="514" y="1225"/>
                  </a:cubicBezTo>
                  <a:cubicBezTo>
                    <a:pt x="514" y="1225"/>
                    <a:pt x="514" y="1225"/>
                    <a:pt x="514" y="1225"/>
                  </a:cubicBezTo>
                  <a:close/>
                  <a:moveTo>
                    <a:pt x="579" y="1194"/>
                  </a:moveTo>
                  <a:cubicBezTo>
                    <a:pt x="624" y="1194"/>
                    <a:pt x="624" y="1194"/>
                    <a:pt x="624" y="1194"/>
                  </a:cubicBezTo>
                  <a:cubicBezTo>
                    <a:pt x="591" y="1348"/>
                    <a:pt x="591" y="1348"/>
                    <a:pt x="591" y="1348"/>
                  </a:cubicBezTo>
                  <a:cubicBezTo>
                    <a:pt x="546" y="1348"/>
                    <a:pt x="546" y="1348"/>
                    <a:pt x="546" y="1348"/>
                  </a:cubicBezTo>
                  <a:cubicBezTo>
                    <a:pt x="579" y="1194"/>
                    <a:pt x="579" y="1194"/>
                    <a:pt x="579" y="1194"/>
                  </a:cubicBezTo>
                  <a:cubicBezTo>
                    <a:pt x="579" y="1194"/>
                    <a:pt x="579" y="1194"/>
                    <a:pt x="579" y="1194"/>
                  </a:cubicBezTo>
                  <a:close/>
                  <a:moveTo>
                    <a:pt x="591" y="1129"/>
                  </a:moveTo>
                  <a:cubicBezTo>
                    <a:pt x="640" y="1129"/>
                    <a:pt x="640" y="1129"/>
                    <a:pt x="640" y="1129"/>
                  </a:cubicBezTo>
                  <a:cubicBezTo>
                    <a:pt x="631" y="1168"/>
                    <a:pt x="631" y="1168"/>
                    <a:pt x="631" y="1168"/>
                  </a:cubicBezTo>
                  <a:cubicBezTo>
                    <a:pt x="583" y="1168"/>
                    <a:pt x="583" y="1168"/>
                    <a:pt x="583" y="1168"/>
                  </a:cubicBezTo>
                  <a:cubicBezTo>
                    <a:pt x="591" y="1129"/>
                    <a:pt x="591" y="1129"/>
                    <a:pt x="591" y="1129"/>
                  </a:cubicBezTo>
                  <a:cubicBezTo>
                    <a:pt x="591" y="1129"/>
                    <a:pt x="591" y="1129"/>
                    <a:pt x="591" y="1129"/>
                  </a:cubicBezTo>
                  <a:close/>
                  <a:moveTo>
                    <a:pt x="653" y="1222"/>
                  </a:moveTo>
                  <a:cubicBezTo>
                    <a:pt x="654" y="1221"/>
                    <a:pt x="657" y="1205"/>
                    <a:pt x="659" y="1194"/>
                  </a:cubicBezTo>
                  <a:cubicBezTo>
                    <a:pt x="702" y="1194"/>
                    <a:pt x="702" y="1194"/>
                    <a:pt x="702" y="1194"/>
                  </a:cubicBezTo>
                  <a:cubicBezTo>
                    <a:pt x="698" y="1217"/>
                    <a:pt x="698" y="1217"/>
                    <a:pt x="698" y="1217"/>
                  </a:cubicBezTo>
                  <a:cubicBezTo>
                    <a:pt x="704" y="1210"/>
                    <a:pt x="720" y="1191"/>
                    <a:pt x="753" y="1191"/>
                  </a:cubicBezTo>
                  <a:cubicBezTo>
                    <a:pt x="784" y="1191"/>
                    <a:pt x="793" y="1209"/>
                    <a:pt x="794" y="1220"/>
                  </a:cubicBezTo>
                  <a:cubicBezTo>
                    <a:pt x="796" y="1229"/>
                    <a:pt x="795" y="1236"/>
                    <a:pt x="789" y="1265"/>
                  </a:cubicBezTo>
                  <a:cubicBezTo>
                    <a:pt x="771" y="1348"/>
                    <a:pt x="771" y="1348"/>
                    <a:pt x="771" y="1348"/>
                  </a:cubicBezTo>
                  <a:cubicBezTo>
                    <a:pt x="725" y="1348"/>
                    <a:pt x="725" y="1348"/>
                    <a:pt x="725" y="1348"/>
                  </a:cubicBezTo>
                  <a:cubicBezTo>
                    <a:pt x="746" y="1253"/>
                    <a:pt x="746" y="1253"/>
                    <a:pt x="746" y="1253"/>
                  </a:cubicBezTo>
                  <a:cubicBezTo>
                    <a:pt x="747" y="1246"/>
                    <a:pt x="748" y="1241"/>
                    <a:pt x="746" y="1236"/>
                  </a:cubicBezTo>
                  <a:cubicBezTo>
                    <a:pt x="745" y="1230"/>
                    <a:pt x="739" y="1223"/>
                    <a:pt x="728" y="1223"/>
                  </a:cubicBezTo>
                  <a:cubicBezTo>
                    <a:pt x="718" y="1223"/>
                    <a:pt x="708" y="1227"/>
                    <a:pt x="702" y="1235"/>
                  </a:cubicBezTo>
                  <a:cubicBezTo>
                    <a:pt x="698" y="1239"/>
                    <a:pt x="694" y="1246"/>
                    <a:pt x="691" y="1258"/>
                  </a:cubicBezTo>
                  <a:cubicBezTo>
                    <a:pt x="672" y="1348"/>
                    <a:pt x="672" y="1348"/>
                    <a:pt x="672" y="1348"/>
                  </a:cubicBezTo>
                  <a:cubicBezTo>
                    <a:pt x="627" y="1348"/>
                    <a:pt x="627" y="1348"/>
                    <a:pt x="627" y="1348"/>
                  </a:cubicBezTo>
                  <a:cubicBezTo>
                    <a:pt x="653" y="1222"/>
                    <a:pt x="653" y="1222"/>
                    <a:pt x="653" y="1222"/>
                  </a:cubicBezTo>
                  <a:cubicBezTo>
                    <a:pt x="653" y="1222"/>
                    <a:pt x="653" y="1222"/>
                    <a:pt x="653" y="1222"/>
                  </a:cubicBezTo>
                  <a:close/>
                  <a:moveTo>
                    <a:pt x="985" y="1196"/>
                  </a:moveTo>
                  <a:cubicBezTo>
                    <a:pt x="981" y="1207"/>
                    <a:pt x="978" y="1218"/>
                    <a:pt x="975" y="1233"/>
                  </a:cubicBezTo>
                  <a:cubicBezTo>
                    <a:pt x="951" y="1346"/>
                    <a:pt x="951" y="1346"/>
                    <a:pt x="951" y="1346"/>
                  </a:cubicBezTo>
                  <a:cubicBezTo>
                    <a:pt x="939" y="1403"/>
                    <a:pt x="891" y="1409"/>
                    <a:pt x="861" y="1409"/>
                  </a:cubicBezTo>
                  <a:cubicBezTo>
                    <a:pt x="839" y="1409"/>
                    <a:pt x="797" y="1406"/>
                    <a:pt x="804" y="1359"/>
                  </a:cubicBezTo>
                  <a:cubicBezTo>
                    <a:pt x="847" y="1359"/>
                    <a:pt x="847" y="1359"/>
                    <a:pt x="847" y="1359"/>
                  </a:cubicBezTo>
                  <a:cubicBezTo>
                    <a:pt x="847" y="1362"/>
                    <a:pt x="847" y="1367"/>
                    <a:pt x="850" y="1372"/>
                  </a:cubicBezTo>
                  <a:cubicBezTo>
                    <a:pt x="852" y="1376"/>
                    <a:pt x="858" y="1380"/>
                    <a:pt x="869" y="1380"/>
                  </a:cubicBezTo>
                  <a:cubicBezTo>
                    <a:pt x="883" y="1380"/>
                    <a:pt x="896" y="1374"/>
                    <a:pt x="902" y="1360"/>
                  </a:cubicBezTo>
                  <a:cubicBezTo>
                    <a:pt x="905" y="1353"/>
                    <a:pt x="906" y="1347"/>
                    <a:pt x="912" y="1324"/>
                  </a:cubicBezTo>
                  <a:cubicBezTo>
                    <a:pt x="893" y="1343"/>
                    <a:pt x="877" y="1345"/>
                    <a:pt x="866" y="1345"/>
                  </a:cubicBezTo>
                  <a:cubicBezTo>
                    <a:pt x="822" y="1345"/>
                    <a:pt x="809" y="1307"/>
                    <a:pt x="817" y="1270"/>
                  </a:cubicBezTo>
                  <a:cubicBezTo>
                    <a:pt x="825" y="1231"/>
                    <a:pt x="855" y="1194"/>
                    <a:pt x="899" y="1194"/>
                  </a:cubicBezTo>
                  <a:cubicBezTo>
                    <a:pt x="927" y="1194"/>
                    <a:pt x="934" y="1209"/>
                    <a:pt x="937" y="1216"/>
                  </a:cubicBezTo>
                  <a:cubicBezTo>
                    <a:pt x="943" y="1196"/>
                    <a:pt x="943" y="1196"/>
                    <a:pt x="943" y="1196"/>
                  </a:cubicBezTo>
                  <a:cubicBezTo>
                    <a:pt x="985" y="1196"/>
                    <a:pt x="985" y="1196"/>
                    <a:pt x="985" y="1196"/>
                  </a:cubicBezTo>
                  <a:cubicBezTo>
                    <a:pt x="985" y="1196"/>
                    <a:pt x="985" y="1196"/>
                    <a:pt x="985" y="1196"/>
                  </a:cubicBezTo>
                  <a:close/>
                  <a:moveTo>
                    <a:pt x="883" y="1315"/>
                  </a:moveTo>
                  <a:cubicBezTo>
                    <a:pt x="914" y="1315"/>
                    <a:pt x="922" y="1277"/>
                    <a:pt x="924" y="1271"/>
                  </a:cubicBezTo>
                  <a:cubicBezTo>
                    <a:pt x="927" y="1253"/>
                    <a:pt x="930" y="1224"/>
                    <a:pt x="903" y="1224"/>
                  </a:cubicBezTo>
                  <a:cubicBezTo>
                    <a:pt x="886" y="1224"/>
                    <a:pt x="869" y="1237"/>
                    <a:pt x="862" y="1270"/>
                  </a:cubicBezTo>
                  <a:cubicBezTo>
                    <a:pt x="861" y="1277"/>
                    <a:pt x="853" y="1315"/>
                    <a:pt x="883" y="1315"/>
                  </a:cubicBezTo>
                  <a:moveTo>
                    <a:pt x="1164" y="1346"/>
                  </a:moveTo>
                  <a:cubicBezTo>
                    <a:pt x="1149" y="1350"/>
                    <a:pt x="1136" y="1351"/>
                    <a:pt x="1129" y="1351"/>
                  </a:cubicBezTo>
                  <a:cubicBezTo>
                    <a:pt x="1083" y="1351"/>
                    <a:pt x="1089" y="1322"/>
                    <a:pt x="1092" y="1310"/>
                  </a:cubicBezTo>
                  <a:cubicBezTo>
                    <a:pt x="1110" y="1225"/>
                    <a:pt x="1110" y="1225"/>
                    <a:pt x="1110" y="1225"/>
                  </a:cubicBezTo>
                  <a:cubicBezTo>
                    <a:pt x="1080" y="1225"/>
                    <a:pt x="1080" y="1225"/>
                    <a:pt x="1080" y="1225"/>
                  </a:cubicBezTo>
                  <a:cubicBezTo>
                    <a:pt x="1087" y="1196"/>
                    <a:pt x="1087" y="1196"/>
                    <a:pt x="1087" y="1196"/>
                  </a:cubicBezTo>
                  <a:cubicBezTo>
                    <a:pt x="1116" y="1196"/>
                    <a:pt x="1116" y="1196"/>
                    <a:pt x="1116" y="1196"/>
                  </a:cubicBezTo>
                  <a:cubicBezTo>
                    <a:pt x="1123" y="1166"/>
                    <a:pt x="1123" y="1166"/>
                    <a:pt x="1123" y="1166"/>
                  </a:cubicBezTo>
                  <a:cubicBezTo>
                    <a:pt x="1171" y="1149"/>
                    <a:pt x="1171" y="1149"/>
                    <a:pt x="1171" y="1149"/>
                  </a:cubicBezTo>
                  <a:cubicBezTo>
                    <a:pt x="1161" y="1196"/>
                    <a:pt x="1161" y="1196"/>
                    <a:pt x="1161" y="1196"/>
                  </a:cubicBezTo>
                  <a:cubicBezTo>
                    <a:pt x="1198" y="1196"/>
                    <a:pt x="1198" y="1196"/>
                    <a:pt x="1198" y="1196"/>
                  </a:cubicBezTo>
                  <a:cubicBezTo>
                    <a:pt x="1191" y="1225"/>
                    <a:pt x="1191" y="1225"/>
                    <a:pt x="1191" y="1225"/>
                  </a:cubicBezTo>
                  <a:cubicBezTo>
                    <a:pt x="1155" y="1225"/>
                    <a:pt x="1155" y="1225"/>
                    <a:pt x="1155" y="1225"/>
                  </a:cubicBezTo>
                  <a:cubicBezTo>
                    <a:pt x="1140" y="1295"/>
                    <a:pt x="1140" y="1295"/>
                    <a:pt x="1140" y="1295"/>
                  </a:cubicBezTo>
                  <a:cubicBezTo>
                    <a:pt x="1137" y="1309"/>
                    <a:pt x="1135" y="1317"/>
                    <a:pt x="1155" y="1317"/>
                  </a:cubicBezTo>
                  <a:cubicBezTo>
                    <a:pt x="1162" y="1317"/>
                    <a:pt x="1165" y="1317"/>
                    <a:pt x="1171" y="1317"/>
                  </a:cubicBezTo>
                  <a:cubicBezTo>
                    <a:pt x="1164" y="1346"/>
                    <a:pt x="1164" y="1346"/>
                    <a:pt x="1164" y="1346"/>
                  </a:cubicBezTo>
                  <a:cubicBezTo>
                    <a:pt x="1164" y="1346"/>
                    <a:pt x="1164" y="1346"/>
                    <a:pt x="1164" y="1346"/>
                  </a:cubicBezTo>
                  <a:close/>
                  <a:moveTo>
                    <a:pt x="1235" y="1129"/>
                  </a:moveTo>
                  <a:cubicBezTo>
                    <a:pt x="1280" y="1129"/>
                    <a:pt x="1280" y="1129"/>
                    <a:pt x="1280" y="1129"/>
                  </a:cubicBezTo>
                  <a:cubicBezTo>
                    <a:pt x="1261" y="1216"/>
                    <a:pt x="1261" y="1216"/>
                    <a:pt x="1261" y="1216"/>
                  </a:cubicBezTo>
                  <a:cubicBezTo>
                    <a:pt x="1268" y="1208"/>
                    <a:pt x="1283" y="1193"/>
                    <a:pt x="1311" y="1193"/>
                  </a:cubicBezTo>
                  <a:cubicBezTo>
                    <a:pt x="1334" y="1193"/>
                    <a:pt x="1346" y="1204"/>
                    <a:pt x="1351" y="1214"/>
                  </a:cubicBezTo>
                  <a:cubicBezTo>
                    <a:pt x="1355" y="1221"/>
                    <a:pt x="1356" y="1235"/>
                    <a:pt x="1352" y="1255"/>
                  </a:cubicBezTo>
                  <a:cubicBezTo>
                    <a:pt x="1332" y="1348"/>
                    <a:pt x="1332" y="1348"/>
                    <a:pt x="1332" y="1348"/>
                  </a:cubicBezTo>
                  <a:cubicBezTo>
                    <a:pt x="1288" y="1348"/>
                    <a:pt x="1288" y="1348"/>
                    <a:pt x="1288" y="1348"/>
                  </a:cubicBezTo>
                  <a:cubicBezTo>
                    <a:pt x="1307" y="1256"/>
                    <a:pt x="1307" y="1256"/>
                    <a:pt x="1307" y="1256"/>
                  </a:cubicBezTo>
                  <a:cubicBezTo>
                    <a:pt x="1309" y="1248"/>
                    <a:pt x="1314" y="1223"/>
                    <a:pt x="1289" y="1223"/>
                  </a:cubicBezTo>
                  <a:cubicBezTo>
                    <a:pt x="1276" y="1223"/>
                    <a:pt x="1259" y="1230"/>
                    <a:pt x="1253" y="1254"/>
                  </a:cubicBezTo>
                  <a:cubicBezTo>
                    <a:pt x="1234" y="1348"/>
                    <a:pt x="1234" y="1348"/>
                    <a:pt x="1234" y="1348"/>
                  </a:cubicBezTo>
                  <a:cubicBezTo>
                    <a:pt x="1189" y="1348"/>
                    <a:pt x="1189" y="1348"/>
                    <a:pt x="1189" y="1348"/>
                  </a:cubicBezTo>
                  <a:cubicBezTo>
                    <a:pt x="1235" y="1129"/>
                    <a:pt x="1235" y="1129"/>
                    <a:pt x="1235" y="1129"/>
                  </a:cubicBezTo>
                  <a:cubicBezTo>
                    <a:pt x="1235" y="1129"/>
                    <a:pt x="1235" y="1129"/>
                    <a:pt x="1235" y="1129"/>
                  </a:cubicBezTo>
                  <a:close/>
                  <a:moveTo>
                    <a:pt x="1387" y="1232"/>
                  </a:moveTo>
                  <a:cubicBezTo>
                    <a:pt x="1389" y="1225"/>
                    <a:pt x="1392" y="1203"/>
                    <a:pt x="1393" y="1194"/>
                  </a:cubicBezTo>
                  <a:cubicBezTo>
                    <a:pt x="1435" y="1194"/>
                    <a:pt x="1435" y="1194"/>
                    <a:pt x="1435" y="1194"/>
                  </a:cubicBezTo>
                  <a:cubicBezTo>
                    <a:pt x="1430" y="1223"/>
                    <a:pt x="1430" y="1223"/>
                    <a:pt x="1430" y="1223"/>
                  </a:cubicBezTo>
                  <a:cubicBezTo>
                    <a:pt x="1438" y="1211"/>
                    <a:pt x="1452" y="1192"/>
                    <a:pt x="1489" y="1194"/>
                  </a:cubicBezTo>
                  <a:cubicBezTo>
                    <a:pt x="1480" y="1234"/>
                    <a:pt x="1480" y="1234"/>
                    <a:pt x="1480" y="1234"/>
                  </a:cubicBezTo>
                  <a:cubicBezTo>
                    <a:pt x="1435" y="1230"/>
                    <a:pt x="1428" y="1253"/>
                    <a:pt x="1424" y="1273"/>
                  </a:cubicBezTo>
                  <a:cubicBezTo>
                    <a:pt x="1408" y="1348"/>
                    <a:pt x="1408" y="1348"/>
                    <a:pt x="1408" y="1348"/>
                  </a:cubicBezTo>
                  <a:cubicBezTo>
                    <a:pt x="1363" y="1348"/>
                    <a:pt x="1363" y="1348"/>
                    <a:pt x="1363" y="1348"/>
                  </a:cubicBezTo>
                  <a:cubicBezTo>
                    <a:pt x="1387" y="1232"/>
                    <a:pt x="1387" y="1232"/>
                    <a:pt x="1387" y="1232"/>
                  </a:cubicBezTo>
                  <a:cubicBezTo>
                    <a:pt x="1387" y="1232"/>
                    <a:pt x="1387" y="1232"/>
                    <a:pt x="1387" y="1232"/>
                  </a:cubicBezTo>
                  <a:close/>
                  <a:moveTo>
                    <a:pt x="1582" y="1191"/>
                  </a:moveTo>
                  <a:cubicBezTo>
                    <a:pt x="1637" y="1191"/>
                    <a:pt x="1654" y="1229"/>
                    <a:pt x="1644" y="1271"/>
                  </a:cubicBezTo>
                  <a:cubicBezTo>
                    <a:pt x="1635" y="1315"/>
                    <a:pt x="1602" y="1353"/>
                    <a:pt x="1546" y="1353"/>
                  </a:cubicBezTo>
                  <a:cubicBezTo>
                    <a:pt x="1503" y="1353"/>
                    <a:pt x="1474" y="1326"/>
                    <a:pt x="1485" y="1273"/>
                  </a:cubicBezTo>
                  <a:cubicBezTo>
                    <a:pt x="1493" y="1236"/>
                    <a:pt x="1521" y="1191"/>
                    <a:pt x="1582" y="1191"/>
                  </a:cubicBezTo>
                  <a:moveTo>
                    <a:pt x="1555" y="1322"/>
                  </a:moveTo>
                  <a:cubicBezTo>
                    <a:pt x="1574" y="1322"/>
                    <a:pt x="1590" y="1310"/>
                    <a:pt x="1599" y="1270"/>
                  </a:cubicBezTo>
                  <a:cubicBezTo>
                    <a:pt x="1603" y="1250"/>
                    <a:pt x="1605" y="1221"/>
                    <a:pt x="1575" y="1221"/>
                  </a:cubicBezTo>
                  <a:cubicBezTo>
                    <a:pt x="1543" y="1221"/>
                    <a:pt x="1534" y="1259"/>
                    <a:pt x="1531" y="1273"/>
                  </a:cubicBezTo>
                  <a:cubicBezTo>
                    <a:pt x="1524" y="1307"/>
                    <a:pt x="1532" y="1322"/>
                    <a:pt x="1555" y="1322"/>
                  </a:cubicBezTo>
                  <a:moveTo>
                    <a:pt x="1734" y="1195"/>
                  </a:moveTo>
                  <a:cubicBezTo>
                    <a:pt x="1714" y="1286"/>
                    <a:pt x="1714" y="1286"/>
                    <a:pt x="1714" y="1286"/>
                  </a:cubicBezTo>
                  <a:cubicBezTo>
                    <a:pt x="1711" y="1299"/>
                    <a:pt x="1707" y="1320"/>
                    <a:pt x="1731" y="1320"/>
                  </a:cubicBezTo>
                  <a:cubicBezTo>
                    <a:pt x="1760" y="1320"/>
                    <a:pt x="1765" y="1298"/>
                    <a:pt x="1770" y="1272"/>
                  </a:cubicBezTo>
                  <a:cubicBezTo>
                    <a:pt x="1786" y="1195"/>
                    <a:pt x="1786" y="1195"/>
                    <a:pt x="1786" y="1195"/>
                  </a:cubicBezTo>
                  <a:cubicBezTo>
                    <a:pt x="1833" y="1195"/>
                    <a:pt x="1833" y="1195"/>
                    <a:pt x="1833" y="1195"/>
                  </a:cubicBezTo>
                  <a:cubicBezTo>
                    <a:pt x="1811" y="1296"/>
                    <a:pt x="1811" y="1296"/>
                    <a:pt x="1811" y="1296"/>
                  </a:cubicBezTo>
                  <a:cubicBezTo>
                    <a:pt x="1805" y="1329"/>
                    <a:pt x="1804" y="1333"/>
                    <a:pt x="1804" y="1337"/>
                  </a:cubicBezTo>
                  <a:cubicBezTo>
                    <a:pt x="1803" y="1341"/>
                    <a:pt x="1802" y="1344"/>
                    <a:pt x="1802" y="1348"/>
                  </a:cubicBezTo>
                  <a:cubicBezTo>
                    <a:pt x="1758" y="1348"/>
                    <a:pt x="1758" y="1348"/>
                    <a:pt x="1758" y="1348"/>
                  </a:cubicBezTo>
                  <a:cubicBezTo>
                    <a:pt x="1761" y="1328"/>
                    <a:pt x="1761" y="1328"/>
                    <a:pt x="1761" y="1328"/>
                  </a:cubicBezTo>
                  <a:cubicBezTo>
                    <a:pt x="1756" y="1334"/>
                    <a:pt x="1740" y="1352"/>
                    <a:pt x="1711" y="1352"/>
                  </a:cubicBezTo>
                  <a:cubicBezTo>
                    <a:pt x="1690" y="1352"/>
                    <a:pt x="1675" y="1343"/>
                    <a:pt x="1669" y="1331"/>
                  </a:cubicBezTo>
                  <a:cubicBezTo>
                    <a:pt x="1662" y="1319"/>
                    <a:pt x="1666" y="1297"/>
                    <a:pt x="1668" y="1290"/>
                  </a:cubicBezTo>
                  <a:cubicBezTo>
                    <a:pt x="1688" y="1195"/>
                    <a:pt x="1688" y="1195"/>
                    <a:pt x="1688" y="1195"/>
                  </a:cubicBezTo>
                  <a:cubicBezTo>
                    <a:pt x="1734" y="1195"/>
                    <a:pt x="1734" y="1195"/>
                    <a:pt x="1734" y="1195"/>
                  </a:cubicBezTo>
                  <a:cubicBezTo>
                    <a:pt x="1734" y="1195"/>
                    <a:pt x="1734" y="1195"/>
                    <a:pt x="1734" y="1195"/>
                  </a:cubicBezTo>
                  <a:close/>
                  <a:moveTo>
                    <a:pt x="2010" y="1196"/>
                  </a:moveTo>
                  <a:cubicBezTo>
                    <a:pt x="2006" y="1207"/>
                    <a:pt x="2003" y="1218"/>
                    <a:pt x="2000" y="1233"/>
                  </a:cubicBezTo>
                  <a:cubicBezTo>
                    <a:pt x="1976" y="1346"/>
                    <a:pt x="1976" y="1346"/>
                    <a:pt x="1976" y="1346"/>
                  </a:cubicBezTo>
                  <a:cubicBezTo>
                    <a:pt x="1964" y="1403"/>
                    <a:pt x="1915" y="1409"/>
                    <a:pt x="1886" y="1409"/>
                  </a:cubicBezTo>
                  <a:cubicBezTo>
                    <a:pt x="1864" y="1409"/>
                    <a:pt x="1822" y="1406"/>
                    <a:pt x="1829" y="1359"/>
                  </a:cubicBezTo>
                  <a:cubicBezTo>
                    <a:pt x="1872" y="1359"/>
                    <a:pt x="1872" y="1359"/>
                    <a:pt x="1872" y="1359"/>
                  </a:cubicBezTo>
                  <a:cubicBezTo>
                    <a:pt x="1872" y="1362"/>
                    <a:pt x="1871" y="1367"/>
                    <a:pt x="1874" y="1372"/>
                  </a:cubicBezTo>
                  <a:cubicBezTo>
                    <a:pt x="1877" y="1376"/>
                    <a:pt x="1883" y="1380"/>
                    <a:pt x="1894" y="1380"/>
                  </a:cubicBezTo>
                  <a:cubicBezTo>
                    <a:pt x="1908" y="1380"/>
                    <a:pt x="1921" y="1374"/>
                    <a:pt x="1926" y="1360"/>
                  </a:cubicBezTo>
                  <a:cubicBezTo>
                    <a:pt x="1930" y="1353"/>
                    <a:pt x="1931" y="1347"/>
                    <a:pt x="1937" y="1324"/>
                  </a:cubicBezTo>
                  <a:cubicBezTo>
                    <a:pt x="1918" y="1343"/>
                    <a:pt x="1901" y="1345"/>
                    <a:pt x="1891" y="1345"/>
                  </a:cubicBezTo>
                  <a:cubicBezTo>
                    <a:pt x="1847" y="1345"/>
                    <a:pt x="1834" y="1307"/>
                    <a:pt x="1842" y="1270"/>
                  </a:cubicBezTo>
                  <a:cubicBezTo>
                    <a:pt x="1850" y="1231"/>
                    <a:pt x="1880" y="1194"/>
                    <a:pt x="1924" y="1194"/>
                  </a:cubicBezTo>
                  <a:cubicBezTo>
                    <a:pt x="1952" y="1194"/>
                    <a:pt x="1959" y="1209"/>
                    <a:pt x="1962" y="1216"/>
                  </a:cubicBezTo>
                  <a:cubicBezTo>
                    <a:pt x="1968" y="1196"/>
                    <a:pt x="1968" y="1196"/>
                    <a:pt x="1968" y="1196"/>
                  </a:cubicBezTo>
                  <a:cubicBezTo>
                    <a:pt x="2010" y="1196"/>
                    <a:pt x="2010" y="1196"/>
                    <a:pt x="2010" y="1196"/>
                  </a:cubicBezTo>
                  <a:cubicBezTo>
                    <a:pt x="2010" y="1196"/>
                    <a:pt x="2010" y="1196"/>
                    <a:pt x="2010" y="1196"/>
                  </a:cubicBezTo>
                  <a:close/>
                  <a:moveTo>
                    <a:pt x="1908" y="1315"/>
                  </a:moveTo>
                  <a:cubicBezTo>
                    <a:pt x="1939" y="1315"/>
                    <a:pt x="1947" y="1277"/>
                    <a:pt x="1948" y="1271"/>
                  </a:cubicBezTo>
                  <a:cubicBezTo>
                    <a:pt x="1952" y="1253"/>
                    <a:pt x="1955" y="1224"/>
                    <a:pt x="1928" y="1224"/>
                  </a:cubicBezTo>
                  <a:cubicBezTo>
                    <a:pt x="1911" y="1224"/>
                    <a:pt x="1894" y="1237"/>
                    <a:pt x="1887" y="1270"/>
                  </a:cubicBezTo>
                  <a:cubicBezTo>
                    <a:pt x="1885" y="1277"/>
                    <a:pt x="1878" y="1315"/>
                    <a:pt x="1908" y="1315"/>
                  </a:cubicBezTo>
                  <a:moveTo>
                    <a:pt x="2058" y="1129"/>
                  </a:moveTo>
                  <a:cubicBezTo>
                    <a:pt x="2102" y="1129"/>
                    <a:pt x="2102" y="1129"/>
                    <a:pt x="2102" y="1129"/>
                  </a:cubicBezTo>
                  <a:cubicBezTo>
                    <a:pt x="2084" y="1216"/>
                    <a:pt x="2084" y="1216"/>
                    <a:pt x="2084" y="1216"/>
                  </a:cubicBezTo>
                  <a:cubicBezTo>
                    <a:pt x="2091" y="1208"/>
                    <a:pt x="2105" y="1193"/>
                    <a:pt x="2133" y="1193"/>
                  </a:cubicBezTo>
                  <a:cubicBezTo>
                    <a:pt x="2156" y="1193"/>
                    <a:pt x="2168" y="1204"/>
                    <a:pt x="2174" y="1214"/>
                  </a:cubicBezTo>
                  <a:cubicBezTo>
                    <a:pt x="2177" y="1221"/>
                    <a:pt x="2179" y="1235"/>
                    <a:pt x="2175" y="1255"/>
                  </a:cubicBezTo>
                  <a:cubicBezTo>
                    <a:pt x="2155" y="1348"/>
                    <a:pt x="2155" y="1348"/>
                    <a:pt x="2155" y="1348"/>
                  </a:cubicBezTo>
                  <a:cubicBezTo>
                    <a:pt x="2110" y="1348"/>
                    <a:pt x="2110" y="1348"/>
                    <a:pt x="2110" y="1348"/>
                  </a:cubicBezTo>
                  <a:cubicBezTo>
                    <a:pt x="2130" y="1256"/>
                    <a:pt x="2130" y="1256"/>
                    <a:pt x="2130" y="1256"/>
                  </a:cubicBezTo>
                  <a:cubicBezTo>
                    <a:pt x="2131" y="1248"/>
                    <a:pt x="2137" y="1223"/>
                    <a:pt x="2112" y="1223"/>
                  </a:cubicBezTo>
                  <a:cubicBezTo>
                    <a:pt x="2099" y="1223"/>
                    <a:pt x="2081" y="1230"/>
                    <a:pt x="2076" y="1254"/>
                  </a:cubicBezTo>
                  <a:cubicBezTo>
                    <a:pt x="2057" y="1348"/>
                    <a:pt x="2057" y="1348"/>
                    <a:pt x="2057" y="1348"/>
                  </a:cubicBezTo>
                  <a:cubicBezTo>
                    <a:pt x="2012" y="1348"/>
                    <a:pt x="2012" y="1348"/>
                    <a:pt x="2012" y="1348"/>
                  </a:cubicBezTo>
                  <a:cubicBezTo>
                    <a:pt x="2058" y="1129"/>
                    <a:pt x="2058" y="1129"/>
                    <a:pt x="2058" y="1129"/>
                  </a:cubicBezTo>
                  <a:cubicBezTo>
                    <a:pt x="2058" y="1129"/>
                    <a:pt x="2058" y="1129"/>
                    <a:pt x="2058" y="1129"/>
                  </a:cubicBezTo>
                  <a:close/>
                  <a:moveTo>
                    <a:pt x="100" y="1249"/>
                  </a:moveTo>
                  <a:cubicBezTo>
                    <a:pt x="101" y="1244"/>
                    <a:pt x="104" y="1221"/>
                    <a:pt x="87" y="1221"/>
                  </a:cubicBezTo>
                  <a:cubicBezTo>
                    <a:pt x="66" y="1221"/>
                    <a:pt x="56" y="1253"/>
                    <a:pt x="53" y="1270"/>
                  </a:cubicBezTo>
                  <a:cubicBezTo>
                    <a:pt x="51" y="1278"/>
                    <a:pt x="46" y="1306"/>
                    <a:pt x="54" y="1317"/>
                  </a:cubicBezTo>
                  <a:cubicBezTo>
                    <a:pt x="57" y="1321"/>
                    <a:pt x="61" y="1322"/>
                    <a:pt x="65" y="1322"/>
                  </a:cubicBezTo>
                  <a:cubicBezTo>
                    <a:pt x="70" y="1322"/>
                    <a:pt x="84" y="1320"/>
                    <a:pt x="92" y="1292"/>
                  </a:cubicBezTo>
                  <a:cubicBezTo>
                    <a:pt x="136" y="1292"/>
                    <a:pt x="136" y="1292"/>
                    <a:pt x="136" y="1292"/>
                  </a:cubicBezTo>
                  <a:cubicBezTo>
                    <a:pt x="133" y="1304"/>
                    <a:pt x="128" y="1323"/>
                    <a:pt x="107" y="1337"/>
                  </a:cubicBezTo>
                  <a:cubicBezTo>
                    <a:pt x="94" y="1347"/>
                    <a:pt x="79" y="1352"/>
                    <a:pt x="60" y="1352"/>
                  </a:cubicBezTo>
                  <a:cubicBezTo>
                    <a:pt x="40" y="1352"/>
                    <a:pt x="23" y="1347"/>
                    <a:pt x="12" y="1331"/>
                  </a:cubicBezTo>
                  <a:cubicBezTo>
                    <a:pt x="2" y="1316"/>
                    <a:pt x="0" y="1296"/>
                    <a:pt x="5" y="1271"/>
                  </a:cubicBezTo>
                  <a:cubicBezTo>
                    <a:pt x="20" y="1201"/>
                    <a:pt x="74" y="1192"/>
                    <a:pt x="94" y="1192"/>
                  </a:cubicBezTo>
                  <a:cubicBezTo>
                    <a:pt x="122" y="1192"/>
                    <a:pt x="153" y="1207"/>
                    <a:pt x="144" y="1249"/>
                  </a:cubicBezTo>
                  <a:cubicBezTo>
                    <a:pt x="100" y="1249"/>
                    <a:pt x="100" y="1249"/>
                    <a:pt x="100" y="1249"/>
                  </a:cubicBezTo>
                  <a:cubicBezTo>
                    <a:pt x="100" y="1249"/>
                    <a:pt x="100" y="1249"/>
                    <a:pt x="100" y="1249"/>
                  </a:cubicBezTo>
                  <a:close/>
                  <a:moveTo>
                    <a:pt x="2378" y="1249"/>
                  </a:moveTo>
                  <a:cubicBezTo>
                    <a:pt x="2379" y="1244"/>
                    <a:pt x="2382" y="1221"/>
                    <a:pt x="2365" y="1221"/>
                  </a:cubicBezTo>
                  <a:cubicBezTo>
                    <a:pt x="2344" y="1221"/>
                    <a:pt x="2335" y="1253"/>
                    <a:pt x="2331" y="1270"/>
                  </a:cubicBezTo>
                  <a:cubicBezTo>
                    <a:pt x="2329" y="1278"/>
                    <a:pt x="2324" y="1306"/>
                    <a:pt x="2332" y="1317"/>
                  </a:cubicBezTo>
                  <a:cubicBezTo>
                    <a:pt x="2335" y="1321"/>
                    <a:pt x="2340" y="1322"/>
                    <a:pt x="2343" y="1322"/>
                  </a:cubicBezTo>
                  <a:cubicBezTo>
                    <a:pt x="2348" y="1322"/>
                    <a:pt x="2362" y="1320"/>
                    <a:pt x="2370" y="1292"/>
                  </a:cubicBezTo>
                  <a:cubicBezTo>
                    <a:pt x="2414" y="1292"/>
                    <a:pt x="2414" y="1292"/>
                    <a:pt x="2414" y="1292"/>
                  </a:cubicBezTo>
                  <a:cubicBezTo>
                    <a:pt x="2411" y="1304"/>
                    <a:pt x="2406" y="1323"/>
                    <a:pt x="2385" y="1337"/>
                  </a:cubicBezTo>
                  <a:cubicBezTo>
                    <a:pt x="2372" y="1347"/>
                    <a:pt x="2357" y="1352"/>
                    <a:pt x="2338" y="1352"/>
                  </a:cubicBezTo>
                  <a:cubicBezTo>
                    <a:pt x="2318" y="1352"/>
                    <a:pt x="2301" y="1347"/>
                    <a:pt x="2290" y="1331"/>
                  </a:cubicBezTo>
                  <a:cubicBezTo>
                    <a:pt x="2280" y="1316"/>
                    <a:pt x="2278" y="1296"/>
                    <a:pt x="2284" y="1271"/>
                  </a:cubicBezTo>
                  <a:cubicBezTo>
                    <a:pt x="2299" y="1201"/>
                    <a:pt x="2352" y="1192"/>
                    <a:pt x="2372" y="1192"/>
                  </a:cubicBezTo>
                  <a:cubicBezTo>
                    <a:pt x="2401" y="1192"/>
                    <a:pt x="2431" y="1207"/>
                    <a:pt x="2423" y="1249"/>
                  </a:cubicBezTo>
                  <a:cubicBezTo>
                    <a:pt x="2378" y="1249"/>
                    <a:pt x="2378" y="1249"/>
                    <a:pt x="2378" y="1249"/>
                  </a:cubicBezTo>
                  <a:cubicBezTo>
                    <a:pt x="2378" y="1249"/>
                    <a:pt x="2378" y="1249"/>
                    <a:pt x="2378" y="1249"/>
                  </a:cubicBezTo>
                  <a:close/>
                  <a:moveTo>
                    <a:pt x="2534" y="1191"/>
                  </a:moveTo>
                  <a:cubicBezTo>
                    <a:pt x="2589" y="1191"/>
                    <a:pt x="2606" y="1229"/>
                    <a:pt x="2597" y="1271"/>
                  </a:cubicBezTo>
                  <a:cubicBezTo>
                    <a:pt x="2587" y="1315"/>
                    <a:pt x="2554" y="1353"/>
                    <a:pt x="2498" y="1353"/>
                  </a:cubicBezTo>
                  <a:cubicBezTo>
                    <a:pt x="2454" y="1353"/>
                    <a:pt x="2426" y="1326"/>
                    <a:pt x="2437" y="1273"/>
                  </a:cubicBezTo>
                  <a:cubicBezTo>
                    <a:pt x="2445" y="1236"/>
                    <a:pt x="2474" y="1191"/>
                    <a:pt x="2534" y="1191"/>
                  </a:cubicBezTo>
                  <a:moveTo>
                    <a:pt x="2507" y="1322"/>
                  </a:moveTo>
                  <a:cubicBezTo>
                    <a:pt x="2527" y="1322"/>
                    <a:pt x="2542" y="1310"/>
                    <a:pt x="2551" y="1270"/>
                  </a:cubicBezTo>
                  <a:cubicBezTo>
                    <a:pt x="2555" y="1250"/>
                    <a:pt x="2557" y="1221"/>
                    <a:pt x="2528" y="1221"/>
                  </a:cubicBezTo>
                  <a:cubicBezTo>
                    <a:pt x="2495" y="1221"/>
                    <a:pt x="2486" y="1259"/>
                    <a:pt x="2484" y="1273"/>
                  </a:cubicBezTo>
                  <a:cubicBezTo>
                    <a:pt x="2476" y="1307"/>
                    <a:pt x="2484" y="1322"/>
                    <a:pt x="2507" y="1322"/>
                  </a:cubicBezTo>
                  <a:moveTo>
                    <a:pt x="2637" y="1223"/>
                  </a:moveTo>
                  <a:cubicBezTo>
                    <a:pt x="2639" y="1214"/>
                    <a:pt x="2640" y="1205"/>
                    <a:pt x="2641" y="1195"/>
                  </a:cubicBezTo>
                  <a:cubicBezTo>
                    <a:pt x="2685" y="1195"/>
                    <a:pt x="2685" y="1195"/>
                    <a:pt x="2685" y="1195"/>
                  </a:cubicBezTo>
                  <a:cubicBezTo>
                    <a:pt x="2682" y="1214"/>
                    <a:pt x="2682" y="1214"/>
                    <a:pt x="2682" y="1214"/>
                  </a:cubicBezTo>
                  <a:cubicBezTo>
                    <a:pt x="2688" y="1208"/>
                    <a:pt x="2704" y="1192"/>
                    <a:pt x="2734" y="1192"/>
                  </a:cubicBezTo>
                  <a:cubicBezTo>
                    <a:pt x="2769" y="1192"/>
                    <a:pt x="2775" y="1213"/>
                    <a:pt x="2776" y="1220"/>
                  </a:cubicBezTo>
                  <a:cubicBezTo>
                    <a:pt x="2795" y="1196"/>
                    <a:pt x="2816" y="1192"/>
                    <a:pt x="2832" y="1192"/>
                  </a:cubicBezTo>
                  <a:cubicBezTo>
                    <a:pt x="2862" y="1192"/>
                    <a:pt x="2871" y="1210"/>
                    <a:pt x="2873" y="1216"/>
                  </a:cubicBezTo>
                  <a:cubicBezTo>
                    <a:pt x="2878" y="1230"/>
                    <a:pt x="2874" y="1248"/>
                    <a:pt x="2871" y="1261"/>
                  </a:cubicBezTo>
                  <a:cubicBezTo>
                    <a:pt x="2853" y="1348"/>
                    <a:pt x="2853" y="1348"/>
                    <a:pt x="2853" y="1348"/>
                  </a:cubicBezTo>
                  <a:cubicBezTo>
                    <a:pt x="2807" y="1348"/>
                    <a:pt x="2807" y="1348"/>
                    <a:pt x="2807" y="1348"/>
                  </a:cubicBezTo>
                  <a:cubicBezTo>
                    <a:pt x="2827" y="1258"/>
                    <a:pt x="2827" y="1258"/>
                    <a:pt x="2827" y="1258"/>
                  </a:cubicBezTo>
                  <a:cubicBezTo>
                    <a:pt x="2830" y="1242"/>
                    <a:pt x="2832" y="1223"/>
                    <a:pt x="2808" y="1223"/>
                  </a:cubicBezTo>
                  <a:cubicBezTo>
                    <a:pt x="2781" y="1223"/>
                    <a:pt x="2775" y="1249"/>
                    <a:pt x="2771" y="1271"/>
                  </a:cubicBezTo>
                  <a:cubicBezTo>
                    <a:pt x="2754" y="1348"/>
                    <a:pt x="2754" y="1348"/>
                    <a:pt x="2754" y="1348"/>
                  </a:cubicBezTo>
                  <a:cubicBezTo>
                    <a:pt x="2709" y="1348"/>
                    <a:pt x="2709" y="1348"/>
                    <a:pt x="2709" y="1348"/>
                  </a:cubicBezTo>
                  <a:cubicBezTo>
                    <a:pt x="2728" y="1257"/>
                    <a:pt x="2728" y="1257"/>
                    <a:pt x="2728" y="1257"/>
                  </a:cubicBezTo>
                  <a:cubicBezTo>
                    <a:pt x="2731" y="1245"/>
                    <a:pt x="2735" y="1223"/>
                    <a:pt x="2710" y="1223"/>
                  </a:cubicBezTo>
                  <a:cubicBezTo>
                    <a:pt x="2682" y="1223"/>
                    <a:pt x="2677" y="1248"/>
                    <a:pt x="2674" y="1258"/>
                  </a:cubicBezTo>
                  <a:cubicBezTo>
                    <a:pt x="2655" y="1348"/>
                    <a:pt x="2655" y="1348"/>
                    <a:pt x="2655" y="1348"/>
                  </a:cubicBezTo>
                  <a:cubicBezTo>
                    <a:pt x="2610" y="1348"/>
                    <a:pt x="2610" y="1348"/>
                    <a:pt x="2610" y="1348"/>
                  </a:cubicBezTo>
                  <a:cubicBezTo>
                    <a:pt x="2637" y="1223"/>
                    <a:pt x="2637" y="1223"/>
                    <a:pt x="2637" y="1223"/>
                  </a:cubicBezTo>
                  <a:cubicBezTo>
                    <a:pt x="2637" y="1223"/>
                    <a:pt x="2637" y="1223"/>
                    <a:pt x="2637" y="1223"/>
                  </a:cubicBezTo>
                  <a:close/>
                  <a:moveTo>
                    <a:pt x="2966" y="1195"/>
                  </a:moveTo>
                  <a:cubicBezTo>
                    <a:pt x="2963" y="1216"/>
                    <a:pt x="2963" y="1216"/>
                    <a:pt x="2963" y="1216"/>
                  </a:cubicBezTo>
                  <a:cubicBezTo>
                    <a:pt x="2982" y="1192"/>
                    <a:pt x="3008" y="1192"/>
                    <a:pt x="3015" y="1192"/>
                  </a:cubicBezTo>
                  <a:cubicBezTo>
                    <a:pt x="3054" y="1192"/>
                    <a:pt x="3072" y="1221"/>
                    <a:pt x="3062" y="1268"/>
                  </a:cubicBezTo>
                  <a:cubicBezTo>
                    <a:pt x="3053" y="1312"/>
                    <a:pt x="3022" y="1350"/>
                    <a:pt x="2978" y="1350"/>
                  </a:cubicBezTo>
                  <a:cubicBezTo>
                    <a:pt x="2950" y="1350"/>
                    <a:pt x="2942" y="1335"/>
                    <a:pt x="2939" y="1330"/>
                  </a:cubicBezTo>
                  <a:cubicBezTo>
                    <a:pt x="2923" y="1407"/>
                    <a:pt x="2923" y="1407"/>
                    <a:pt x="2923" y="1407"/>
                  </a:cubicBezTo>
                  <a:cubicBezTo>
                    <a:pt x="2877" y="1407"/>
                    <a:pt x="2877" y="1407"/>
                    <a:pt x="2877" y="1407"/>
                  </a:cubicBezTo>
                  <a:cubicBezTo>
                    <a:pt x="2922" y="1195"/>
                    <a:pt x="2922" y="1195"/>
                    <a:pt x="2922" y="1195"/>
                  </a:cubicBezTo>
                  <a:cubicBezTo>
                    <a:pt x="2966" y="1195"/>
                    <a:pt x="2966" y="1195"/>
                    <a:pt x="2966" y="1195"/>
                  </a:cubicBezTo>
                  <a:cubicBezTo>
                    <a:pt x="2966" y="1195"/>
                    <a:pt x="2966" y="1195"/>
                    <a:pt x="2966" y="1195"/>
                  </a:cubicBezTo>
                  <a:close/>
                  <a:moveTo>
                    <a:pt x="3017" y="1270"/>
                  </a:moveTo>
                  <a:cubicBezTo>
                    <a:pt x="3020" y="1252"/>
                    <a:pt x="3022" y="1221"/>
                    <a:pt x="2996" y="1221"/>
                  </a:cubicBezTo>
                  <a:cubicBezTo>
                    <a:pt x="2981" y="1221"/>
                    <a:pt x="2959" y="1232"/>
                    <a:pt x="2950" y="1273"/>
                  </a:cubicBezTo>
                  <a:cubicBezTo>
                    <a:pt x="2947" y="1282"/>
                    <a:pt x="2940" y="1321"/>
                    <a:pt x="2973" y="1321"/>
                  </a:cubicBezTo>
                  <a:cubicBezTo>
                    <a:pt x="2994" y="1321"/>
                    <a:pt x="3010" y="1300"/>
                    <a:pt x="3017" y="1270"/>
                  </a:cubicBezTo>
                  <a:moveTo>
                    <a:pt x="3119" y="1129"/>
                  </a:moveTo>
                  <a:cubicBezTo>
                    <a:pt x="3164" y="1129"/>
                    <a:pt x="3164" y="1129"/>
                    <a:pt x="3164" y="1129"/>
                  </a:cubicBezTo>
                  <a:cubicBezTo>
                    <a:pt x="3117" y="1348"/>
                    <a:pt x="3117" y="1348"/>
                    <a:pt x="3117" y="1348"/>
                  </a:cubicBezTo>
                  <a:cubicBezTo>
                    <a:pt x="3072" y="1348"/>
                    <a:pt x="3072" y="1348"/>
                    <a:pt x="3072" y="1348"/>
                  </a:cubicBezTo>
                  <a:cubicBezTo>
                    <a:pt x="3119" y="1129"/>
                    <a:pt x="3119" y="1129"/>
                    <a:pt x="3119" y="1129"/>
                  </a:cubicBezTo>
                  <a:cubicBezTo>
                    <a:pt x="3119" y="1129"/>
                    <a:pt x="3119" y="1129"/>
                    <a:pt x="3119" y="1129"/>
                  </a:cubicBezTo>
                  <a:close/>
                  <a:moveTo>
                    <a:pt x="3202" y="1283"/>
                  </a:moveTo>
                  <a:cubicBezTo>
                    <a:pt x="3200" y="1293"/>
                    <a:pt x="3193" y="1324"/>
                    <a:pt x="3225" y="1324"/>
                  </a:cubicBezTo>
                  <a:cubicBezTo>
                    <a:pt x="3236" y="1324"/>
                    <a:pt x="3248" y="1319"/>
                    <a:pt x="3256" y="1303"/>
                  </a:cubicBezTo>
                  <a:cubicBezTo>
                    <a:pt x="3297" y="1303"/>
                    <a:pt x="3297" y="1303"/>
                    <a:pt x="3297" y="1303"/>
                  </a:cubicBezTo>
                  <a:cubicBezTo>
                    <a:pt x="3295" y="1310"/>
                    <a:pt x="3291" y="1323"/>
                    <a:pt x="3275" y="1336"/>
                  </a:cubicBezTo>
                  <a:cubicBezTo>
                    <a:pt x="3261" y="1348"/>
                    <a:pt x="3240" y="1354"/>
                    <a:pt x="3218" y="1354"/>
                  </a:cubicBezTo>
                  <a:cubicBezTo>
                    <a:pt x="3205" y="1354"/>
                    <a:pt x="3180" y="1351"/>
                    <a:pt x="3168" y="1335"/>
                  </a:cubicBezTo>
                  <a:cubicBezTo>
                    <a:pt x="3157" y="1320"/>
                    <a:pt x="3155" y="1299"/>
                    <a:pt x="3161" y="1275"/>
                  </a:cubicBezTo>
                  <a:cubicBezTo>
                    <a:pt x="3166" y="1250"/>
                    <a:pt x="3178" y="1220"/>
                    <a:pt x="3208" y="1202"/>
                  </a:cubicBezTo>
                  <a:cubicBezTo>
                    <a:pt x="3222" y="1194"/>
                    <a:pt x="3237" y="1190"/>
                    <a:pt x="3254" y="1190"/>
                  </a:cubicBezTo>
                  <a:cubicBezTo>
                    <a:pt x="3276" y="1190"/>
                    <a:pt x="3300" y="1198"/>
                    <a:pt x="3308" y="1227"/>
                  </a:cubicBezTo>
                  <a:cubicBezTo>
                    <a:pt x="3314" y="1248"/>
                    <a:pt x="3309" y="1270"/>
                    <a:pt x="3305" y="1283"/>
                  </a:cubicBezTo>
                  <a:cubicBezTo>
                    <a:pt x="3202" y="1283"/>
                    <a:pt x="3202" y="1283"/>
                    <a:pt x="3202" y="1283"/>
                  </a:cubicBezTo>
                  <a:cubicBezTo>
                    <a:pt x="3202" y="1283"/>
                    <a:pt x="3202" y="1283"/>
                    <a:pt x="3202" y="1283"/>
                  </a:cubicBezTo>
                  <a:close/>
                  <a:moveTo>
                    <a:pt x="3265" y="1254"/>
                  </a:moveTo>
                  <a:cubicBezTo>
                    <a:pt x="3267" y="1248"/>
                    <a:pt x="3272" y="1220"/>
                    <a:pt x="3246" y="1220"/>
                  </a:cubicBezTo>
                  <a:cubicBezTo>
                    <a:pt x="3226" y="1220"/>
                    <a:pt x="3214" y="1236"/>
                    <a:pt x="3210" y="1254"/>
                  </a:cubicBezTo>
                  <a:cubicBezTo>
                    <a:pt x="3265" y="1254"/>
                    <a:pt x="3265" y="1254"/>
                    <a:pt x="3265" y="1254"/>
                  </a:cubicBezTo>
                  <a:cubicBezTo>
                    <a:pt x="3265" y="1254"/>
                    <a:pt x="3265" y="1254"/>
                    <a:pt x="3265" y="1254"/>
                  </a:cubicBezTo>
                  <a:close/>
                  <a:moveTo>
                    <a:pt x="3383" y="1195"/>
                  </a:moveTo>
                  <a:cubicBezTo>
                    <a:pt x="3401" y="1245"/>
                    <a:pt x="3401" y="1245"/>
                    <a:pt x="3401" y="1245"/>
                  </a:cubicBezTo>
                  <a:cubicBezTo>
                    <a:pt x="3442" y="1195"/>
                    <a:pt x="3442" y="1195"/>
                    <a:pt x="3442" y="1195"/>
                  </a:cubicBezTo>
                  <a:cubicBezTo>
                    <a:pt x="3488" y="1195"/>
                    <a:pt x="3488" y="1195"/>
                    <a:pt x="3488" y="1195"/>
                  </a:cubicBezTo>
                  <a:cubicBezTo>
                    <a:pt x="3423" y="1269"/>
                    <a:pt x="3423" y="1269"/>
                    <a:pt x="3423" y="1269"/>
                  </a:cubicBezTo>
                  <a:cubicBezTo>
                    <a:pt x="3457" y="1348"/>
                    <a:pt x="3457" y="1348"/>
                    <a:pt x="3457" y="1348"/>
                  </a:cubicBezTo>
                  <a:cubicBezTo>
                    <a:pt x="3404" y="1348"/>
                    <a:pt x="3404" y="1348"/>
                    <a:pt x="3404" y="1348"/>
                  </a:cubicBezTo>
                  <a:cubicBezTo>
                    <a:pt x="3385" y="1292"/>
                    <a:pt x="3385" y="1292"/>
                    <a:pt x="3385" y="1292"/>
                  </a:cubicBezTo>
                  <a:cubicBezTo>
                    <a:pt x="3342" y="1348"/>
                    <a:pt x="3342" y="1348"/>
                    <a:pt x="3342" y="1348"/>
                  </a:cubicBezTo>
                  <a:cubicBezTo>
                    <a:pt x="3295" y="1348"/>
                    <a:pt x="3295" y="1348"/>
                    <a:pt x="3295" y="1348"/>
                  </a:cubicBezTo>
                  <a:cubicBezTo>
                    <a:pt x="3364" y="1266"/>
                    <a:pt x="3364" y="1266"/>
                    <a:pt x="3364" y="1266"/>
                  </a:cubicBezTo>
                  <a:cubicBezTo>
                    <a:pt x="3329" y="1195"/>
                    <a:pt x="3329" y="1195"/>
                    <a:pt x="3329" y="1195"/>
                  </a:cubicBezTo>
                  <a:cubicBezTo>
                    <a:pt x="3383" y="1195"/>
                    <a:pt x="3383" y="1195"/>
                    <a:pt x="3383" y="1195"/>
                  </a:cubicBezTo>
                  <a:cubicBezTo>
                    <a:pt x="3383" y="1195"/>
                    <a:pt x="3383" y="1195"/>
                    <a:pt x="3383" y="1195"/>
                  </a:cubicBezTo>
                  <a:close/>
                  <a:moveTo>
                    <a:pt x="3509" y="1194"/>
                  </a:moveTo>
                  <a:cubicBezTo>
                    <a:pt x="3554" y="1194"/>
                    <a:pt x="3554" y="1194"/>
                    <a:pt x="3554" y="1194"/>
                  </a:cubicBezTo>
                  <a:cubicBezTo>
                    <a:pt x="3521" y="1348"/>
                    <a:pt x="3521" y="1348"/>
                    <a:pt x="3521" y="1348"/>
                  </a:cubicBezTo>
                  <a:cubicBezTo>
                    <a:pt x="3476" y="1348"/>
                    <a:pt x="3476" y="1348"/>
                    <a:pt x="3476" y="1348"/>
                  </a:cubicBezTo>
                  <a:cubicBezTo>
                    <a:pt x="3509" y="1194"/>
                    <a:pt x="3509" y="1194"/>
                    <a:pt x="3509" y="1194"/>
                  </a:cubicBezTo>
                  <a:cubicBezTo>
                    <a:pt x="3509" y="1194"/>
                    <a:pt x="3509" y="1194"/>
                    <a:pt x="3509" y="1194"/>
                  </a:cubicBezTo>
                  <a:close/>
                  <a:moveTo>
                    <a:pt x="3521" y="1129"/>
                  </a:moveTo>
                  <a:cubicBezTo>
                    <a:pt x="3569" y="1129"/>
                    <a:pt x="3569" y="1129"/>
                    <a:pt x="3569" y="1129"/>
                  </a:cubicBezTo>
                  <a:cubicBezTo>
                    <a:pt x="3561" y="1168"/>
                    <a:pt x="3561" y="1168"/>
                    <a:pt x="3561" y="1168"/>
                  </a:cubicBezTo>
                  <a:cubicBezTo>
                    <a:pt x="3513" y="1168"/>
                    <a:pt x="3513" y="1168"/>
                    <a:pt x="3513" y="1168"/>
                  </a:cubicBezTo>
                  <a:cubicBezTo>
                    <a:pt x="3521" y="1129"/>
                    <a:pt x="3521" y="1129"/>
                    <a:pt x="3521" y="1129"/>
                  </a:cubicBezTo>
                  <a:cubicBezTo>
                    <a:pt x="3521" y="1129"/>
                    <a:pt x="3521" y="1129"/>
                    <a:pt x="3521" y="1129"/>
                  </a:cubicBezTo>
                  <a:close/>
                  <a:moveTo>
                    <a:pt x="3649" y="1346"/>
                  </a:moveTo>
                  <a:cubicBezTo>
                    <a:pt x="3634" y="1350"/>
                    <a:pt x="3621" y="1351"/>
                    <a:pt x="3614" y="1351"/>
                  </a:cubicBezTo>
                  <a:cubicBezTo>
                    <a:pt x="3568" y="1351"/>
                    <a:pt x="3575" y="1322"/>
                    <a:pt x="3577" y="1310"/>
                  </a:cubicBezTo>
                  <a:cubicBezTo>
                    <a:pt x="3595" y="1225"/>
                    <a:pt x="3595" y="1225"/>
                    <a:pt x="3595" y="1225"/>
                  </a:cubicBezTo>
                  <a:cubicBezTo>
                    <a:pt x="3565" y="1225"/>
                    <a:pt x="3565" y="1225"/>
                    <a:pt x="3565" y="1225"/>
                  </a:cubicBezTo>
                  <a:cubicBezTo>
                    <a:pt x="3572" y="1196"/>
                    <a:pt x="3572" y="1196"/>
                    <a:pt x="3572" y="1196"/>
                  </a:cubicBezTo>
                  <a:cubicBezTo>
                    <a:pt x="3601" y="1196"/>
                    <a:pt x="3601" y="1196"/>
                    <a:pt x="3601" y="1196"/>
                  </a:cubicBezTo>
                  <a:cubicBezTo>
                    <a:pt x="3608" y="1166"/>
                    <a:pt x="3608" y="1166"/>
                    <a:pt x="3608" y="1166"/>
                  </a:cubicBezTo>
                  <a:cubicBezTo>
                    <a:pt x="3656" y="1149"/>
                    <a:pt x="3656" y="1149"/>
                    <a:pt x="3656" y="1149"/>
                  </a:cubicBezTo>
                  <a:cubicBezTo>
                    <a:pt x="3646" y="1196"/>
                    <a:pt x="3646" y="1196"/>
                    <a:pt x="3646" y="1196"/>
                  </a:cubicBezTo>
                  <a:cubicBezTo>
                    <a:pt x="3682" y="1196"/>
                    <a:pt x="3682" y="1196"/>
                    <a:pt x="3682" y="1196"/>
                  </a:cubicBezTo>
                  <a:cubicBezTo>
                    <a:pt x="3676" y="1225"/>
                    <a:pt x="3676" y="1225"/>
                    <a:pt x="3676" y="1225"/>
                  </a:cubicBezTo>
                  <a:cubicBezTo>
                    <a:pt x="3640" y="1225"/>
                    <a:pt x="3640" y="1225"/>
                    <a:pt x="3640" y="1225"/>
                  </a:cubicBezTo>
                  <a:cubicBezTo>
                    <a:pt x="3625" y="1295"/>
                    <a:pt x="3625" y="1295"/>
                    <a:pt x="3625" y="1295"/>
                  </a:cubicBezTo>
                  <a:cubicBezTo>
                    <a:pt x="3622" y="1309"/>
                    <a:pt x="3620" y="1317"/>
                    <a:pt x="3640" y="1317"/>
                  </a:cubicBezTo>
                  <a:cubicBezTo>
                    <a:pt x="3647" y="1317"/>
                    <a:pt x="3650" y="1317"/>
                    <a:pt x="3656" y="1317"/>
                  </a:cubicBezTo>
                  <a:cubicBezTo>
                    <a:pt x="3649" y="1346"/>
                    <a:pt x="3649" y="1346"/>
                    <a:pt x="3649" y="1346"/>
                  </a:cubicBezTo>
                  <a:cubicBezTo>
                    <a:pt x="3649" y="1346"/>
                    <a:pt x="3649" y="1346"/>
                    <a:pt x="3649" y="1346"/>
                  </a:cubicBezTo>
                  <a:close/>
                  <a:moveTo>
                    <a:pt x="3741" y="1195"/>
                  </a:moveTo>
                  <a:cubicBezTo>
                    <a:pt x="3752" y="1301"/>
                    <a:pt x="3752" y="1301"/>
                    <a:pt x="3752" y="1301"/>
                  </a:cubicBezTo>
                  <a:cubicBezTo>
                    <a:pt x="3809" y="1195"/>
                    <a:pt x="3809" y="1195"/>
                    <a:pt x="3809" y="1195"/>
                  </a:cubicBezTo>
                  <a:cubicBezTo>
                    <a:pt x="3854" y="1195"/>
                    <a:pt x="3854" y="1195"/>
                    <a:pt x="3854" y="1195"/>
                  </a:cubicBezTo>
                  <a:cubicBezTo>
                    <a:pt x="3764" y="1345"/>
                    <a:pt x="3764" y="1345"/>
                    <a:pt x="3764" y="1345"/>
                  </a:cubicBezTo>
                  <a:cubicBezTo>
                    <a:pt x="3732" y="1406"/>
                    <a:pt x="3732" y="1406"/>
                    <a:pt x="3732" y="1406"/>
                  </a:cubicBezTo>
                  <a:cubicBezTo>
                    <a:pt x="3687" y="1406"/>
                    <a:pt x="3687" y="1406"/>
                    <a:pt x="3687" y="1406"/>
                  </a:cubicBezTo>
                  <a:cubicBezTo>
                    <a:pt x="3719" y="1348"/>
                    <a:pt x="3719" y="1348"/>
                    <a:pt x="3719" y="1348"/>
                  </a:cubicBezTo>
                  <a:cubicBezTo>
                    <a:pt x="3693" y="1195"/>
                    <a:pt x="3693" y="1195"/>
                    <a:pt x="3693" y="1195"/>
                  </a:cubicBezTo>
                  <a:cubicBezTo>
                    <a:pt x="3741" y="1195"/>
                    <a:pt x="3741" y="1195"/>
                    <a:pt x="3741" y="1195"/>
                  </a:cubicBezTo>
                  <a:cubicBezTo>
                    <a:pt x="3741" y="1195"/>
                    <a:pt x="3741" y="1195"/>
                    <a:pt x="3741" y="1195"/>
                  </a:cubicBezTo>
                  <a:close/>
                  <a:moveTo>
                    <a:pt x="3933" y="1145"/>
                  </a:moveTo>
                  <a:cubicBezTo>
                    <a:pt x="3899" y="1145"/>
                    <a:pt x="3899" y="1145"/>
                    <a:pt x="3899" y="1145"/>
                  </a:cubicBezTo>
                  <a:cubicBezTo>
                    <a:pt x="3902" y="1129"/>
                    <a:pt x="3902" y="1129"/>
                    <a:pt x="3902" y="1129"/>
                  </a:cubicBezTo>
                  <a:cubicBezTo>
                    <a:pt x="3990" y="1129"/>
                    <a:pt x="3990" y="1129"/>
                    <a:pt x="3990" y="1129"/>
                  </a:cubicBezTo>
                  <a:cubicBezTo>
                    <a:pt x="3987" y="1145"/>
                    <a:pt x="3987" y="1145"/>
                    <a:pt x="3987" y="1145"/>
                  </a:cubicBezTo>
                  <a:cubicBezTo>
                    <a:pt x="3953" y="1145"/>
                    <a:pt x="3953" y="1145"/>
                    <a:pt x="3953" y="1145"/>
                  </a:cubicBezTo>
                  <a:cubicBezTo>
                    <a:pt x="3936" y="1225"/>
                    <a:pt x="3936" y="1225"/>
                    <a:pt x="3936" y="1225"/>
                  </a:cubicBezTo>
                  <a:cubicBezTo>
                    <a:pt x="3916" y="1225"/>
                    <a:pt x="3916" y="1225"/>
                    <a:pt x="3916" y="1225"/>
                  </a:cubicBezTo>
                  <a:cubicBezTo>
                    <a:pt x="3933" y="1145"/>
                    <a:pt x="3933" y="1145"/>
                    <a:pt x="3933" y="1145"/>
                  </a:cubicBezTo>
                  <a:cubicBezTo>
                    <a:pt x="3933" y="1145"/>
                    <a:pt x="3933" y="1145"/>
                    <a:pt x="3933" y="1145"/>
                  </a:cubicBezTo>
                  <a:close/>
                  <a:moveTo>
                    <a:pt x="3999" y="1129"/>
                  </a:moveTo>
                  <a:cubicBezTo>
                    <a:pt x="4031" y="1129"/>
                    <a:pt x="4031" y="1129"/>
                    <a:pt x="4031" y="1129"/>
                  </a:cubicBezTo>
                  <a:cubicBezTo>
                    <a:pt x="4036" y="1200"/>
                    <a:pt x="4036" y="1200"/>
                    <a:pt x="4036" y="1200"/>
                  </a:cubicBezTo>
                  <a:cubicBezTo>
                    <a:pt x="4072" y="1129"/>
                    <a:pt x="4072" y="1129"/>
                    <a:pt x="4072" y="1129"/>
                  </a:cubicBezTo>
                  <a:cubicBezTo>
                    <a:pt x="4103" y="1129"/>
                    <a:pt x="4103" y="1129"/>
                    <a:pt x="4103" y="1129"/>
                  </a:cubicBezTo>
                  <a:cubicBezTo>
                    <a:pt x="4083" y="1225"/>
                    <a:pt x="4083" y="1225"/>
                    <a:pt x="4083" y="1225"/>
                  </a:cubicBezTo>
                  <a:cubicBezTo>
                    <a:pt x="4063" y="1225"/>
                    <a:pt x="4063" y="1225"/>
                    <a:pt x="4063" y="1225"/>
                  </a:cubicBezTo>
                  <a:cubicBezTo>
                    <a:pt x="4080" y="1143"/>
                    <a:pt x="4080" y="1143"/>
                    <a:pt x="4080" y="1143"/>
                  </a:cubicBezTo>
                  <a:cubicBezTo>
                    <a:pt x="4038" y="1225"/>
                    <a:pt x="4038" y="1225"/>
                    <a:pt x="4038" y="1225"/>
                  </a:cubicBezTo>
                  <a:cubicBezTo>
                    <a:pt x="4021" y="1225"/>
                    <a:pt x="4021" y="1225"/>
                    <a:pt x="4021" y="1225"/>
                  </a:cubicBezTo>
                  <a:cubicBezTo>
                    <a:pt x="4014" y="1143"/>
                    <a:pt x="4014" y="1143"/>
                    <a:pt x="4014" y="1143"/>
                  </a:cubicBezTo>
                  <a:cubicBezTo>
                    <a:pt x="3997" y="1225"/>
                    <a:pt x="3997" y="1225"/>
                    <a:pt x="3997" y="1225"/>
                  </a:cubicBezTo>
                  <a:cubicBezTo>
                    <a:pt x="3978" y="1225"/>
                    <a:pt x="3978" y="1225"/>
                    <a:pt x="3978" y="1225"/>
                  </a:cubicBezTo>
                  <a:cubicBezTo>
                    <a:pt x="3999" y="1129"/>
                    <a:pt x="3999" y="1129"/>
                    <a:pt x="3999" y="1129"/>
                  </a:cubicBezTo>
                  <a:cubicBezTo>
                    <a:pt x="3999" y="1129"/>
                    <a:pt x="3999" y="1129"/>
                    <a:pt x="3999" y="1129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40000"/>
                </a:spcBef>
                <a:buClr>
                  <a:srgbClr val="9FB6D9"/>
                </a:buClr>
                <a:buSzPct val="90000"/>
                <a:buFont typeface="Wingdings" pitchFamily="2" charset="2"/>
                <a:buNone/>
                <a:defRPr/>
              </a:pPr>
              <a:endParaRPr lang="en-GB">
                <a:solidFill>
                  <a:srgbClr val="007C92"/>
                </a:solidFill>
                <a:latin typeface="Univers 45 Light" pitchFamily="2" charset="0"/>
                <a:ea typeface="+mn-ea"/>
                <a:cs typeface="+mn-cs"/>
              </a:endParaRPr>
            </a:p>
          </p:txBody>
        </p:sp>
        <p:sp>
          <p:nvSpPr>
            <p:cNvPr id="7" name="Freeform 9"/>
            <p:cNvSpPr>
              <a:spLocks noEditPoints="1"/>
            </p:cNvSpPr>
            <p:nvPr/>
          </p:nvSpPr>
          <p:spPr bwMode="gray">
            <a:xfrm>
              <a:off x="68" y="0"/>
              <a:ext cx="1723" cy="964"/>
            </a:xfrm>
            <a:custGeom>
              <a:avLst/>
              <a:gdLst>
                <a:gd name="T0" fmla="*/ 231 w 2268"/>
                <a:gd name="T1" fmla="*/ 327 h 1269"/>
                <a:gd name="T2" fmla="*/ 0 w 2268"/>
                <a:gd name="T3" fmla="*/ 327 h 1269"/>
                <a:gd name="T4" fmla="*/ 0 w 2268"/>
                <a:gd name="T5" fmla="*/ 0 h 1269"/>
                <a:gd name="T6" fmla="*/ 231 w 2268"/>
                <a:gd name="T7" fmla="*/ 0 h 1269"/>
                <a:gd name="T8" fmla="*/ 231 w 2268"/>
                <a:gd name="T9" fmla="*/ 327 h 1269"/>
                <a:gd name="T10" fmla="*/ 2268 w 2268"/>
                <a:gd name="T11" fmla="*/ 0 h 1269"/>
                <a:gd name="T12" fmla="*/ 2036 w 2268"/>
                <a:gd name="T13" fmla="*/ 0 h 1269"/>
                <a:gd name="T14" fmla="*/ 2036 w 2268"/>
                <a:gd name="T15" fmla="*/ 327 h 1269"/>
                <a:gd name="T16" fmla="*/ 2268 w 2268"/>
                <a:gd name="T17" fmla="*/ 327 h 1269"/>
                <a:gd name="T18" fmla="*/ 2268 w 2268"/>
                <a:gd name="T19" fmla="*/ 0 h 1269"/>
                <a:gd name="T20" fmla="*/ 231 w 2268"/>
                <a:gd name="T21" fmla="*/ 942 h 1269"/>
                <a:gd name="T22" fmla="*/ 0 w 2268"/>
                <a:gd name="T23" fmla="*/ 942 h 1269"/>
                <a:gd name="T24" fmla="*/ 0 w 2268"/>
                <a:gd name="T25" fmla="*/ 1269 h 1269"/>
                <a:gd name="T26" fmla="*/ 231 w 2268"/>
                <a:gd name="T27" fmla="*/ 1269 h 1269"/>
                <a:gd name="T28" fmla="*/ 231 w 2268"/>
                <a:gd name="T29" fmla="*/ 942 h 1269"/>
                <a:gd name="T30" fmla="*/ 2268 w 2268"/>
                <a:gd name="T31" fmla="*/ 942 h 1269"/>
                <a:gd name="T32" fmla="*/ 2036 w 2268"/>
                <a:gd name="T33" fmla="*/ 942 h 1269"/>
                <a:gd name="T34" fmla="*/ 2036 w 2268"/>
                <a:gd name="T35" fmla="*/ 1269 h 1269"/>
                <a:gd name="T36" fmla="*/ 2268 w 2268"/>
                <a:gd name="T37" fmla="*/ 1269 h 1269"/>
                <a:gd name="T38" fmla="*/ 2268 w 2268"/>
                <a:gd name="T39" fmla="*/ 942 h 1269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2268"/>
                <a:gd name="T61" fmla="*/ 0 h 1269"/>
                <a:gd name="T62" fmla="*/ 2268 w 2268"/>
                <a:gd name="T63" fmla="*/ 1269 h 1269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2268" h="1269">
                  <a:moveTo>
                    <a:pt x="231" y="327"/>
                  </a:moveTo>
                  <a:lnTo>
                    <a:pt x="0" y="327"/>
                  </a:lnTo>
                  <a:lnTo>
                    <a:pt x="0" y="0"/>
                  </a:lnTo>
                  <a:lnTo>
                    <a:pt x="231" y="0"/>
                  </a:lnTo>
                  <a:lnTo>
                    <a:pt x="231" y="327"/>
                  </a:lnTo>
                  <a:close/>
                  <a:moveTo>
                    <a:pt x="2268" y="0"/>
                  </a:moveTo>
                  <a:lnTo>
                    <a:pt x="2036" y="0"/>
                  </a:lnTo>
                  <a:lnTo>
                    <a:pt x="2036" y="327"/>
                  </a:lnTo>
                  <a:lnTo>
                    <a:pt x="2268" y="327"/>
                  </a:lnTo>
                  <a:lnTo>
                    <a:pt x="2268" y="0"/>
                  </a:lnTo>
                  <a:close/>
                  <a:moveTo>
                    <a:pt x="231" y="942"/>
                  </a:moveTo>
                  <a:lnTo>
                    <a:pt x="0" y="942"/>
                  </a:lnTo>
                  <a:lnTo>
                    <a:pt x="0" y="1269"/>
                  </a:lnTo>
                  <a:lnTo>
                    <a:pt x="231" y="1269"/>
                  </a:lnTo>
                  <a:lnTo>
                    <a:pt x="231" y="942"/>
                  </a:lnTo>
                  <a:close/>
                  <a:moveTo>
                    <a:pt x="2268" y="942"/>
                  </a:moveTo>
                  <a:lnTo>
                    <a:pt x="2036" y="942"/>
                  </a:lnTo>
                  <a:lnTo>
                    <a:pt x="2036" y="1269"/>
                  </a:lnTo>
                  <a:lnTo>
                    <a:pt x="2268" y="1269"/>
                  </a:lnTo>
                  <a:lnTo>
                    <a:pt x="2268" y="942"/>
                  </a:lnTo>
                  <a:close/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40000"/>
                </a:spcBef>
                <a:buClr>
                  <a:srgbClr val="9FB6D9"/>
                </a:buClr>
                <a:buSzPct val="90000"/>
                <a:buFont typeface="Wingdings" pitchFamily="2" charset="2"/>
                <a:buNone/>
                <a:defRPr/>
              </a:pPr>
              <a:endParaRPr lang="en-GB">
                <a:solidFill>
                  <a:srgbClr val="007C92"/>
                </a:solidFill>
                <a:latin typeface="Univers 45 Light" pitchFamily="2" charset="0"/>
                <a:ea typeface="+mn-ea"/>
                <a:cs typeface="+mn-cs"/>
              </a:endParaRPr>
            </a:p>
          </p:txBody>
        </p:sp>
      </p:grpSp>
      <p:sp>
        <p:nvSpPr>
          <p:cNvPr id="15" name="Title 9"/>
          <p:cNvSpPr>
            <a:spLocks noGrp="1"/>
          </p:cNvSpPr>
          <p:nvPr>
            <p:ph type="title"/>
          </p:nvPr>
        </p:nvSpPr>
        <p:spPr bwMode="gray">
          <a:xfrm>
            <a:off x="827088" y="1844824"/>
            <a:ext cx="2880816" cy="1943892"/>
          </a:xfrm>
          <a:noFill/>
          <a:ln w="9525">
            <a:noFill/>
            <a:miter lim="800000"/>
            <a:headEnd/>
            <a:tailEnd/>
          </a:ln>
        </p:spPr>
        <p:txBody>
          <a:bodyPr anchor="t">
            <a:normAutofit/>
          </a:bodyPr>
          <a:lstStyle>
            <a:lvl1pPr algn="l" rtl="0" eaLnBrk="1" fontAlgn="base" hangingPunct="1">
              <a:spcBef>
                <a:spcPct val="40000"/>
              </a:spcBef>
              <a:spcAft>
                <a:spcPct val="0"/>
              </a:spcAft>
              <a:defRPr lang="en-GB" sz="3000" b="1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>
              <a:defRPr lang="en-GB" sz="3000" b="1" dirty="0">
                <a:solidFill>
                  <a:schemeClr val="bg1"/>
                </a:solidFill>
                <a:latin typeface="+mj-lt"/>
              </a:defRPr>
            </a:lvl2pPr>
            <a:lvl3pPr>
              <a:defRPr lang="en-GB" sz="3000" b="1" dirty="0">
                <a:solidFill>
                  <a:schemeClr val="bg1"/>
                </a:solidFill>
                <a:latin typeface="+mj-lt"/>
              </a:defRPr>
            </a:lvl3pPr>
            <a:lvl4pPr>
              <a:defRPr lang="en-GB" sz="3000" b="1" dirty="0">
                <a:solidFill>
                  <a:schemeClr val="bg1"/>
                </a:solidFill>
                <a:latin typeface="+mj-lt"/>
              </a:defRPr>
            </a:lvl4pPr>
            <a:lvl5pPr>
              <a:defRPr lang="en-GB" sz="3000" b="1" dirty="0">
                <a:solidFill>
                  <a:schemeClr val="bg1"/>
                </a:solidFill>
                <a:latin typeface="+mj-lt"/>
              </a:defRPr>
            </a:lvl5pPr>
            <a:lvl6pPr>
              <a:defRPr lang="en-GB" sz="3000" b="1" dirty="0">
                <a:solidFill>
                  <a:schemeClr val="bg1"/>
                </a:solidFill>
                <a:latin typeface="+mj-lt"/>
              </a:defRPr>
            </a:lvl6pPr>
            <a:lvl7pPr>
              <a:defRPr lang="en-GB" sz="3000" b="1" dirty="0">
                <a:solidFill>
                  <a:schemeClr val="bg1"/>
                </a:solidFill>
                <a:latin typeface="+mj-lt"/>
              </a:defRPr>
            </a:lvl7pPr>
            <a:lvl8pPr>
              <a:defRPr lang="en-GB" sz="3000" b="1" dirty="0">
                <a:solidFill>
                  <a:schemeClr val="bg1"/>
                </a:solidFill>
                <a:latin typeface="+mj-lt"/>
              </a:defRPr>
            </a:lvl8pPr>
            <a:lvl9pPr>
              <a:defRPr sz="30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16" name="Text Placeholder 16"/>
          <p:cNvSpPr>
            <a:spLocks noGrp="1"/>
          </p:cNvSpPr>
          <p:nvPr>
            <p:ph type="body" sz="quarter" idx="10"/>
          </p:nvPr>
        </p:nvSpPr>
        <p:spPr bwMode="gray">
          <a:xfrm>
            <a:off x="827090" y="4005064"/>
            <a:ext cx="2520776" cy="1079500"/>
          </a:xfrm>
          <a:noFill/>
          <a:ln w="9525">
            <a:noFill/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defRPr lang="en-US" sz="1200" b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 lang="en-US" sz="1200" b="0" kern="1200" noProof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>
              <a:defRPr lang="en-US" sz="1200" b="0" kern="1200" noProof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>
              <a:defRPr lang="en-US" sz="1200" b="0" kern="1200" noProof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>
              <a:defRPr lang="en-US" sz="1200" b="0" kern="1200" noProof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>
              <a:defRPr lang="en-US" sz="1200" b="0" kern="1200" noProof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>
              <a:defRPr lang="en-US" sz="1200" b="0" kern="1200" noProof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>
              <a:defRPr lang="en-US" sz="1200" b="0" kern="1200" noProof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>
              <a:defRPr lang="en-US" sz="1200" b="0" kern="1200" noProof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822802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86316088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9"/>
          <p:cNvGrpSpPr>
            <a:grpSpLocks/>
          </p:cNvGrpSpPr>
          <p:nvPr userDrawn="1"/>
        </p:nvGrpSpPr>
        <p:grpSpPr bwMode="auto">
          <a:xfrm>
            <a:off x="0" y="0"/>
            <a:ext cx="9144000" cy="6859588"/>
            <a:chOff x="3175" y="-1588"/>
            <a:chExt cx="9140826" cy="6859588"/>
          </a:xfrm>
        </p:grpSpPr>
        <p:sp>
          <p:nvSpPr>
            <p:cNvPr id="5" name="Freeform 23"/>
            <p:cNvSpPr>
              <a:spLocks noChangeAspect="1"/>
            </p:cNvSpPr>
            <p:nvPr userDrawn="1"/>
          </p:nvSpPr>
          <p:spPr bwMode="gray">
            <a:xfrm>
              <a:off x="3175" y="-1588"/>
              <a:ext cx="5008563" cy="3239162"/>
            </a:xfrm>
            <a:custGeom>
              <a:avLst/>
              <a:gdLst>
                <a:gd name="T0" fmla="*/ 20946 w 20946"/>
                <a:gd name="T1" fmla="*/ 0 h 13538"/>
                <a:gd name="T2" fmla="*/ 0 w 20946"/>
                <a:gd name="T3" fmla="*/ 0 h 13538"/>
                <a:gd name="T4" fmla="*/ 0 w 20946"/>
                <a:gd name="T5" fmla="*/ 13538 h 13538"/>
                <a:gd name="T6" fmla="*/ 16939 w 20946"/>
                <a:gd name="T7" fmla="*/ 13538 h 13538"/>
                <a:gd name="T8" fmla="*/ 20946 w 20946"/>
                <a:gd name="T9" fmla="*/ 0 h 135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0946" h="13538">
                  <a:moveTo>
                    <a:pt x="20946" y="0"/>
                  </a:moveTo>
                  <a:lnTo>
                    <a:pt x="0" y="0"/>
                  </a:lnTo>
                  <a:lnTo>
                    <a:pt x="0" y="13538"/>
                  </a:lnTo>
                  <a:lnTo>
                    <a:pt x="16939" y="13538"/>
                  </a:lnTo>
                  <a:lnTo>
                    <a:pt x="20946" y="0"/>
                  </a:lnTo>
                  <a:close/>
                </a:path>
              </a:pathLst>
            </a:custGeom>
            <a:gradFill rotWithShape="1">
              <a:gsLst>
                <a:gs pos="0">
                  <a:srgbClr val="00257A">
                    <a:alpha val="89999"/>
                  </a:srgbClr>
                </a:gs>
                <a:gs pos="35001">
                  <a:srgbClr val="00338D">
                    <a:alpha val="89999"/>
                  </a:srgbClr>
                </a:gs>
                <a:gs pos="100000">
                  <a:srgbClr val="009FDA">
                    <a:alpha val="89999"/>
                  </a:srgbClr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Freeform 22"/>
            <p:cNvSpPr>
              <a:spLocks noChangeAspect="1"/>
            </p:cNvSpPr>
            <p:nvPr userDrawn="1"/>
          </p:nvSpPr>
          <p:spPr bwMode="gray">
            <a:xfrm>
              <a:off x="1979613" y="1820540"/>
              <a:ext cx="7164388" cy="5037460"/>
            </a:xfrm>
            <a:custGeom>
              <a:avLst/>
              <a:gdLst>
                <a:gd name="T0" fmla="*/ 6229 w 29957"/>
                <a:gd name="T1" fmla="*/ 0 h 21055"/>
                <a:gd name="T2" fmla="*/ 0 w 29957"/>
                <a:gd name="T3" fmla="*/ 21055 h 21055"/>
                <a:gd name="T4" fmla="*/ 29957 w 29957"/>
                <a:gd name="T5" fmla="*/ 21055 h 21055"/>
                <a:gd name="T6" fmla="*/ 29957 w 29957"/>
                <a:gd name="T7" fmla="*/ 0 h 21055"/>
                <a:gd name="T8" fmla="*/ 6229 w 29957"/>
                <a:gd name="T9" fmla="*/ 0 h 210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957" h="21055">
                  <a:moveTo>
                    <a:pt x="6229" y="0"/>
                  </a:moveTo>
                  <a:lnTo>
                    <a:pt x="0" y="21055"/>
                  </a:lnTo>
                  <a:lnTo>
                    <a:pt x="29957" y="21055"/>
                  </a:lnTo>
                  <a:lnTo>
                    <a:pt x="29957" y="0"/>
                  </a:lnTo>
                  <a:lnTo>
                    <a:pt x="6229" y="0"/>
                  </a:lnTo>
                  <a:close/>
                </a:path>
              </a:pathLst>
            </a:custGeom>
            <a:gradFill rotWithShape="1">
              <a:gsLst>
                <a:gs pos="0">
                  <a:srgbClr val="00257A">
                    <a:alpha val="89999"/>
                  </a:srgbClr>
                </a:gs>
                <a:gs pos="35001">
                  <a:srgbClr val="00338D">
                    <a:alpha val="89999"/>
                  </a:srgbClr>
                </a:gs>
                <a:gs pos="100000">
                  <a:srgbClr val="009FDA">
                    <a:alpha val="89999"/>
                  </a:srgbClr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24"/>
            <p:cNvSpPr>
              <a:spLocks noChangeAspect="1"/>
            </p:cNvSpPr>
            <p:nvPr userDrawn="1"/>
          </p:nvSpPr>
          <p:spPr bwMode="gray">
            <a:xfrm>
              <a:off x="3049588" y="1820540"/>
              <a:ext cx="1423988" cy="1418623"/>
            </a:xfrm>
            <a:custGeom>
              <a:avLst/>
              <a:gdLst>
                <a:gd name="T0" fmla="*/ 0 w 5950"/>
                <a:gd name="T1" fmla="*/ 5926 h 5926"/>
                <a:gd name="T2" fmla="*/ 4197 w 5950"/>
                <a:gd name="T3" fmla="*/ 5926 h 5926"/>
                <a:gd name="T4" fmla="*/ 5950 w 5950"/>
                <a:gd name="T5" fmla="*/ 0 h 5926"/>
                <a:gd name="T6" fmla="*/ 1752 w 5950"/>
                <a:gd name="T7" fmla="*/ 0 h 5926"/>
                <a:gd name="T8" fmla="*/ 0 w 5950"/>
                <a:gd name="T9" fmla="*/ 5926 h 59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950" h="5926">
                  <a:moveTo>
                    <a:pt x="0" y="5926"/>
                  </a:moveTo>
                  <a:lnTo>
                    <a:pt x="4197" y="5926"/>
                  </a:lnTo>
                  <a:lnTo>
                    <a:pt x="5950" y="0"/>
                  </a:lnTo>
                  <a:lnTo>
                    <a:pt x="1752" y="0"/>
                  </a:lnTo>
                  <a:lnTo>
                    <a:pt x="0" y="5926"/>
                  </a:lnTo>
                  <a:close/>
                </a:path>
              </a:pathLst>
            </a:custGeom>
            <a:solidFill>
              <a:srgbClr val="0025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19"/>
          <p:cNvGrpSpPr>
            <a:grpSpLocks/>
          </p:cNvGrpSpPr>
          <p:nvPr userDrawn="1"/>
        </p:nvGrpSpPr>
        <p:grpSpPr bwMode="auto">
          <a:xfrm>
            <a:off x="128588" y="0"/>
            <a:ext cx="2735262" cy="1530350"/>
            <a:chOff x="68" y="0"/>
            <a:chExt cx="1723" cy="964"/>
          </a:xfrm>
        </p:grpSpPr>
        <p:sp>
          <p:nvSpPr>
            <p:cNvPr id="9" name="Freeform 8"/>
            <p:cNvSpPr>
              <a:spLocks noEditPoints="1"/>
            </p:cNvSpPr>
            <p:nvPr userDrawn="1"/>
          </p:nvSpPr>
          <p:spPr bwMode="gray">
            <a:xfrm>
              <a:off x="199" y="248"/>
              <a:ext cx="1423" cy="489"/>
            </a:xfrm>
            <a:custGeom>
              <a:avLst/>
              <a:gdLst>
                <a:gd name="T0" fmla="*/ 685 w 4103"/>
                <a:gd name="T1" fmla="*/ 168 h 1409"/>
                <a:gd name="T2" fmla="*/ 786 w 4103"/>
                <a:gd name="T3" fmla="*/ 242 h 1409"/>
                <a:gd name="T4" fmla="*/ 574 w 4103"/>
                <a:gd name="T5" fmla="*/ 228 h 1409"/>
                <a:gd name="T6" fmla="*/ 596 w 4103"/>
                <a:gd name="T7" fmla="*/ 147 h 1409"/>
                <a:gd name="T8" fmla="*/ 336 w 4103"/>
                <a:gd name="T9" fmla="*/ 242 h 1409"/>
                <a:gd name="T10" fmla="*/ 405 w 4103"/>
                <a:gd name="T11" fmla="*/ 144 h 1409"/>
                <a:gd name="T12" fmla="*/ 249 w 4103"/>
                <a:gd name="T13" fmla="*/ 219 h 1409"/>
                <a:gd name="T14" fmla="*/ 260 w 4103"/>
                <a:gd name="T15" fmla="*/ 219 h 1409"/>
                <a:gd name="T16" fmla="*/ 70 w 4103"/>
                <a:gd name="T17" fmla="*/ 214 h 1409"/>
                <a:gd name="T18" fmla="*/ 62 w 4103"/>
                <a:gd name="T19" fmla="*/ 242 h 1409"/>
                <a:gd name="T20" fmla="*/ 412 w 4103"/>
                <a:gd name="T21" fmla="*/ 144 h 1409"/>
                <a:gd name="T22" fmla="*/ 40 w 4103"/>
                <a:gd name="T23" fmla="*/ 314 h 1409"/>
                <a:gd name="T24" fmla="*/ 229 w 4103"/>
                <a:gd name="T25" fmla="*/ 248 h 1409"/>
                <a:gd name="T26" fmla="*/ 397 w 4103"/>
                <a:gd name="T27" fmla="*/ 248 h 1409"/>
                <a:gd name="T28" fmla="*/ 589 w 4103"/>
                <a:gd name="T29" fmla="*/ 300 h 1409"/>
                <a:gd name="T30" fmla="*/ 70 w 4103"/>
                <a:gd name="T31" fmla="*/ 446 h 1409"/>
                <a:gd name="T32" fmla="*/ 87 w 4103"/>
                <a:gd name="T33" fmla="*/ 461 h 1409"/>
                <a:gd name="T34" fmla="*/ 193 w 4103"/>
                <a:gd name="T35" fmla="*/ 415 h 1409"/>
                <a:gd name="T36" fmla="*/ 118 w 4103"/>
                <a:gd name="T37" fmla="*/ 415 h 1409"/>
                <a:gd name="T38" fmla="*/ 142 w 4103"/>
                <a:gd name="T39" fmla="*/ 425 h 1409"/>
                <a:gd name="T40" fmla="*/ 178 w 4103"/>
                <a:gd name="T41" fmla="*/ 425 h 1409"/>
                <a:gd name="T42" fmla="*/ 219 w 4103"/>
                <a:gd name="T43" fmla="*/ 405 h 1409"/>
                <a:gd name="T44" fmla="*/ 275 w 4103"/>
                <a:gd name="T45" fmla="*/ 423 h 1409"/>
                <a:gd name="T46" fmla="*/ 233 w 4103"/>
                <a:gd name="T47" fmla="*/ 468 h 1409"/>
                <a:gd name="T48" fmla="*/ 294 w 4103"/>
                <a:gd name="T49" fmla="*/ 472 h 1409"/>
                <a:gd name="T50" fmla="*/ 327 w 4103"/>
                <a:gd name="T51" fmla="*/ 415 h 1409"/>
                <a:gd name="T52" fmla="*/ 392 w 4103"/>
                <a:gd name="T53" fmla="*/ 469 h 1409"/>
                <a:gd name="T54" fmla="*/ 415 w 4103"/>
                <a:gd name="T55" fmla="*/ 415 h 1409"/>
                <a:gd name="T56" fmla="*/ 444 w 4103"/>
                <a:gd name="T57" fmla="*/ 392 h 1409"/>
                <a:gd name="T58" fmla="*/ 435 w 4103"/>
                <a:gd name="T59" fmla="*/ 435 h 1409"/>
                <a:gd name="T60" fmla="*/ 516 w 4103"/>
                <a:gd name="T61" fmla="*/ 414 h 1409"/>
                <a:gd name="T62" fmla="*/ 536 w 4103"/>
                <a:gd name="T63" fmla="*/ 470 h 1409"/>
                <a:gd name="T64" fmla="*/ 594 w 4103"/>
                <a:gd name="T65" fmla="*/ 446 h 1409"/>
                <a:gd name="T66" fmla="*/ 611 w 4103"/>
                <a:gd name="T67" fmla="*/ 461 h 1409"/>
                <a:gd name="T68" fmla="*/ 685 w 4103"/>
                <a:gd name="T69" fmla="*/ 467 h 1409"/>
                <a:gd name="T70" fmla="*/ 639 w 4103"/>
                <a:gd name="T71" fmla="*/ 441 h 1409"/>
                <a:gd name="T72" fmla="*/ 654 w 4103"/>
                <a:gd name="T73" fmla="*/ 441 h 1409"/>
                <a:gd name="T74" fmla="*/ 732 w 4103"/>
                <a:gd name="T75" fmla="*/ 468 h 1409"/>
                <a:gd name="T76" fmla="*/ 30 w 4103"/>
                <a:gd name="T77" fmla="*/ 424 h 1409"/>
                <a:gd name="T78" fmla="*/ 2 w 4103"/>
                <a:gd name="T79" fmla="*/ 441 h 1409"/>
                <a:gd name="T80" fmla="*/ 813 w 4103"/>
                <a:gd name="T81" fmla="*/ 459 h 1409"/>
                <a:gd name="T82" fmla="*/ 825 w 4103"/>
                <a:gd name="T83" fmla="*/ 433 h 1409"/>
                <a:gd name="T84" fmla="*/ 877 w 4103"/>
                <a:gd name="T85" fmla="*/ 424 h 1409"/>
                <a:gd name="T86" fmla="*/ 982 w 4103"/>
                <a:gd name="T87" fmla="*/ 414 h 1409"/>
                <a:gd name="T88" fmla="*/ 940 w 4103"/>
                <a:gd name="T89" fmla="*/ 468 h 1409"/>
                <a:gd name="T90" fmla="*/ 1028 w 4103"/>
                <a:gd name="T91" fmla="*/ 422 h 1409"/>
                <a:gd name="T92" fmla="*/ 1029 w 4103"/>
                <a:gd name="T93" fmla="*/ 415 h 1409"/>
                <a:gd name="T94" fmla="*/ 1065 w 4103"/>
                <a:gd name="T95" fmla="*/ 468 h 1409"/>
                <a:gd name="T96" fmla="*/ 1099 w 4103"/>
                <a:gd name="T97" fmla="*/ 463 h 1409"/>
                <a:gd name="T98" fmla="*/ 1126 w 4103"/>
                <a:gd name="T99" fmla="*/ 423 h 1409"/>
                <a:gd name="T100" fmla="*/ 1199 w 4103"/>
                <a:gd name="T101" fmla="*/ 468 h 1409"/>
                <a:gd name="T102" fmla="*/ 1217 w 4103"/>
                <a:gd name="T103" fmla="*/ 414 h 1409"/>
                <a:gd name="T104" fmla="*/ 1218 w 4103"/>
                <a:gd name="T105" fmla="*/ 405 h 1409"/>
                <a:gd name="T106" fmla="*/ 1249 w 4103"/>
                <a:gd name="T107" fmla="*/ 415 h 1409"/>
                <a:gd name="T108" fmla="*/ 1268 w 4103"/>
                <a:gd name="T109" fmla="*/ 457 h 1409"/>
                <a:gd name="T110" fmla="*/ 1279 w 4103"/>
                <a:gd name="T111" fmla="*/ 488 h 1409"/>
                <a:gd name="T112" fmla="*/ 1383 w 4103"/>
                <a:gd name="T113" fmla="*/ 397 h 1409"/>
                <a:gd name="T114" fmla="*/ 1412 w 4103"/>
                <a:gd name="T115" fmla="*/ 392 h 1409"/>
                <a:gd name="T116" fmla="*/ 1380 w 4103"/>
                <a:gd name="T117" fmla="*/ 425 h 1409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4103"/>
                <a:gd name="T178" fmla="*/ 0 h 1409"/>
                <a:gd name="T179" fmla="*/ 4103 w 4103"/>
                <a:gd name="T180" fmla="*/ 1409 h 1409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4103" h="1409">
                  <a:moveTo>
                    <a:pt x="2267" y="697"/>
                  </a:moveTo>
                  <a:cubicBezTo>
                    <a:pt x="2149" y="697"/>
                    <a:pt x="2149" y="697"/>
                    <a:pt x="2149" y="697"/>
                  </a:cubicBezTo>
                  <a:cubicBezTo>
                    <a:pt x="2168" y="619"/>
                    <a:pt x="2168" y="619"/>
                    <a:pt x="2168" y="619"/>
                  </a:cubicBezTo>
                  <a:cubicBezTo>
                    <a:pt x="1930" y="619"/>
                    <a:pt x="1930" y="619"/>
                    <a:pt x="1930" y="619"/>
                  </a:cubicBezTo>
                  <a:cubicBezTo>
                    <a:pt x="1911" y="697"/>
                    <a:pt x="1911" y="697"/>
                    <a:pt x="1911" y="697"/>
                  </a:cubicBezTo>
                  <a:cubicBezTo>
                    <a:pt x="1796" y="697"/>
                    <a:pt x="1796" y="697"/>
                    <a:pt x="1796" y="697"/>
                  </a:cubicBezTo>
                  <a:cubicBezTo>
                    <a:pt x="1796" y="681"/>
                    <a:pt x="1796" y="681"/>
                    <a:pt x="1796" y="681"/>
                  </a:cubicBezTo>
                  <a:cubicBezTo>
                    <a:pt x="1798" y="672"/>
                    <a:pt x="1799" y="663"/>
                    <a:pt x="1802" y="653"/>
                  </a:cubicBezTo>
                  <a:cubicBezTo>
                    <a:pt x="1823" y="569"/>
                    <a:pt x="1878" y="485"/>
                    <a:pt x="1974" y="485"/>
                  </a:cubicBezTo>
                  <a:cubicBezTo>
                    <a:pt x="2012" y="485"/>
                    <a:pt x="2050" y="499"/>
                    <a:pt x="2045" y="552"/>
                  </a:cubicBezTo>
                  <a:cubicBezTo>
                    <a:pt x="2186" y="552"/>
                    <a:pt x="2186" y="552"/>
                    <a:pt x="2186" y="552"/>
                  </a:cubicBezTo>
                  <a:cubicBezTo>
                    <a:pt x="2192" y="527"/>
                    <a:pt x="2201" y="486"/>
                    <a:pt x="2174" y="447"/>
                  </a:cubicBezTo>
                  <a:cubicBezTo>
                    <a:pt x="2145" y="406"/>
                    <a:pt x="2084" y="389"/>
                    <a:pt x="2005" y="389"/>
                  </a:cubicBezTo>
                  <a:cubicBezTo>
                    <a:pt x="1949" y="389"/>
                    <a:pt x="1867" y="398"/>
                    <a:pt x="1796" y="444"/>
                  </a:cubicBezTo>
                  <a:cubicBezTo>
                    <a:pt x="1796" y="18"/>
                    <a:pt x="1796" y="18"/>
                    <a:pt x="1796" y="18"/>
                  </a:cubicBezTo>
                  <a:cubicBezTo>
                    <a:pt x="2267" y="18"/>
                    <a:pt x="2267" y="18"/>
                    <a:pt x="2267" y="18"/>
                  </a:cubicBezTo>
                  <a:cubicBezTo>
                    <a:pt x="2267" y="697"/>
                    <a:pt x="2267" y="697"/>
                    <a:pt x="2267" y="697"/>
                  </a:cubicBezTo>
                  <a:cubicBezTo>
                    <a:pt x="2267" y="697"/>
                    <a:pt x="2267" y="697"/>
                    <a:pt x="2267" y="697"/>
                  </a:cubicBezTo>
                  <a:close/>
                  <a:moveTo>
                    <a:pt x="1989" y="812"/>
                  </a:moveTo>
                  <a:cubicBezTo>
                    <a:pt x="1962" y="817"/>
                    <a:pt x="1936" y="820"/>
                    <a:pt x="1910" y="820"/>
                  </a:cubicBezTo>
                  <a:cubicBezTo>
                    <a:pt x="1842" y="820"/>
                    <a:pt x="1795" y="788"/>
                    <a:pt x="1794" y="715"/>
                  </a:cubicBezTo>
                  <a:cubicBezTo>
                    <a:pt x="2014" y="715"/>
                    <a:pt x="2014" y="715"/>
                    <a:pt x="2014" y="715"/>
                  </a:cubicBezTo>
                  <a:cubicBezTo>
                    <a:pt x="1989" y="812"/>
                    <a:pt x="1989" y="812"/>
                    <a:pt x="1989" y="812"/>
                  </a:cubicBezTo>
                  <a:cubicBezTo>
                    <a:pt x="1989" y="812"/>
                    <a:pt x="1989" y="812"/>
                    <a:pt x="1989" y="812"/>
                  </a:cubicBezTo>
                  <a:close/>
                  <a:moveTo>
                    <a:pt x="1718" y="424"/>
                  </a:moveTo>
                  <a:cubicBezTo>
                    <a:pt x="1718" y="521"/>
                    <a:pt x="1718" y="521"/>
                    <a:pt x="1718" y="521"/>
                  </a:cubicBezTo>
                  <a:cubicBezTo>
                    <a:pt x="1685" y="567"/>
                    <a:pt x="1665" y="616"/>
                    <a:pt x="1655" y="656"/>
                  </a:cubicBezTo>
                  <a:cubicBezTo>
                    <a:pt x="1651" y="670"/>
                    <a:pt x="1649" y="684"/>
                    <a:pt x="1648" y="697"/>
                  </a:cubicBezTo>
                  <a:cubicBezTo>
                    <a:pt x="1578" y="697"/>
                    <a:pt x="1578" y="697"/>
                    <a:pt x="1578" y="697"/>
                  </a:cubicBezTo>
                  <a:cubicBezTo>
                    <a:pt x="1637" y="417"/>
                    <a:pt x="1637" y="417"/>
                    <a:pt x="1637" y="417"/>
                  </a:cubicBezTo>
                  <a:cubicBezTo>
                    <a:pt x="1438" y="416"/>
                    <a:pt x="1438" y="416"/>
                    <a:pt x="1438" y="416"/>
                  </a:cubicBezTo>
                  <a:cubicBezTo>
                    <a:pt x="1260" y="697"/>
                    <a:pt x="1260" y="697"/>
                    <a:pt x="1260" y="697"/>
                  </a:cubicBezTo>
                  <a:cubicBezTo>
                    <a:pt x="1247" y="697"/>
                    <a:pt x="1247" y="697"/>
                    <a:pt x="1247" y="697"/>
                  </a:cubicBezTo>
                  <a:cubicBezTo>
                    <a:pt x="1247" y="18"/>
                    <a:pt x="1247" y="18"/>
                    <a:pt x="1247" y="18"/>
                  </a:cubicBezTo>
                  <a:cubicBezTo>
                    <a:pt x="1718" y="18"/>
                    <a:pt x="1718" y="18"/>
                    <a:pt x="1718" y="18"/>
                  </a:cubicBezTo>
                  <a:cubicBezTo>
                    <a:pt x="1718" y="424"/>
                    <a:pt x="1718" y="424"/>
                    <a:pt x="1718" y="424"/>
                  </a:cubicBezTo>
                  <a:cubicBezTo>
                    <a:pt x="1718" y="424"/>
                    <a:pt x="1718" y="424"/>
                    <a:pt x="1718" y="424"/>
                  </a:cubicBezTo>
                  <a:close/>
                  <a:moveTo>
                    <a:pt x="1455" y="697"/>
                  </a:moveTo>
                  <a:cubicBezTo>
                    <a:pt x="1384" y="697"/>
                    <a:pt x="1384" y="697"/>
                    <a:pt x="1384" y="697"/>
                  </a:cubicBezTo>
                  <a:cubicBezTo>
                    <a:pt x="1491" y="529"/>
                    <a:pt x="1491" y="529"/>
                    <a:pt x="1491" y="529"/>
                  </a:cubicBezTo>
                  <a:cubicBezTo>
                    <a:pt x="1455" y="697"/>
                    <a:pt x="1455" y="697"/>
                    <a:pt x="1455" y="697"/>
                  </a:cubicBezTo>
                  <a:cubicBezTo>
                    <a:pt x="1455" y="697"/>
                    <a:pt x="1455" y="697"/>
                    <a:pt x="1455" y="697"/>
                  </a:cubicBezTo>
                  <a:close/>
                  <a:moveTo>
                    <a:pt x="1169" y="416"/>
                  </a:moveTo>
                  <a:cubicBezTo>
                    <a:pt x="1051" y="416"/>
                    <a:pt x="1051" y="416"/>
                    <a:pt x="1051" y="416"/>
                  </a:cubicBezTo>
                  <a:cubicBezTo>
                    <a:pt x="970" y="697"/>
                    <a:pt x="970" y="697"/>
                    <a:pt x="970" y="697"/>
                  </a:cubicBezTo>
                  <a:cubicBezTo>
                    <a:pt x="845" y="697"/>
                    <a:pt x="845" y="697"/>
                    <a:pt x="845" y="697"/>
                  </a:cubicBezTo>
                  <a:cubicBezTo>
                    <a:pt x="909" y="674"/>
                    <a:pt x="948" y="629"/>
                    <a:pt x="960" y="562"/>
                  </a:cubicBezTo>
                  <a:cubicBezTo>
                    <a:pt x="970" y="510"/>
                    <a:pt x="965" y="476"/>
                    <a:pt x="944" y="451"/>
                  </a:cubicBezTo>
                  <a:cubicBezTo>
                    <a:pt x="912" y="413"/>
                    <a:pt x="848" y="416"/>
                    <a:pt x="792" y="416"/>
                  </a:cubicBezTo>
                  <a:cubicBezTo>
                    <a:pt x="782" y="416"/>
                    <a:pt x="698" y="416"/>
                    <a:pt x="698" y="416"/>
                  </a:cubicBezTo>
                  <a:cubicBezTo>
                    <a:pt x="698" y="18"/>
                    <a:pt x="698" y="18"/>
                    <a:pt x="698" y="18"/>
                  </a:cubicBezTo>
                  <a:cubicBezTo>
                    <a:pt x="1169" y="18"/>
                    <a:pt x="1169" y="18"/>
                    <a:pt x="1169" y="18"/>
                  </a:cubicBezTo>
                  <a:cubicBezTo>
                    <a:pt x="1169" y="416"/>
                    <a:pt x="1169" y="416"/>
                    <a:pt x="1169" y="416"/>
                  </a:cubicBezTo>
                  <a:cubicBezTo>
                    <a:pt x="1169" y="416"/>
                    <a:pt x="1169" y="416"/>
                    <a:pt x="1169" y="416"/>
                  </a:cubicBezTo>
                  <a:close/>
                  <a:moveTo>
                    <a:pt x="1094" y="697"/>
                  </a:moveTo>
                  <a:cubicBezTo>
                    <a:pt x="1143" y="521"/>
                    <a:pt x="1143" y="521"/>
                    <a:pt x="1143" y="521"/>
                  </a:cubicBezTo>
                  <a:cubicBezTo>
                    <a:pt x="1145" y="697"/>
                    <a:pt x="1145" y="697"/>
                    <a:pt x="1145" y="697"/>
                  </a:cubicBezTo>
                  <a:cubicBezTo>
                    <a:pt x="1094" y="697"/>
                    <a:pt x="1094" y="697"/>
                    <a:pt x="1094" y="697"/>
                  </a:cubicBezTo>
                  <a:cubicBezTo>
                    <a:pt x="1094" y="697"/>
                    <a:pt x="1094" y="697"/>
                    <a:pt x="1094" y="697"/>
                  </a:cubicBezTo>
                  <a:close/>
                  <a:moveTo>
                    <a:pt x="751" y="630"/>
                  </a:moveTo>
                  <a:cubicBezTo>
                    <a:pt x="751" y="630"/>
                    <a:pt x="751" y="630"/>
                    <a:pt x="751" y="630"/>
                  </a:cubicBezTo>
                  <a:cubicBezTo>
                    <a:pt x="746" y="630"/>
                    <a:pt x="741" y="631"/>
                    <a:pt x="736" y="631"/>
                  </a:cubicBezTo>
                  <a:cubicBezTo>
                    <a:pt x="729" y="631"/>
                    <a:pt x="724" y="631"/>
                    <a:pt x="719" y="631"/>
                  </a:cubicBezTo>
                  <a:cubicBezTo>
                    <a:pt x="689" y="631"/>
                    <a:pt x="689" y="631"/>
                    <a:pt x="689" y="631"/>
                  </a:cubicBezTo>
                  <a:cubicBezTo>
                    <a:pt x="703" y="579"/>
                    <a:pt x="703" y="579"/>
                    <a:pt x="703" y="579"/>
                  </a:cubicBezTo>
                  <a:cubicBezTo>
                    <a:pt x="709" y="554"/>
                    <a:pt x="709" y="554"/>
                    <a:pt x="709" y="554"/>
                  </a:cubicBezTo>
                  <a:cubicBezTo>
                    <a:pt x="725" y="494"/>
                    <a:pt x="725" y="494"/>
                    <a:pt x="725" y="494"/>
                  </a:cubicBezTo>
                  <a:cubicBezTo>
                    <a:pt x="732" y="494"/>
                    <a:pt x="739" y="494"/>
                    <a:pt x="746" y="494"/>
                  </a:cubicBezTo>
                  <a:cubicBezTo>
                    <a:pt x="769" y="494"/>
                    <a:pt x="769" y="494"/>
                    <a:pt x="769" y="494"/>
                  </a:cubicBezTo>
                  <a:cubicBezTo>
                    <a:pt x="809" y="494"/>
                    <a:pt x="834" y="496"/>
                    <a:pt x="843" y="509"/>
                  </a:cubicBezTo>
                  <a:cubicBezTo>
                    <a:pt x="850" y="518"/>
                    <a:pt x="849" y="535"/>
                    <a:pt x="841" y="560"/>
                  </a:cubicBezTo>
                  <a:cubicBezTo>
                    <a:pt x="827" y="603"/>
                    <a:pt x="809" y="626"/>
                    <a:pt x="751" y="630"/>
                  </a:cubicBezTo>
                  <a:moveTo>
                    <a:pt x="620" y="441"/>
                  </a:moveTo>
                  <a:cubicBezTo>
                    <a:pt x="613" y="465"/>
                    <a:pt x="613" y="465"/>
                    <a:pt x="613" y="465"/>
                  </a:cubicBezTo>
                  <a:cubicBezTo>
                    <a:pt x="545" y="689"/>
                    <a:pt x="545" y="689"/>
                    <a:pt x="545" y="689"/>
                  </a:cubicBezTo>
                  <a:cubicBezTo>
                    <a:pt x="542" y="697"/>
                    <a:pt x="542" y="697"/>
                    <a:pt x="542" y="697"/>
                  </a:cubicBezTo>
                  <a:cubicBezTo>
                    <a:pt x="321" y="697"/>
                    <a:pt x="321" y="697"/>
                    <a:pt x="321" y="697"/>
                  </a:cubicBezTo>
                  <a:cubicBezTo>
                    <a:pt x="303" y="661"/>
                    <a:pt x="303" y="661"/>
                    <a:pt x="303" y="661"/>
                  </a:cubicBezTo>
                  <a:cubicBezTo>
                    <a:pt x="542" y="417"/>
                    <a:pt x="542" y="417"/>
                    <a:pt x="542" y="417"/>
                  </a:cubicBezTo>
                  <a:cubicBezTo>
                    <a:pt x="389" y="417"/>
                    <a:pt x="389" y="417"/>
                    <a:pt x="389" y="417"/>
                  </a:cubicBezTo>
                  <a:cubicBezTo>
                    <a:pt x="202" y="618"/>
                    <a:pt x="202" y="618"/>
                    <a:pt x="202" y="618"/>
                  </a:cubicBezTo>
                  <a:cubicBezTo>
                    <a:pt x="262" y="417"/>
                    <a:pt x="262" y="417"/>
                    <a:pt x="262" y="417"/>
                  </a:cubicBezTo>
                  <a:cubicBezTo>
                    <a:pt x="149" y="417"/>
                    <a:pt x="149" y="417"/>
                    <a:pt x="149" y="417"/>
                  </a:cubicBezTo>
                  <a:cubicBezTo>
                    <a:pt x="149" y="18"/>
                    <a:pt x="149" y="18"/>
                    <a:pt x="149" y="18"/>
                  </a:cubicBezTo>
                  <a:cubicBezTo>
                    <a:pt x="620" y="18"/>
                    <a:pt x="620" y="18"/>
                    <a:pt x="620" y="18"/>
                  </a:cubicBezTo>
                  <a:cubicBezTo>
                    <a:pt x="620" y="441"/>
                    <a:pt x="620" y="441"/>
                    <a:pt x="620" y="441"/>
                  </a:cubicBezTo>
                  <a:cubicBezTo>
                    <a:pt x="620" y="441"/>
                    <a:pt x="620" y="441"/>
                    <a:pt x="620" y="441"/>
                  </a:cubicBezTo>
                  <a:close/>
                  <a:moveTo>
                    <a:pt x="178" y="697"/>
                  </a:moveTo>
                  <a:cubicBezTo>
                    <a:pt x="179" y="695"/>
                    <a:pt x="179" y="695"/>
                    <a:pt x="179" y="695"/>
                  </a:cubicBezTo>
                  <a:cubicBezTo>
                    <a:pt x="180" y="697"/>
                    <a:pt x="180" y="697"/>
                    <a:pt x="180" y="697"/>
                  </a:cubicBezTo>
                  <a:cubicBezTo>
                    <a:pt x="178" y="697"/>
                    <a:pt x="178" y="697"/>
                    <a:pt x="178" y="697"/>
                  </a:cubicBezTo>
                  <a:cubicBezTo>
                    <a:pt x="178" y="697"/>
                    <a:pt x="178" y="697"/>
                    <a:pt x="178" y="697"/>
                  </a:cubicBezTo>
                  <a:close/>
                  <a:moveTo>
                    <a:pt x="1778" y="0"/>
                  </a:moveTo>
                  <a:cubicBezTo>
                    <a:pt x="1778" y="457"/>
                    <a:pt x="1778" y="457"/>
                    <a:pt x="1778" y="457"/>
                  </a:cubicBezTo>
                  <a:cubicBezTo>
                    <a:pt x="1763" y="469"/>
                    <a:pt x="1749" y="483"/>
                    <a:pt x="1736" y="498"/>
                  </a:cubicBezTo>
                  <a:cubicBezTo>
                    <a:pt x="1736" y="0"/>
                    <a:pt x="1736" y="0"/>
                    <a:pt x="1736" y="0"/>
                  </a:cubicBezTo>
                  <a:cubicBezTo>
                    <a:pt x="1229" y="0"/>
                    <a:pt x="1229" y="0"/>
                    <a:pt x="1229" y="0"/>
                  </a:cubicBezTo>
                  <a:cubicBezTo>
                    <a:pt x="1229" y="416"/>
                    <a:pt x="1229" y="416"/>
                    <a:pt x="1229" y="416"/>
                  </a:cubicBezTo>
                  <a:cubicBezTo>
                    <a:pt x="1187" y="416"/>
                    <a:pt x="1187" y="416"/>
                    <a:pt x="1187" y="416"/>
                  </a:cubicBezTo>
                  <a:cubicBezTo>
                    <a:pt x="1187" y="0"/>
                    <a:pt x="1187" y="0"/>
                    <a:pt x="1187" y="0"/>
                  </a:cubicBezTo>
                  <a:cubicBezTo>
                    <a:pt x="680" y="0"/>
                    <a:pt x="680" y="0"/>
                    <a:pt x="680" y="0"/>
                  </a:cubicBezTo>
                  <a:cubicBezTo>
                    <a:pt x="680" y="417"/>
                    <a:pt x="680" y="417"/>
                    <a:pt x="680" y="417"/>
                  </a:cubicBezTo>
                  <a:cubicBezTo>
                    <a:pt x="638" y="417"/>
                    <a:pt x="638" y="417"/>
                    <a:pt x="638" y="417"/>
                  </a:cubicBezTo>
                  <a:cubicBezTo>
                    <a:pt x="638" y="0"/>
                    <a:pt x="638" y="0"/>
                    <a:pt x="638" y="0"/>
                  </a:cubicBezTo>
                  <a:cubicBezTo>
                    <a:pt x="131" y="0"/>
                    <a:pt x="131" y="0"/>
                    <a:pt x="131" y="0"/>
                  </a:cubicBezTo>
                  <a:cubicBezTo>
                    <a:pt x="131" y="475"/>
                    <a:pt x="131" y="475"/>
                    <a:pt x="131" y="475"/>
                  </a:cubicBezTo>
                  <a:cubicBezTo>
                    <a:pt x="2" y="906"/>
                    <a:pt x="2" y="906"/>
                    <a:pt x="2" y="906"/>
                  </a:cubicBezTo>
                  <a:cubicBezTo>
                    <a:pt x="115" y="906"/>
                    <a:pt x="115" y="906"/>
                    <a:pt x="115" y="906"/>
                  </a:cubicBezTo>
                  <a:cubicBezTo>
                    <a:pt x="173" y="715"/>
                    <a:pt x="173" y="715"/>
                    <a:pt x="173" y="715"/>
                  </a:cubicBezTo>
                  <a:cubicBezTo>
                    <a:pt x="189" y="715"/>
                    <a:pt x="189" y="715"/>
                    <a:pt x="189" y="715"/>
                  </a:cubicBezTo>
                  <a:cubicBezTo>
                    <a:pt x="283" y="906"/>
                    <a:pt x="283" y="906"/>
                    <a:pt x="283" y="906"/>
                  </a:cubicBezTo>
                  <a:cubicBezTo>
                    <a:pt x="421" y="906"/>
                    <a:pt x="421" y="906"/>
                    <a:pt x="421" y="906"/>
                  </a:cubicBezTo>
                  <a:cubicBezTo>
                    <a:pt x="329" y="715"/>
                    <a:pt x="329" y="715"/>
                    <a:pt x="329" y="715"/>
                  </a:cubicBezTo>
                  <a:cubicBezTo>
                    <a:pt x="537" y="715"/>
                    <a:pt x="537" y="715"/>
                    <a:pt x="537" y="715"/>
                  </a:cubicBezTo>
                  <a:cubicBezTo>
                    <a:pt x="479" y="906"/>
                    <a:pt x="479" y="906"/>
                    <a:pt x="479" y="906"/>
                  </a:cubicBezTo>
                  <a:cubicBezTo>
                    <a:pt x="604" y="906"/>
                    <a:pt x="604" y="906"/>
                    <a:pt x="604" y="906"/>
                  </a:cubicBezTo>
                  <a:cubicBezTo>
                    <a:pt x="661" y="715"/>
                    <a:pt x="661" y="715"/>
                    <a:pt x="661" y="715"/>
                  </a:cubicBezTo>
                  <a:cubicBezTo>
                    <a:pt x="688" y="715"/>
                    <a:pt x="688" y="715"/>
                    <a:pt x="688" y="715"/>
                  </a:cubicBezTo>
                  <a:cubicBezTo>
                    <a:pt x="688" y="715"/>
                    <a:pt x="688" y="715"/>
                    <a:pt x="688" y="715"/>
                  </a:cubicBezTo>
                  <a:cubicBezTo>
                    <a:pt x="727" y="715"/>
                    <a:pt x="727" y="715"/>
                    <a:pt x="727" y="715"/>
                  </a:cubicBezTo>
                  <a:cubicBezTo>
                    <a:pt x="730" y="715"/>
                    <a:pt x="730" y="715"/>
                    <a:pt x="730" y="715"/>
                  </a:cubicBezTo>
                  <a:cubicBezTo>
                    <a:pt x="965" y="715"/>
                    <a:pt x="965" y="715"/>
                    <a:pt x="965" y="715"/>
                  </a:cubicBezTo>
                  <a:cubicBezTo>
                    <a:pt x="910" y="905"/>
                    <a:pt x="910" y="905"/>
                    <a:pt x="910" y="905"/>
                  </a:cubicBezTo>
                  <a:cubicBezTo>
                    <a:pt x="1035" y="905"/>
                    <a:pt x="1035" y="905"/>
                    <a:pt x="1035" y="905"/>
                  </a:cubicBezTo>
                  <a:cubicBezTo>
                    <a:pt x="1088" y="715"/>
                    <a:pt x="1088" y="715"/>
                    <a:pt x="1088" y="715"/>
                  </a:cubicBezTo>
                  <a:cubicBezTo>
                    <a:pt x="1145" y="715"/>
                    <a:pt x="1145" y="715"/>
                    <a:pt x="1145" y="715"/>
                  </a:cubicBezTo>
                  <a:cubicBezTo>
                    <a:pt x="1146" y="905"/>
                    <a:pt x="1146" y="905"/>
                    <a:pt x="1146" y="905"/>
                  </a:cubicBezTo>
                  <a:cubicBezTo>
                    <a:pt x="1252" y="905"/>
                    <a:pt x="1252" y="905"/>
                    <a:pt x="1252" y="905"/>
                  </a:cubicBezTo>
                  <a:cubicBezTo>
                    <a:pt x="1372" y="715"/>
                    <a:pt x="1372" y="715"/>
                    <a:pt x="1372" y="715"/>
                  </a:cubicBezTo>
                  <a:cubicBezTo>
                    <a:pt x="1451" y="715"/>
                    <a:pt x="1451" y="715"/>
                    <a:pt x="1451" y="715"/>
                  </a:cubicBezTo>
                  <a:cubicBezTo>
                    <a:pt x="1410" y="905"/>
                    <a:pt x="1410" y="905"/>
                    <a:pt x="1410" y="905"/>
                  </a:cubicBezTo>
                  <a:cubicBezTo>
                    <a:pt x="1534" y="905"/>
                    <a:pt x="1534" y="905"/>
                    <a:pt x="1534" y="905"/>
                  </a:cubicBezTo>
                  <a:cubicBezTo>
                    <a:pt x="1574" y="715"/>
                    <a:pt x="1574" y="715"/>
                    <a:pt x="1574" y="715"/>
                  </a:cubicBezTo>
                  <a:cubicBezTo>
                    <a:pt x="1645" y="715"/>
                    <a:pt x="1645" y="715"/>
                    <a:pt x="1645" y="715"/>
                  </a:cubicBezTo>
                  <a:cubicBezTo>
                    <a:pt x="1643" y="774"/>
                    <a:pt x="1658" y="827"/>
                    <a:pt x="1697" y="863"/>
                  </a:cubicBezTo>
                  <a:cubicBezTo>
                    <a:pt x="1745" y="907"/>
                    <a:pt x="1818" y="916"/>
                    <a:pt x="1872" y="916"/>
                  </a:cubicBezTo>
                  <a:cubicBezTo>
                    <a:pt x="1947" y="916"/>
                    <a:pt x="2024" y="905"/>
                    <a:pt x="2102" y="888"/>
                  </a:cubicBezTo>
                  <a:cubicBezTo>
                    <a:pt x="2145" y="715"/>
                    <a:pt x="2145" y="715"/>
                    <a:pt x="2145" y="715"/>
                  </a:cubicBezTo>
                  <a:cubicBezTo>
                    <a:pt x="2285" y="715"/>
                    <a:pt x="2285" y="715"/>
                    <a:pt x="2285" y="715"/>
                  </a:cubicBezTo>
                  <a:cubicBezTo>
                    <a:pt x="2285" y="0"/>
                    <a:pt x="2285" y="0"/>
                    <a:pt x="2285" y="0"/>
                  </a:cubicBezTo>
                  <a:cubicBezTo>
                    <a:pt x="1778" y="0"/>
                    <a:pt x="1778" y="0"/>
                    <a:pt x="1778" y="0"/>
                  </a:cubicBezTo>
                  <a:cubicBezTo>
                    <a:pt x="1778" y="0"/>
                    <a:pt x="1778" y="0"/>
                    <a:pt x="1778" y="0"/>
                  </a:cubicBezTo>
                  <a:close/>
                  <a:moveTo>
                    <a:pt x="222" y="1195"/>
                  </a:moveTo>
                  <a:cubicBezTo>
                    <a:pt x="203" y="1286"/>
                    <a:pt x="203" y="1286"/>
                    <a:pt x="203" y="1286"/>
                  </a:cubicBezTo>
                  <a:cubicBezTo>
                    <a:pt x="200" y="1299"/>
                    <a:pt x="196" y="1320"/>
                    <a:pt x="220" y="1320"/>
                  </a:cubicBezTo>
                  <a:cubicBezTo>
                    <a:pt x="249" y="1320"/>
                    <a:pt x="253" y="1298"/>
                    <a:pt x="259" y="1272"/>
                  </a:cubicBezTo>
                  <a:cubicBezTo>
                    <a:pt x="275" y="1195"/>
                    <a:pt x="275" y="1195"/>
                    <a:pt x="275" y="1195"/>
                  </a:cubicBezTo>
                  <a:cubicBezTo>
                    <a:pt x="321" y="1195"/>
                    <a:pt x="321" y="1195"/>
                    <a:pt x="321" y="1195"/>
                  </a:cubicBezTo>
                  <a:cubicBezTo>
                    <a:pt x="300" y="1296"/>
                    <a:pt x="300" y="1296"/>
                    <a:pt x="300" y="1296"/>
                  </a:cubicBezTo>
                  <a:cubicBezTo>
                    <a:pt x="294" y="1329"/>
                    <a:pt x="293" y="1333"/>
                    <a:pt x="292" y="1337"/>
                  </a:cubicBezTo>
                  <a:cubicBezTo>
                    <a:pt x="292" y="1341"/>
                    <a:pt x="291" y="1344"/>
                    <a:pt x="291" y="1348"/>
                  </a:cubicBezTo>
                  <a:cubicBezTo>
                    <a:pt x="247" y="1348"/>
                    <a:pt x="247" y="1348"/>
                    <a:pt x="247" y="1348"/>
                  </a:cubicBezTo>
                  <a:cubicBezTo>
                    <a:pt x="250" y="1328"/>
                    <a:pt x="250" y="1328"/>
                    <a:pt x="250" y="1328"/>
                  </a:cubicBezTo>
                  <a:cubicBezTo>
                    <a:pt x="244" y="1334"/>
                    <a:pt x="229" y="1352"/>
                    <a:pt x="200" y="1352"/>
                  </a:cubicBezTo>
                  <a:cubicBezTo>
                    <a:pt x="179" y="1352"/>
                    <a:pt x="164" y="1343"/>
                    <a:pt x="158" y="1331"/>
                  </a:cubicBezTo>
                  <a:cubicBezTo>
                    <a:pt x="151" y="1319"/>
                    <a:pt x="155" y="1297"/>
                    <a:pt x="157" y="1290"/>
                  </a:cubicBezTo>
                  <a:cubicBezTo>
                    <a:pt x="177" y="1195"/>
                    <a:pt x="177" y="1195"/>
                    <a:pt x="177" y="1195"/>
                  </a:cubicBezTo>
                  <a:cubicBezTo>
                    <a:pt x="222" y="1195"/>
                    <a:pt x="222" y="1195"/>
                    <a:pt x="222" y="1195"/>
                  </a:cubicBezTo>
                  <a:cubicBezTo>
                    <a:pt x="222" y="1195"/>
                    <a:pt x="222" y="1195"/>
                    <a:pt x="222" y="1195"/>
                  </a:cubicBezTo>
                  <a:close/>
                  <a:moveTo>
                    <a:pt x="514" y="1225"/>
                  </a:moveTo>
                  <a:cubicBezTo>
                    <a:pt x="550" y="1225"/>
                    <a:pt x="550" y="1225"/>
                    <a:pt x="550" y="1225"/>
                  </a:cubicBezTo>
                  <a:cubicBezTo>
                    <a:pt x="556" y="1196"/>
                    <a:pt x="556" y="1196"/>
                    <a:pt x="556" y="1196"/>
                  </a:cubicBezTo>
                  <a:cubicBezTo>
                    <a:pt x="520" y="1196"/>
                    <a:pt x="520" y="1196"/>
                    <a:pt x="520" y="1196"/>
                  </a:cubicBezTo>
                  <a:cubicBezTo>
                    <a:pt x="530" y="1149"/>
                    <a:pt x="530" y="1149"/>
                    <a:pt x="530" y="1149"/>
                  </a:cubicBezTo>
                  <a:cubicBezTo>
                    <a:pt x="482" y="1166"/>
                    <a:pt x="482" y="1166"/>
                    <a:pt x="482" y="1166"/>
                  </a:cubicBezTo>
                  <a:cubicBezTo>
                    <a:pt x="475" y="1196"/>
                    <a:pt x="475" y="1196"/>
                    <a:pt x="475" y="1196"/>
                  </a:cubicBezTo>
                  <a:cubicBezTo>
                    <a:pt x="414" y="1196"/>
                    <a:pt x="414" y="1196"/>
                    <a:pt x="414" y="1196"/>
                  </a:cubicBezTo>
                  <a:cubicBezTo>
                    <a:pt x="424" y="1149"/>
                    <a:pt x="424" y="1149"/>
                    <a:pt x="424" y="1149"/>
                  </a:cubicBezTo>
                  <a:cubicBezTo>
                    <a:pt x="376" y="1166"/>
                    <a:pt x="376" y="1166"/>
                    <a:pt x="376" y="1166"/>
                  </a:cubicBezTo>
                  <a:cubicBezTo>
                    <a:pt x="369" y="1196"/>
                    <a:pt x="369" y="1196"/>
                    <a:pt x="369" y="1196"/>
                  </a:cubicBezTo>
                  <a:cubicBezTo>
                    <a:pt x="340" y="1196"/>
                    <a:pt x="340" y="1196"/>
                    <a:pt x="340" y="1196"/>
                  </a:cubicBezTo>
                  <a:cubicBezTo>
                    <a:pt x="333" y="1225"/>
                    <a:pt x="333" y="1225"/>
                    <a:pt x="333" y="1225"/>
                  </a:cubicBezTo>
                  <a:cubicBezTo>
                    <a:pt x="363" y="1225"/>
                    <a:pt x="363" y="1225"/>
                    <a:pt x="363" y="1225"/>
                  </a:cubicBezTo>
                  <a:cubicBezTo>
                    <a:pt x="345" y="1310"/>
                    <a:pt x="345" y="1310"/>
                    <a:pt x="345" y="1310"/>
                  </a:cubicBezTo>
                  <a:cubicBezTo>
                    <a:pt x="342" y="1322"/>
                    <a:pt x="336" y="1351"/>
                    <a:pt x="382" y="1351"/>
                  </a:cubicBezTo>
                  <a:cubicBezTo>
                    <a:pt x="389" y="1351"/>
                    <a:pt x="402" y="1350"/>
                    <a:pt x="417" y="1346"/>
                  </a:cubicBezTo>
                  <a:cubicBezTo>
                    <a:pt x="424" y="1317"/>
                    <a:pt x="424" y="1317"/>
                    <a:pt x="424" y="1317"/>
                  </a:cubicBezTo>
                  <a:cubicBezTo>
                    <a:pt x="418" y="1317"/>
                    <a:pt x="415" y="1317"/>
                    <a:pt x="408" y="1317"/>
                  </a:cubicBezTo>
                  <a:cubicBezTo>
                    <a:pt x="388" y="1317"/>
                    <a:pt x="391" y="1309"/>
                    <a:pt x="393" y="1295"/>
                  </a:cubicBezTo>
                  <a:cubicBezTo>
                    <a:pt x="408" y="1225"/>
                    <a:pt x="408" y="1225"/>
                    <a:pt x="408" y="1225"/>
                  </a:cubicBezTo>
                  <a:cubicBezTo>
                    <a:pt x="469" y="1225"/>
                    <a:pt x="469" y="1225"/>
                    <a:pt x="469" y="1225"/>
                  </a:cubicBezTo>
                  <a:cubicBezTo>
                    <a:pt x="451" y="1310"/>
                    <a:pt x="451" y="1310"/>
                    <a:pt x="451" y="1310"/>
                  </a:cubicBezTo>
                  <a:cubicBezTo>
                    <a:pt x="448" y="1322"/>
                    <a:pt x="442" y="1351"/>
                    <a:pt x="488" y="1351"/>
                  </a:cubicBezTo>
                  <a:cubicBezTo>
                    <a:pt x="495" y="1351"/>
                    <a:pt x="508" y="1350"/>
                    <a:pt x="523" y="1346"/>
                  </a:cubicBezTo>
                  <a:cubicBezTo>
                    <a:pt x="530" y="1317"/>
                    <a:pt x="530" y="1317"/>
                    <a:pt x="530" y="1317"/>
                  </a:cubicBezTo>
                  <a:cubicBezTo>
                    <a:pt x="524" y="1317"/>
                    <a:pt x="521" y="1317"/>
                    <a:pt x="514" y="1317"/>
                  </a:cubicBezTo>
                  <a:cubicBezTo>
                    <a:pt x="494" y="1317"/>
                    <a:pt x="496" y="1309"/>
                    <a:pt x="499" y="1295"/>
                  </a:cubicBezTo>
                  <a:cubicBezTo>
                    <a:pt x="514" y="1225"/>
                    <a:pt x="514" y="1225"/>
                    <a:pt x="514" y="1225"/>
                  </a:cubicBezTo>
                  <a:cubicBezTo>
                    <a:pt x="514" y="1225"/>
                    <a:pt x="514" y="1225"/>
                    <a:pt x="514" y="1225"/>
                  </a:cubicBezTo>
                  <a:close/>
                  <a:moveTo>
                    <a:pt x="579" y="1194"/>
                  </a:moveTo>
                  <a:cubicBezTo>
                    <a:pt x="624" y="1194"/>
                    <a:pt x="624" y="1194"/>
                    <a:pt x="624" y="1194"/>
                  </a:cubicBezTo>
                  <a:cubicBezTo>
                    <a:pt x="591" y="1348"/>
                    <a:pt x="591" y="1348"/>
                    <a:pt x="591" y="1348"/>
                  </a:cubicBezTo>
                  <a:cubicBezTo>
                    <a:pt x="546" y="1348"/>
                    <a:pt x="546" y="1348"/>
                    <a:pt x="546" y="1348"/>
                  </a:cubicBezTo>
                  <a:cubicBezTo>
                    <a:pt x="579" y="1194"/>
                    <a:pt x="579" y="1194"/>
                    <a:pt x="579" y="1194"/>
                  </a:cubicBezTo>
                  <a:cubicBezTo>
                    <a:pt x="579" y="1194"/>
                    <a:pt x="579" y="1194"/>
                    <a:pt x="579" y="1194"/>
                  </a:cubicBezTo>
                  <a:close/>
                  <a:moveTo>
                    <a:pt x="591" y="1129"/>
                  </a:moveTo>
                  <a:cubicBezTo>
                    <a:pt x="640" y="1129"/>
                    <a:pt x="640" y="1129"/>
                    <a:pt x="640" y="1129"/>
                  </a:cubicBezTo>
                  <a:cubicBezTo>
                    <a:pt x="631" y="1168"/>
                    <a:pt x="631" y="1168"/>
                    <a:pt x="631" y="1168"/>
                  </a:cubicBezTo>
                  <a:cubicBezTo>
                    <a:pt x="583" y="1168"/>
                    <a:pt x="583" y="1168"/>
                    <a:pt x="583" y="1168"/>
                  </a:cubicBezTo>
                  <a:cubicBezTo>
                    <a:pt x="591" y="1129"/>
                    <a:pt x="591" y="1129"/>
                    <a:pt x="591" y="1129"/>
                  </a:cubicBezTo>
                  <a:cubicBezTo>
                    <a:pt x="591" y="1129"/>
                    <a:pt x="591" y="1129"/>
                    <a:pt x="591" y="1129"/>
                  </a:cubicBezTo>
                  <a:close/>
                  <a:moveTo>
                    <a:pt x="653" y="1222"/>
                  </a:moveTo>
                  <a:cubicBezTo>
                    <a:pt x="654" y="1221"/>
                    <a:pt x="657" y="1205"/>
                    <a:pt x="659" y="1194"/>
                  </a:cubicBezTo>
                  <a:cubicBezTo>
                    <a:pt x="702" y="1194"/>
                    <a:pt x="702" y="1194"/>
                    <a:pt x="702" y="1194"/>
                  </a:cubicBezTo>
                  <a:cubicBezTo>
                    <a:pt x="698" y="1217"/>
                    <a:pt x="698" y="1217"/>
                    <a:pt x="698" y="1217"/>
                  </a:cubicBezTo>
                  <a:cubicBezTo>
                    <a:pt x="704" y="1210"/>
                    <a:pt x="720" y="1191"/>
                    <a:pt x="753" y="1191"/>
                  </a:cubicBezTo>
                  <a:cubicBezTo>
                    <a:pt x="784" y="1191"/>
                    <a:pt x="793" y="1209"/>
                    <a:pt x="794" y="1220"/>
                  </a:cubicBezTo>
                  <a:cubicBezTo>
                    <a:pt x="796" y="1229"/>
                    <a:pt x="795" y="1236"/>
                    <a:pt x="789" y="1265"/>
                  </a:cubicBezTo>
                  <a:cubicBezTo>
                    <a:pt x="771" y="1348"/>
                    <a:pt x="771" y="1348"/>
                    <a:pt x="771" y="1348"/>
                  </a:cubicBezTo>
                  <a:cubicBezTo>
                    <a:pt x="725" y="1348"/>
                    <a:pt x="725" y="1348"/>
                    <a:pt x="725" y="1348"/>
                  </a:cubicBezTo>
                  <a:cubicBezTo>
                    <a:pt x="746" y="1253"/>
                    <a:pt x="746" y="1253"/>
                    <a:pt x="746" y="1253"/>
                  </a:cubicBezTo>
                  <a:cubicBezTo>
                    <a:pt x="747" y="1246"/>
                    <a:pt x="748" y="1241"/>
                    <a:pt x="746" y="1236"/>
                  </a:cubicBezTo>
                  <a:cubicBezTo>
                    <a:pt x="745" y="1230"/>
                    <a:pt x="739" y="1223"/>
                    <a:pt x="728" y="1223"/>
                  </a:cubicBezTo>
                  <a:cubicBezTo>
                    <a:pt x="718" y="1223"/>
                    <a:pt x="708" y="1227"/>
                    <a:pt x="702" y="1235"/>
                  </a:cubicBezTo>
                  <a:cubicBezTo>
                    <a:pt x="698" y="1239"/>
                    <a:pt x="694" y="1246"/>
                    <a:pt x="691" y="1258"/>
                  </a:cubicBezTo>
                  <a:cubicBezTo>
                    <a:pt x="672" y="1348"/>
                    <a:pt x="672" y="1348"/>
                    <a:pt x="672" y="1348"/>
                  </a:cubicBezTo>
                  <a:cubicBezTo>
                    <a:pt x="627" y="1348"/>
                    <a:pt x="627" y="1348"/>
                    <a:pt x="627" y="1348"/>
                  </a:cubicBezTo>
                  <a:cubicBezTo>
                    <a:pt x="653" y="1222"/>
                    <a:pt x="653" y="1222"/>
                    <a:pt x="653" y="1222"/>
                  </a:cubicBezTo>
                  <a:cubicBezTo>
                    <a:pt x="653" y="1222"/>
                    <a:pt x="653" y="1222"/>
                    <a:pt x="653" y="1222"/>
                  </a:cubicBezTo>
                  <a:close/>
                  <a:moveTo>
                    <a:pt x="985" y="1196"/>
                  </a:moveTo>
                  <a:cubicBezTo>
                    <a:pt x="981" y="1207"/>
                    <a:pt x="978" y="1218"/>
                    <a:pt x="975" y="1233"/>
                  </a:cubicBezTo>
                  <a:cubicBezTo>
                    <a:pt x="951" y="1346"/>
                    <a:pt x="951" y="1346"/>
                    <a:pt x="951" y="1346"/>
                  </a:cubicBezTo>
                  <a:cubicBezTo>
                    <a:pt x="939" y="1403"/>
                    <a:pt x="891" y="1409"/>
                    <a:pt x="861" y="1409"/>
                  </a:cubicBezTo>
                  <a:cubicBezTo>
                    <a:pt x="839" y="1409"/>
                    <a:pt x="797" y="1406"/>
                    <a:pt x="804" y="1359"/>
                  </a:cubicBezTo>
                  <a:cubicBezTo>
                    <a:pt x="847" y="1359"/>
                    <a:pt x="847" y="1359"/>
                    <a:pt x="847" y="1359"/>
                  </a:cubicBezTo>
                  <a:cubicBezTo>
                    <a:pt x="847" y="1362"/>
                    <a:pt x="847" y="1367"/>
                    <a:pt x="850" y="1372"/>
                  </a:cubicBezTo>
                  <a:cubicBezTo>
                    <a:pt x="852" y="1376"/>
                    <a:pt x="858" y="1380"/>
                    <a:pt x="869" y="1380"/>
                  </a:cubicBezTo>
                  <a:cubicBezTo>
                    <a:pt x="883" y="1380"/>
                    <a:pt x="896" y="1374"/>
                    <a:pt x="902" y="1360"/>
                  </a:cubicBezTo>
                  <a:cubicBezTo>
                    <a:pt x="905" y="1353"/>
                    <a:pt x="906" y="1347"/>
                    <a:pt x="912" y="1324"/>
                  </a:cubicBezTo>
                  <a:cubicBezTo>
                    <a:pt x="893" y="1343"/>
                    <a:pt x="877" y="1345"/>
                    <a:pt x="866" y="1345"/>
                  </a:cubicBezTo>
                  <a:cubicBezTo>
                    <a:pt x="822" y="1345"/>
                    <a:pt x="809" y="1307"/>
                    <a:pt x="817" y="1270"/>
                  </a:cubicBezTo>
                  <a:cubicBezTo>
                    <a:pt x="825" y="1231"/>
                    <a:pt x="855" y="1194"/>
                    <a:pt x="899" y="1194"/>
                  </a:cubicBezTo>
                  <a:cubicBezTo>
                    <a:pt x="927" y="1194"/>
                    <a:pt x="934" y="1209"/>
                    <a:pt x="937" y="1216"/>
                  </a:cubicBezTo>
                  <a:cubicBezTo>
                    <a:pt x="943" y="1196"/>
                    <a:pt x="943" y="1196"/>
                    <a:pt x="943" y="1196"/>
                  </a:cubicBezTo>
                  <a:cubicBezTo>
                    <a:pt x="985" y="1196"/>
                    <a:pt x="985" y="1196"/>
                    <a:pt x="985" y="1196"/>
                  </a:cubicBezTo>
                  <a:cubicBezTo>
                    <a:pt x="985" y="1196"/>
                    <a:pt x="985" y="1196"/>
                    <a:pt x="985" y="1196"/>
                  </a:cubicBezTo>
                  <a:close/>
                  <a:moveTo>
                    <a:pt x="883" y="1315"/>
                  </a:moveTo>
                  <a:cubicBezTo>
                    <a:pt x="914" y="1315"/>
                    <a:pt x="922" y="1277"/>
                    <a:pt x="924" y="1271"/>
                  </a:cubicBezTo>
                  <a:cubicBezTo>
                    <a:pt x="927" y="1253"/>
                    <a:pt x="930" y="1224"/>
                    <a:pt x="903" y="1224"/>
                  </a:cubicBezTo>
                  <a:cubicBezTo>
                    <a:pt x="886" y="1224"/>
                    <a:pt x="869" y="1237"/>
                    <a:pt x="862" y="1270"/>
                  </a:cubicBezTo>
                  <a:cubicBezTo>
                    <a:pt x="861" y="1277"/>
                    <a:pt x="853" y="1315"/>
                    <a:pt x="883" y="1315"/>
                  </a:cubicBezTo>
                  <a:moveTo>
                    <a:pt x="1164" y="1346"/>
                  </a:moveTo>
                  <a:cubicBezTo>
                    <a:pt x="1149" y="1350"/>
                    <a:pt x="1136" y="1351"/>
                    <a:pt x="1129" y="1351"/>
                  </a:cubicBezTo>
                  <a:cubicBezTo>
                    <a:pt x="1083" y="1351"/>
                    <a:pt x="1089" y="1322"/>
                    <a:pt x="1092" y="1310"/>
                  </a:cubicBezTo>
                  <a:cubicBezTo>
                    <a:pt x="1110" y="1225"/>
                    <a:pt x="1110" y="1225"/>
                    <a:pt x="1110" y="1225"/>
                  </a:cubicBezTo>
                  <a:cubicBezTo>
                    <a:pt x="1080" y="1225"/>
                    <a:pt x="1080" y="1225"/>
                    <a:pt x="1080" y="1225"/>
                  </a:cubicBezTo>
                  <a:cubicBezTo>
                    <a:pt x="1087" y="1196"/>
                    <a:pt x="1087" y="1196"/>
                    <a:pt x="1087" y="1196"/>
                  </a:cubicBezTo>
                  <a:cubicBezTo>
                    <a:pt x="1116" y="1196"/>
                    <a:pt x="1116" y="1196"/>
                    <a:pt x="1116" y="1196"/>
                  </a:cubicBezTo>
                  <a:cubicBezTo>
                    <a:pt x="1123" y="1166"/>
                    <a:pt x="1123" y="1166"/>
                    <a:pt x="1123" y="1166"/>
                  </a:cubicBezTo>
                  <a:cubicBezTo>
                    <a:pt x="1171" y="1149"/>
                    <a:pt x="1171" y="1149"/>
                    <a:pt x="1171" y="1149"/>
                  </a:cubicBezTo>
                  <a:cubicBezTo>
                    <a:pt x="1161" y="1196"/>
                    <a:pt x="1161" y="1196"/>
                    <a:pt x="1161" y="1196"/>
                  </a:cubicBezTo>
                  <a:cubicBezTo>
                    <a:pt x="1198" y="1196"/>
                    <a:pt x="1198" y="1196"/>
                    <a:pt x="1198" y="1196"/>
                  </a:cubicBezTo>
                  <a:cubicBezTo>
                    <a:pt x="1191" y="1225"/>
                    <a:pt x="1191" y="1225"/>
                    <a:pt x="1191" y="1225"/>
                  </a:cubicBezTo>
                  <a:cubicBezTo>
                    <a:pt x="1155" y="1225"/>
                    <a:pt x="1155" y="1225"/>
                    <a:pt x="1155" y="1225"/>
                  </a:cubicBezTo>
                  <a:cubicBezTo>
                    <a:pt x="1140" y="1295"/>
                    <a:pt x="1140" y="1295"/>
                    <a:pt x="1140" y="1295"/>
                  </a:cubicBezTo>
                  <a:cubicBezTo>
                    <a:pt x="1137" y="1309"/>
                    <a:pt x="1135" y="1317"/>
                    <a:pt x="1155" y="1317"/>
                  </a:cubicBezTo>
                  <a:cubicBezTo>
                    <a:pt x="1162" y="1317"/>
                    <a:pt x="1165" y="1317"/>
                    <a:pt x="1171" y="1317"/>
                  </a:cubicBezTo>
                  <a:cubicBezTo>
                    <a:pt x="1164" y="1346"/>
                    <a:pt x="1164" y="1346"/>
                    <a:pt x="1164" y="1346"/>
                  </a:cubicBezTo>
                  <a:cubicBezTo>
                    <a:pt x="1164" y="1346"/>
                    <a:pt x="1164" y="1346"/>
                    <a:pt x="1164" y="1346"/>
                  </a:cubicBezTo>
                  <a:close/>
                  <a:moveTo>
                    <a:pt x="1235" y="1129"/>
                  </a:moveTo>
                  <a:cubicBezTo>
                    <a:pt x="1280" y="1129"/>
                    <a:pt x="1280" y="1129"/>
                    <a:pt x="1280" y="1129"/>
                  </a:cubicBezTo>
                  <a:cubicBezTo>
                    <a:pt x="1261" y="1216"/>
                    <a:pt x="1261" y="1216"/>
                    <a:pt x="1261" y="1216"/>
                  </a:cubicBezTo>
                  <a:cubicBezTo>
                    <a:pt x="1268" y="1208"/>
                    <a:pt x="1283" y="1193"/>
                    <a:pt x="1311" y="1193"/>
                  </a:cubicBezTo>
                  <a:cubicBezTo>
                    <a:pt x="1334" y="1193"/>
                    <a:pt x="1346" y="1204"/>
                    <a:pt x="1351" y="1214"/>
                  </a:cubicBezTo>
                  <a:cubicBezTo>
                    <a:pt x="1355" y="1221"/>
                    <a:pt x="1356" y="1235"/>
                    <a:pt x="1352" y="1255"/>
                  </a:cubicBezTo>
                  <a:cubicBezTo>
                    <a:pt x="1332" y="1348"/>
                    <a:pt x="1332" y="1348"/>
                    <a:pt x="1332" y="1348"/>
                  </a:cubicBezTo>
                  <a:cubicBezTo>
                    <a:pt x="1288" y="1348"/>
                    <a:pt x="1288" y="1348"/>
                    <a:pt x="1288" y="1348"/>
                  </a:cubicBezTo>
                  <a:cubicBezTo>
                    <a:pt x="1307" y="1256"/>
                    <a:pt x="1307" y="1256"/>
                    <a:pt x="1307" y="1256"/>
                  </a:cubicBezTo>
                  <a:cubicBezTo>
                    <a:pt x="1309" y="1248"/>
                    <a:pt x="1314" y="1223"/>
                    <a:pt x="1289" y="1223"/>
                  </a:cubicBezTo>
                  <a:cubicBezTo>
                    <a:pt x="1276" y="1223"/>
                    <a:pt x="1259" y="1230"/>
                    <a:pt x="1253" y="1254"/>
                  </a:cubicBezTo>
                  <a:cubicBezTo>
                    <a:pt x="1234" y="1348"/>
                    <a:pt x="1234" y="1348"/>
                    <a:pt x="1234" y="1348"/>
                  </a:cubicBezTo>
                  <a:cubicBezTo>
                    <a:pt x="1189" y="1348"/>
                    <a:pt x="1189" y="1348"/>
                    <a:pt x="1189" y="1348"/>
                  </a:cubicBezTo>
                  <a:cubicBezTo>
                    <a:pt x="1235" y="1129"/>
                    <a:pt x="1235" y="1129"/>
                    <a:pt x="1235" y="1129"/>
                  </a:cubicBezTo>
                  <a:cubicBezTo>
                    <a:pt x="1235" y="1129"/>
                    <a:pt x="1235" y="1129"/>
                    <a:pt x="1235" y="1129"/>
                  </a:cubicBezTo>
                  <a:close/>
                  <a:moveTo>
                    <a:pt x="1387" y="1232"/>
                  </a:moveTo>
                  <a:cubicBezTo>
                    <a:pt x="1389" y="1225"/>
                    <a:pt x="1392" y="1203"/>
                    <a:pt x="1393" y="1194"/>
                  </a:cubicBezTo>
                  <a:cubicBezTo>
                    <a:pt x="1435" y="1194"/>
                    <a:pt x="1435" y="1194"/>
                    <a:pt x="1435" y="1194"/>
                  </a:cubicBezTo>
                  <a:cubicBezTo>
                    <a:pt x="1430" y="1223"/>
                    <a:pt x="1430" y="1223"/>
                    <a:pt x="1430" y="1223"/>
                  </a:cubicBezTo>
                  <a:cubicBezTo>
                    <a:pt x="1438" y="1211"/>
                    <a:pt x="1452" y="1192"/>
                    <a:pt x="1489" y="1194"/>
                  </a:cubicBezTo>
                  <a:cubicBezTo>
                    <a:pt x="1480" y="1234"/>
                    <a:pt x="1480" y="1234"/>
                    <a:pt x="1480" y="1234"/>
                  </a:cubicBezTo>
                  <a:cubicBezTo>
                    <a:pt x="1435" y="1230"/>
                    <a:pt x="1428" y="1253"/>
                    <a:pt x="1424" y="1273"/>
                  </a:cubicBezTo>
                  <a:cubicBezTo>
                    <a:pt x="1408" y="1348"/>
                    <a:pt x="1408" y="1348"/>
                    <a:pt x="1408" y="1348"/>
                  </a:cubicBezTo>
                  <a:cubicBezTo>
                    <a:pt x="1363" y="1348"/>
                    <a:pt x="1363" y="1348"/>
                    <a:pt x="1363" y="1348"/>
                  </a:cubicBezTo>
                  <a:cubicBezTo>
                    <a:pt x="1387" y="1232"/>
                    <a:pt x="1387" y="1232"/>
                    <a:pt x="1387" y="1232"/>
                  </a:cubicBezTo>
                  <a:cubicBezTo>
                    <a:pt x="1387" y="1232"/>
                    <a:pt x="1387" y="1232"/>
                    <a:pt x="1387" y="1232"/>
                  </a:cubicBezTo>
                  <a:close/>
                  <a:moveTo>
                    <a:pt x="1582" y="1191"/>
                  </a:moveTo>
                  <a:cubicBezTo>
                    <a:pt x="1637" y="1191"/>
                    <a:pt x="1654" y="1229"/>
                    <a:pt x="1644" y="1271"/>
                  </a:cubicBezTo>
                  <a:cubicBezTo>
                    <a:pt x="1635" y="1315"/>
                    <a:pt x="1602" y="1353"/>
                    <a:pt x="1546" y="1353"/>
                  </a:cubicBezTo>
                  <a:cubicBezTo>
                    <a:pt x="1503" y="1353"/>
                    <a:pt x="1474" y="1326"/>
                    <a:pt x="1485" y="1273"/>
                  </a:cubicBezTo>
                  <a:cubicBezTo>
                    <a:pt x="1493" y="1236"/>
                    <a:pt x="1521" y="1191"/>
                    <a:pt x="1582" y="1191"/>
                  </a:cubicBezTo>
                  <a:moveTo>
                    <a:pt x="1555" y="1322"/>
                  </a:moveTo>
                  <a:cubicBezTo>
                    <a:pt x="1574" y="1322"/>
                    <a:pt x="1590" y="1310"/>
                    <a:pt x="1599" y="1270"/>
                  </a:cubicBezTo>
                  <a:cubicBezTo>
                    <a:pt x="1603" y="1250"/>
                    <a:pt x="1605" y="1221"/>
                    <a:pt x="1575" y="1221"/>
                  </a:cubicBezTo>
                  <a:cubicBezTo>
                    <a:pt x="1543" y="1221"/>
                    <a:pt x="1534" y="1259"/>
                    <a:pt x="1531" y="1273"/>
                  </a:cubicBezTo>
                  <a:cubicBezTo>
                    <a:pt x="1524" y="1307"/>
                    <a:pt x="1532" y="1322"/>
                    <a:pt x="1555" y="1322"/>
                  </a:cubicBezTo>
                  <a:moveTo>
                    <a:pt x="1734" y="1195"/>
                  </a:moveTo>
                  <a:cubicBezTo>
                    <a:pt x="1714" y="1286"/>
                    <a:pt x="1714" y="1286"/>
                    <a:pt x="1714" y="1286"/>
                  </a:cubicBezTo>
                  <a:cubicBezTo>
                    <a:pt x="1711" y="1299"/>
                    <a:pt x="1707" y="1320"/>
                    <a:pt x="1731" y="1320"/>
                  </a:cubicBezTo>
                  <a:cubicBezTo>
                    <a:pt x="1760" y="1320"/>
                    <a:pt x="1765" y="1298"/>
                    <a:pt x="1770" y="1272"/>
                  </a:cubicBezTo>
                  <a:cubicBezTo>
                    <a:pt x="1786" y="1195"/>
                    <a:pt x="1786" y="1195"/>
                    <a:pt x="1786" y="1195"/>
                  </a:cubicBezTo>
                  <a:cubicBezTo>
                    <a:pt x="1833" y="1195"/>
                    <a:pt x="1833" y="1195"/>
                    <a:pt x="1833" y="1195"/>
                  </a:cubicBezTo>
                  <a:cubicBezTo>
                    <a:pt x="1811" y="1296"/>
                    <a:pt x="1811" y="1296"/>
                    <a:pt x="1811" y="1296"/>
                  </a:cubicBezTo>
                  <a:cubicBezTo>
                    <a:pt x="1805" y="1329"/>
                    <a:pt x="1804" y="1333"/>
                    <a:pt x="1804" y="1337"/>
                  </a:cubicBezTo>
                  <a:cubicBezTo>
                    <a:pt x="1803" y="1341"/>
                    <a:pt x="1802" y="1344"/>
                    <a:pt x="1802" y="1348"/>
                  </a:cubicBezTo>
                  <a:cubicBezTo>
                    <a:pt x="1758" y="1348"/>
                    <a:pt x="1758" y="1348"/>
                    <a:pt x="1758" y="1348"/>
                  </a:cubicBezTo>
                  <a:cubicBezTo>
                    <a:pt x="1761" y="1328"/>
                    <a:pt x="1761" y="1328"/>
                    <a:pt x="1761" y="1328"/>
                  </a:cubicBezTo>
                  <a:cubicBezTo>
                    <a:pt x="1756" y="1334"/>
                    <a:pt x="1740" y="1352"/>
                    <a:pt x="1711" y="1352"/>
                  </a:cubicBezTo>
                  <a:cubicBezTo>
                    <a:pt x="1690" y="1352"/>
                    <a:pt x="1675" y="1343"/>
                    <a:pt x="1669" y="1331"/>
                  </a:cubicBezTo>
                  <a:cubicBezTo>
                    <a:pt x="1662" y="1319"/>
                    <a:pt x="1666" y="1297"/>
                    <a:pt x="1668" y="1290"/>
                  </a:cubicBezTo>
                  <a:cubicBezTo>
                    <a:pt x="1688" y="1195"/>
                    <a:pt x="1688" y="1195"/>
                    <a:pt x="1688" y="1195"/>
                  </a:cubicBezTo>
                  <a:cubicBezTo>
                    <a:pt x="1734" y="1195"/>
                    <a:pt x="1734" y="1195"/>
                    <a:pt x="1734" y="1195"/>
                  </a:cubicBezTo>
                  <a:cubicBezTo>
                    <a:pt x="1734" y="1195"/>
                    <a:pt x="1734" y="1195"/>
                    <a:pt x="1734" y="1195"/>
                  </a:cubicBezTo>
                  <a:close/>
                  <a:moveTo>
                    <a:pt x="2010" y="1196"/>
                  </a:moveTo>
                  <a:cubicBezTo>
                    <a:pt x="2006" y="1207"/>
                    <a:pt x="2003" y="1218"/>
                    <a:pt x="2000" y="1233"/>
                  </a:cubicBezTo>
                  <a:cubicBezTo>
                    <a:pt x="1976" y="1346"/>
                    <a:pt x="1976" y="1346"/>
                    <a:pt x="1976" y="1346"/>
                  </a:cubicBezTo>
                  <a:cubicBezTo>
                    <a:pt x="1964" y="1403"/>
                    <a:pt x="1915" y="1409"/>
                    <a:pt x="1886" y="1409"/>
                  </a:cubicBezTo>
                  <a:cubicBezTo>
                    <a:pt x="1864" y="1409"/>
                    <a:pt x="1822" y="1406"/>
                    <a:pt x="1829" y="1359"/>
                  </a:cubicBezTo>
                  <a:cubicBezTo>
                    <a:pt x="1872" y="1359"/>
                    <a:pt x="1872" y="1359"/>
                    <a:pt x="1872" y="1359"/>
                  </a:cubicBezTo>
                  <a:cubicBezTo>
                    <a:pt x="1872" y="1362"/>
                    <a:pt x="1871" y="1367"/>
                    <a:pt x="1874" y="1372"/>
                  </a:cubicBezTo>
                  <a:cubicBezTo>
                    <a:pt x="1877" y="1376"/>
                    <a:pt x="1883" y="1380"/>
                    <a:pt x="1894" y="1380"/>
                  </a:cubicBezTo>
                  <a:cubicBezTo>
                    <a:pt x="1908" y="1380"/>
                    <a:pt x="1921" y="1374"/>
                    <a:pt x="1926" y="1360"/>
                  </a:cubicBezTo>
                  <a:cubicBezTo>
                    <a:pt x="1930" y="1353"/>
                    <a:pt x="1931" y="1347"/>
                    <a:pt x="1937" y="1324"/>
                  </a:cubicBezTo>
                  <a:cubicBezTo>
                    <a:pt x="1918" y="1343"/>
                    <a:pt x="1901" y="1345"/>
                    <a:pt x="1891" y="1345"/>
                  </a:cubicBezTo>
                  <a:cubicBezTo>
                    <a:pt x="1847" y="1345"/>
                    <a:pt x="1834" y="1307"/>
                    <a:pt x="1842" y="1270"/>
                  </a:cubicBezTo>
                  <a:cubicBezTo>
                    <a:pt x="1850" y="1231"/>
                    <a:pt x="1880" y="1194"/>
                    <a:pt x="1924" y="1194"/>
                  </a:cubicBezTo>
                  <a:cubicBezTo>
                    <a:pt x="1952" y="1194"/>
                    <a:pt x="1959" y="1209"/>
                    <a:pt x="1962" y="1216"/>
                  </a:cubicBezTo>
                  <a:cubicBezTo>
                    <a:pt x="1968" y="1196"/>
                    <a:pt x="1968" y="1196"/>
                    <a:pt x="1968" y="1196"/>
                  </a:cubicBezTo>
                  <a:cubicBezTo>
                    <a:pt x="2010" y="1196"/>
                    <a:pt x="2010" y="1196"/>
                    <a:pt x="2010" y="1196"/>
                  </a:cubicBezTo>
                  <a:cubicBezTo>
                    <a:pt x="2010" y="1196"/>
                    <a:pt x="2010" y="1196"/>
                    <a:pt x="2010" y="1196"/>
                  </a:cubicBezTo>
                  <a:close/>
                  <a:moveTo>
                    <a:pt x="1908" y="1315"/>
                  </a:moveTo>
                  <a:cubicBezTo>
                    <a:pt x="1939" y="1315"/>
                    <a:pt x="1947" y="1277"/>
                    <a:pt x="1948" y="1271"/>
                  </a:cubicBezTo>
                  <a:cubicBezTo>
                    <a:pt x="1952" y="1253"/>
                    <a:pt x="1955" y="1224"/>
                    <a:pt x="1928" y="1224"/>
                  </a:cubicBezTo>
                  <a:cubicBezTo>
                    <a:pt x="1911" y="1224"/>
                    <a:pt x="1894" y="1237"/>
                    <a:pt x="1887" y="1270"/>
                  </a:cubicBezTo>
                  <a:cubicBezTo>
                    <a:pt x="1885" y="1277"/>
                    <a:pt x="1878" y="1315"/>
                    <a:pt x="1908" y="1315"/>
                  </a:cubicBezTo>
                  <a:moveTo>
                    <a:pt x="2058" y="1129"/>
                  </a:moveTo>
                  <a:cubicBezTo>
                    <a:pt x="2102" y="1129"/>
                    <a:pt x="2102" y="1129"/>
                    <a:pt x="2102" y="1129"/>
                  </a:cubicBezTo>
                  <a:cubicBezTo>
                    <a:pt x="2084" y="1216"/>
                    <a:pt x="2084" y="1216"/>
                    <a:pt x="2084" y="1216"/>
                  </a:cubicBezTo>
                  <a:cubicBezTo>
                    <a:pt x="2091" y="1208"/>
                    <a:pt x="2105" y="1193"/>
                    <a:pt x="2133" y="1193"/>
                  </a:cubicBezTo>
                  <a:cubicBezTo>
                    <a:pt x="2156" y="1193"/>
                    <a:pt x="2168" y="1204"/>
                    <a:pt x="2174" y="1214"/>
                  </a:cubicBezTo>
                  <a:cubicBezTo>
                    <a:pt x="2177" y="1221"/>
                    <a:pt x="2179" y="1235"/>
                    <a:pt x="2175" y="1255"/>
                  </a:cubicBezTo>
                  <a:cubicBezTo>
                    <a:pt x="2155" y="1348"/>
                    <a:pt x="2155" y="1348"/>
                    <a:pt x="2155" y="1348"/>
                  </a:cubicBezTo>
                  <a:cubicBezTo>
                    <a:pt x="2110" y="1348"/>
                    <a:pt x="2110" y="1348"/>
                    <a:pt x="2110" y="1348"/>
                  </a:cubicBezTo>
                  <a:cubicBezTo>
                    <a:pt x="2130" y="1256"/>
                    <a:pt x="2130" y="1256"/>
                    <a:pt x="2130" y="1256"/>
                  </a:cubicBezTo>
                  <a:cubicBezTo>
                    <a:pt x="2131" y="1248"/>
                    <a:pt x="2137" y="1223"/>
                    <a:pt x="2112" y="1223"/>
                  </a:cubicBezTo>
                  <a:cubicBezTo>
                    <a:pt x="2099" y="1223"/>
                    <a:pt x="2081" y="1230"/>
                    <a:pt x="2076" y="1254"/>
                  </a:cubicBezTo>
                  <a:cubicBezTo>
                    <a:pt x="2057" y="1348"/>
                    <a:pt x="2057" y="1348"/>
                    <a:pt x="2057" y="1348"/>
                  </a:cubicBezTo>
                  <a:cubicBezTo>
                    <a:pt x="2012" y="1348"/>
                    <a:pt x="2012" y="1348"/>
                    <a:pt x="2012" y="1348"/>
                  </a:cubicBezTo>
                  <a:cubicBezTo>
                    <a:pt x="2058" y="1129"/>
                    <a:pt x="2058" y="1129"/>
                    <a:pt x="2058" y="1129"/>
                  </a:cubicBezTo>
                  <a:cubicBezTo>
                    <a:pt x="2058" y="1129"/>
                    <a:pt x="2058" y="1129"/>
                    <a:pt x="2058" y="1129"/>
                  </a:cubicBezTo>
                  <a:close/>
                  <a:moveTo>
                    <a:pt x="100" y="1249"/>
                  </a:moveTo>
                  <a:cubicBezTo>
                    <a:pt x="101" y="1244"/>
                    <a:pt x="104" y="1221"/>
                    <a:pt x="87" y="1221"/>
                  </a:cubicBezTo>
                  <a:cubicBezTo>
                    <a:pt x="66" y="1221"/>
                    <a:pt x="56" y="1253"/>
                    <a:pt x="53" y="1270"/>
                  </a:cubicBezTo>
                  <a:cubicBezTo>
                    <a:pt x="51" y="1278"/>
                    <a:pt x="46" y="1306"/>
                    <a:pt x="54" y="1317"/>
                  </a:cubicBezTo>
                  <a:cubicBezTo>
                    <a:pt x="57" y="1321"/>
                    <a:pt x="61" y="1322"/>
                    <a:pt x="65" y="1322"/>
                  </a:cubicBezTo>
                  <a:cubicBezTo>
                    <a:pt x="70" y="1322"/>
                    <a:pt x="84" y="1320"/>
                    <a:pt x="92" y="1292"/>
                  </a:cubicBezTo>
                  <a:cubicBezTo>
                    <a:pt x="136" y="1292"/>
                    <a:pt x="136" y="1292"/>
                    <a:pt x="136" y="1292"/>
                  </a:cubicBezTo>
                  <a:cubicBezTo>
                    <a:pt x="133" y="1304"/>
                    <a:pt x="128" y="1323"/>
                    <a:pt x="107" y="1337"/>
                  </a:cubicBezTo>
                  <a:cubicBezTo>
                    <a:pt x="94" y="1347"/>
                    <a:pt x="79" y="1352"/>
                    <a:pt x="60" y="1352"/>
                  </a:cubicBezTo>
                  <a:cubicBezTo>
                    <a:pt x="40" y="1352"/>
                    <a:pt x="23" y="1347"/>
                    <a:pt x="12" y="1331"/>
                  </a:cubicBezTo>
                  <a:cubicBezTo>
                    <a:pt x="2" y="1316"/>
                    <a:pt x="0" y="1296"/>
                    <a:pt x="5" y="1271"/>
                  </a:cubicBezTo>
                  <a:cubicBezTo>
                    <a:pt x="20" y="1201"/>
                    <a:pt x="74" y="1192"/>
                    <a:pt x="94" y="1192"/>
                  </a:cubicBezTo>
                  <a:cubicBezTo>
                    <a:pt x="122" y="1192"/>
                    <a:pt x="153" y="1207"/>
                    <a:pt x="144" y="1249"/>
                  </a:cubicBezTo>
                  <a:cubicBezTo>
                    <a:pt x="100" y="1249"/>
                    <a:pt x="100" y="1249"/>
                    <a:pt x="100" y="1249"/>
                  </a:cubicBezTo>
                  <a:cubicBezTo>
                    <a:pt x="100" y="1249"/>
                    <a:pt x="100" y="1249"/>
                    <a:pt x="100" y="1249"/>
                  </a:cubicBezTo>
                  <a:close/>
                  <a:moveTo>
                    <a:pt x="2378" y="1249"/>
                  </a:moveTo>
                  <a:cubicBezTo>
                    <a:pt x="2379" y="1244"/>
                    <a:pt x="2382" y="1221"/>
                    <a:pt x="2365" y="1221"/>
                  </a:cubicBezTo>
                  <a:cubicBezTo>
                    <a:pt x="2344" y="1221"/>
                    <a:pt x="2335" y="1253"/>
                    <a:pt x="2331" y="1270"/>
                  </a:cubicBezTo>
                  <a:cubicBezTo>
                    <a:pt x="2329" y="1278"/>
                    <a:pt x="2324" y="1306"/>
                    <a:pt x="2332" y="1317"/>
                  </a:cubicBezTo>
                  <a:cubicBezTo>
                    <a:pt x="2335" y="1321"/>
                    <a:pt x="2340" y="1322"/>
                    <a:pt x="2343" y="1322"/>
                  </a:cubicBezTo>
                  <a:cubicBezTo>
                    <a:pt x="2348" y="1322"/>
                    <a:pt x="2362" y="1320"/>
                    <a:pt x="2370" y="1292"/>
                  </a:cubicBezTo>
                  <a:cubicBezTo>
                    <a:pt x="2414" y="1292"/>
                    <a:pt x="2414" y="1292"/>
                    <a:pt x="2414" y="1292"/>
                  </a:cubicBezTo>
                  <a:cubicBezTo>
                    <a:pt x="2411" y="1304"/>
                    <a:pt x="2406" y="1323"/>
                    <a:pt x="2385" y="1337"/>
                  </a:cubicBezTo>
                  <a:cubicBezTo>
                    <a:pt x="2372" y="1347"/>
                    <a:pt x="2357" y="1352"/>
                    <a:pt x="2338" y="1352"/>
                  </a:cubicBezTo>
                  <a:cubicBezTo>
                    <a:pt x="2318" y="1352"/>
                    <a:pt x="2301" y="1347"/>
                    <a:pt x="2290" y="1331"/>
                  </a:cubicBezTo>
                  <a:cubicBezTo>
                    <a:pt x="2280" y="1316"/>
                    <a:pt x="2278" y="1296"/>
                    <a:pt x="2284" y="1271"/>
                  </a:cubicBezTo>
                  <a:cubicBezTo>
                    <a:pt x="2299" y="1201"/>
                    <a:pt x="2352" y="1192"/>
                    <a:pt x="2372" y="1192"/>
                  </a:cubicBezTo>
                  <a:cubicBezTo>
                    <a:pt x="2401" y="1192"/>
                    <a:pt x="2431" y="1207"/>
                    <a:pt x="2423" y="1249"/>
                  </a:cubicBezTo>
                  <a:cubicBezTo>
                    <a:pt x="2378" y="1249"/>
                    <a:pt x="2378" y="1249"/>
                    <a:pt x="2378" y="1249"/>
                  </a:cubicBezTo>
                  <a:cubicBezTo>
                    <a:pt x="2378" y="1249"/>
                    <a:pt x="2378" y="1249"/>
                    <a:pt x="2378" y="1249"/>
                  </a:cubicBezTo>
                  <a:close/>
                  <a:moveTo>
                    <a:pt x="2534" y="1191"/>
                  </a:moveTo>
                  <a:cubicBezTo>
                    <a:pt x="2589" y="1191"/>
                    <a:pt x="2606" y="1229"/>
                    <a:pt x="2597" y="1271"/>
                  </a:cubicBezTo>
                  <a:cubicBezTo>
                    <a:pt x="2587" y="1315"/>
                    <a:pt x="2554" y="1353"/>
                    <a:pt x="2498" y="1353"/>
                  </a:cubicBezTo>
                  <a:cubicBezTo>
                    <a:pt x="2454" y="1353"/>
                    <a:pt x="2426" y="1326"/>
                    <a:pt x="2437" y="1273"/>
                  </a:cubicBezTo>
                  <a:cubicBezTo>
                    <a:pt x="2445" y="1236"/>
                    <a:pt x="2474" y="1191"/>
                    <a:pt x="2534" y="1191"/>
                  </a:cubicBezTo>
                  <a:moveTo>
                    <a:pt x="2507" y="1322"/>
                  </a:moveTo>
                  <a:cubicBezTo>
                    <a:pt x="2527" y="1322"/>
                    <a:pt x="2542" y="1310"/>
                    <a:pt x="2551" y="1270"/>
                  </a:cubicBezTo>
                  <a:cubicBezTo>
                    <a:pt x="2555" y="1250"/>
                    <a:pt x="2557" y="1221"/>
                    <a:pt x="2528" y="1221"/>
                  </a:cubicBezTo>
                  <a:cubicBezTo>
                    <a:pt x="2495" y="1221"/>
                    <a:pt x="2486" y="1259"/>
                    <a:pt x="2484" y="1273"/>
                  </a:cubicBezTo>
                  <a:cubicBezTo>
                    <a:pt x="2476" y="1307"/>
                    <a:pt x="2484" y="1322"/>
                    <a:pt x="2507" y="1322"/>
                  </a:cubicBezTo>
                  <a:moveTo>
                    <a:pt x="2637" y="1223"/>
                  </a:moveTo>
                  <a:cubicBezTo>
                    <a:pt x="2639" y="1214"/>
                    <a:pt x="2640" y="1205"/>
                    <a:pt x="2641" y="1195"/>
                  </a:cubicBezTo>
                  <a:cubicBezTo>
                    <a:pt x="2685" y="1195"/>
                    <a:pt x="2685" y="1195"/>
                    <a:pt x="2685" y="1195"/>
                  </a:cubicBezTo>
                  <a:cubicBezTo>
                    <a:pt x="2682" y="1214"/>
                    <a:pt x="2682" y="1214"/>
                    <a:pt x="2682" y="1214"/>
                  </a:cubicBezTo>
                  <a:cubicBezTo>
                    <a:pt x="2688" y="1208"/>
                    <a:pt x="2704" y="1192"/>
                    <a:pt x="2734" y="1192"/>
                  </a:cubicBezTo>
                  <a:cubicBezTo>
                    <a:pt x="2769" y="1192"/>
                    <a:pt x="2775" y="1213"/>
                    <a:pt x="2776" y="1220"/>
                  </a:cubicBezTo>
                  <a:cubicBezTo>
                    <a:pt x="2795" y="1196"/>
                    <a:pt x="2816" y="1192"/>
                    <a:pt x="2832" y="1192"/>
                  </a:cubicBezTo>
                  <a:cubicBezTo>
                    <a:pt x="2862" y="1192"/>
                    <a:pt x="2871" y="1210"/>
                    <a:pt x="2873" y="1216"/>
                  </a:cubicBezTo>
                  <a:cubicBezTo>
                    <a:pt x="2878" y="1230"/>
                    <a:pt x="2874" y="1248"/>
                    <a:pt x="2871" y="1261"/>
                  </a:cubicBezTo>
                  <a:cubicBezTo>
                    <a:pt x="2853" y="1348"/>
                    <a:pt x="2853" y="1348"/>
                    <a:pt x="2853" y="1348"/>
                  </a:cubicBezTo>
                  <a:cubicBezTo>
                    <a:pt x="2807" y="1348"/>
                    <a:pt x="2807" y="1348"/>
                    <a:pt x="2807" y="1348"/>
                  </a:cubicBezTo>
                  <a:cubicBezTo>
                    <a:pt x="2827" y="1258"/>
                    <a:pt x="2827" y="1258"/>
                    <a:pt x="2827" y="1258"/>
                  </a:cubicBezTo>
                  <a:cubicBezTo>
                    <a:pt x="2830" y="1242"/>
                    <a:pt x="2832" y="1223"/>
                    <a:pt x="2808" y="1223"/>
                  </a:cubicBezTo>
                  <a:cubicBezTo>
                    <a:pt x="2781" y="1223"/>
                    <a:pt x="2775" y="1249"/>
                    <a:pt x="2771" y="1271"/>
                  </a:cubicBezTo>
                  <a:cubicBezTo>
                    <a:pt x="2754" y="1348"/>
                    <a:pt x="2754" y="1348"/>
                    <a:pt x="2754" y="1348"/>
                  </a:cubicBezTo>
                  <a:cubicBezTo>
                    <a:pt x="2709" y="1348"/>
                    <a:pt x="2709" y="1348"/>
                    <a:pt x="2709" y="1348"/>
                  </a:cubicBezTo>
                  <a:cubicBezTo>
                    <a:pt x="2728" y="1257"/>
                    <a:pt x="2728" y="1257"/>
                    <a:pt x="2728" y="1257"/>
                  </a:cubicBezTo>
                  <a:cubicBezTo>
                    <a:pt x="2731" y="1245"/>
                    <a:pt x="2735" y="1223"/>
                    <a:pt x="2710" y="1223"/>
                  </a:cubicBezTo>
                  <a:cubicBezTo>
                    <a:pt x="2682" y="1223"/>
                    <a:pt x="2677" y="1248"/>
                    <a:pt x="2674" y="1258"/>
                  </a:cubicBezTo>
                  <a:cubicBezTo>
                    <a:pt x="2655" y="1348"/>
                    <a:pt x="2655" y="1348"/>
                    <a:pt x="2655" y="1348"/>
                  </a:cubicBezTo>
                  <a:cubicBezTo>
                    <a:pt x="2610" y="1348"/>
                    <a:pt x="2610" y="1348"/>
                    <a:pt x="2610" y="1348"/>
                  </a:cubicBezTo>
                  <a:cubicBezTo>
                    <a:pt x="2637" y="1223"/>
                    <a:pt x="2637" y="1223"/>
                    <a:pt x="2637" y="1223"/>
                  </a:cubicBezTo>
                  <a:cubicBezTo>
                    <a:pt x="2637" y="1223"/>
                    <a:pt x="2637" y="1223"/>
                    <a:pt x="2637" y="1223"/>
                  </a:cubicBezTo>
                  <a:close/>
                  <a:moveTo>
                    <a:pt x="2966" y="1195"/>
                  </a:moveTo>
                  <a:cubicBezTo>
                    <a:pt x="2963" y="1216"/>
                    <a:pt x="2963" y="1216"/>
                    <a:pt x="2963" y="1216"/>
                  </a:cubicBezTo>
                  <a:cubicBezTo>
                    <a:pt x="2982" y="1192"/>
                    <a:pt x="3008" y="1192"/>
                    <a:pt x="3015" y="1192"/>
                  </a:cubicBezTo>
                  <a:cubicBezTo>
                    <a:pt x="3054" y="1192"/>
                    <a:pt x="3072" y="1221"/>
                    <a:pt x="3062" y="1268"/>
                  </a:cubicBezTo>
                  <a:cubicBezTo>
                    <a:pt x="3053" y="1312"/>
                    <a:pt x="3022" y="1350"/>
                    <a:pt x="2978" y="1350"/>
                  </a:cubicBezTo>
                  <a:cubicBezTo>
                    <a:pt x="2950" y="1350"/>
                    <a:pt x="2942" y="1335"/>
                    <a:pt x="2939" y="1330"/>
                  </a:cubicBezTo>
                  <a:cubicBezTo>
                    <a:pt x="2923" y="1407"/>
                    <a:pt x="2923" y="1407"/>
                    <a:pt x="2923" y="1407"/>
                  </a:cubicBezTo>
                  <a:cubicBezTo>
                    <a:pt x="2877" y="1407"/>
                    <a:pt x="2877" y="1407"/>
                    <a:pt x="2877" y="1407"/>
                  </a:cubicBezTo>
                  <a:cubicBezTo>
                    <a:pt x="2922" y="1195"/>
                    <a:pt x="2922" y="1195"/>
                    <a:pt x="2922" y="1195"/>
                  </a:cubicBezTo>
                  <a:cubicBezTo>
                    <a:pt x="2966" y="1195"/>
                    <a:pt x="2966" y="1195"/>
                    <a:pt x="2966" y="1195"/>
                  </a:cubicBezTo>
                  <a:cubicBezTo>
                    <a:pt x="2966" y="1195"/>
                    <a:pt x="2966" y="1195"/>
                    <a:pt x="2966" y="1195"/>
                  </a:cubicBezTo>
                  <a:close/>
                  <a:moveTo>
                    <a:pt x="3017" y="1270"/>
                  </a:moveTo>
                  <a:cubicBezTo>
                    <a:pt x="3020" y="1252"/>
                    <a:pt x="3022" y="1221"/>
                    <a:pt x="2996" y="1221"/>
                  </a:cubicBezTo>
                  <a:cubicBezTo>
                    <a:pt x="2981" y="1221"/>
                    <a:pt x="2959" y="1232"/>
                    <a:pt x="2950" y="1273"/>
                  </a:cubicBezTo>
                  <a:cubicBezTo>
                    <a:pt x="2947" y="1282"/>
                    <a:pt x="2940" y="1321"/>
                    <a:pt x="2973" y="1321"/>
                  </a:cubicBezTo>
                  <a:cubicBezTo>
                    <a:pt x="2994" y="1321"/>
                    <a:pt x="3010" y="1300"/>
                    <a:pt x="3017" y="1270"/>
                  </a:cubicBezTo>
                  <a:moveTo>
                    <a:pt x="3119" y="1129"/>
                  </a:moveTo>
                  <a:cubicBezTo>
                    <a:pt x="3164" y="1129"/>
                    <a:pt x="3164" y="1129"/>
                    <a:pt x="3164" y="1129"/>
                  </a:cubicBezTo>
                  <a:cubicBezTo>
                    <a:pt x="3117" y="1348"/>
                    <a:pt x="3117" y="1348"/>
                    <a:pt x="3117" y="1348"/>
                  </a:cubicBezTo>
                  <a:cubicBezTo>
                    <a:pt x="3072" y="1348"/>
                    <a:pt x="3072" y="1348"/>
                    <a:pt x="3072" y="1348"/>
                  </a:cubicBezTo>
                  <a:cubicBezTo>
                    <a:pt x="3119" y="1129"/>
                    <a:pt x="3119" y="1129"/>
                    <a:pt x="3119" y="1129"/>
                  </a:cubicBezTo>
                  <a:cubicBezTo>
                    <a:pt x="3119" y="1129"/>
                    <a:pt x="3119" y="1129"/>
                    <a:pt x="3119" y="1129"/>
                  </a:cubicBezTo>
                  <a:close/>
                  <a:moveTo>
                    <a:pt x="3202" y="1283"/>
                  </a:moveTo>
                  <a:cubicBezTo>
                    <a:pt x="3200" y="1293"/>
                    <a:pt x="3193" y="1324"/>
                    <a:pt x="3225" y="1324"/>
                  </a:cubicBezTo>
                  <a:cubicBezTo>
                    <a:pt x="3236" y="1324"/>
                    <a:pt x="3248" y="1319"/>
                    <a:pt x="3256" y="1303"/>
                  </a:cubicBezTo>
                  <a:cubicBezTo>
                    <a:pt x="3297" y="1303"/>
                    <a:pt x="3297" y="1303"/>
                    <a:pt x="3297" y="1303"/>
                  </a:cubicBezTo>
                  <a:cubicBezTo>
                    <a:pt x="3295" y="1310"/>
                    <a:pt x="3291" y="1323"/>
                    <a:pt x="3275" y="1336"/>
                  </a:cubicBezTo>
                  <a:cubicBezTo>
                    <a:pt x="3261" y="1348"/>
                    <a:pt x="3240" y="1354"/>
                    <a:pt x="3218" y="1354"/>
                  </a:cubicBezTo>
                  <a:cubicBezTo>
                    <a:pt x="3205" y="1354"/>
                    <a:pt x="3180" y="1351"/>
                    <a:pt x="3168" y="1335"/>
                  </a:cubicBezTo>
                  <a:cubicBezTo>
                    <a:pt x="3157" y="1320"/>
                    <a:pt x="3155" y="1299"/>
                    <a:pt x="3161" y="1275"/>
                  </a:cubicBezTo>
                  <a:cubicBezTo>
                    <a:pt x="3166" y="1250"/>
                    <a:pt x="3178" y="1220"/>
                    <a:pt x="3208" y="1202"/>
                  </a:cubicBezTo>
                  <a:cubicBezTo>
                    <a:pt x="3222" y="1194"/>
                    <a:pt x="3237" y="1190"/>
                    <a:pt x="3254" y="1190"/>
                  </a:cubicBezTo>
                  <a:cubicBezTo>
                    <a:pt x="3276" y="1190"/>
                    <a:pt x="3300" y="1198"/>
                    <a:pt x="3308" y="1227"/>
                  </a:cubicBezTo>
                  <a:cubicBezTo>
                    <a:pt x="3314" y="1248"/>
                    <a:pt x="3309" y="1270"/>
                    <a:pt x="3305" y="1283"/>
                  </a:cubicBezTo>
                  <a:cubicBezTo>
                    <a:pt x="3202" y="1283"/>
                    <a:pt x="3202" y="1283"/>
                    <a:pt x="3202" y="1283"/>
                  </a:cubicBezTo>
                  <a:cubicBezTo>
                    <a:pt x="3202" y="1283"/>
                    <a:pt x="3202" y="1283"/>
                    <a:pt x="3202" y="1283"/>
                  </a:cubicBezTo>
                  <a:close/>
                  <a:moveTo>
                    <a:pt x="3265" y="1254"/>
                  </a:moveTo>
                  <a:cubicBezTo>
                    <a:pt x="3267" y="1248"/>
                    <a:pt x="3272" y="1220"/>
                    <a:pt x="3246" y="1220"/>
                  </a:cubicBezTo>
                  <a:cubicBezTo>
                    <a:pt x="3226" y="1220"/>
                    <a:pt x="3214" y="1236"/>
                    <a:pt x="3210" y="1254"/>
                  </a:cubicBezTo>
                  <a:cubicBezTo>
                    <a:pt x="3265" y="1254"/>
                    <a:pt x="3265" y="1254"/>
                    <a:pt x="3265" y="1254"/>
                  </a:cubicBezTo>
                  <a:cubicBezTo>
                    <a:pt x="3265" y="1254"/>
                    <a:pt x="3265" y="1254"/>
                    <a:pt x="3265" y="1254"/>
                  </a:cubicBezTo>
                  <a:close/>
                  <a:moveTo>
                    <a:pt x="3383" y="1195"/>
                  </a:moveTo>
                  <a:cubicBezTo>
                    <a:pt x="3401" y="1245"/>
                    <a:pt x="3401" y="1245"/>
                    <a:pt x="3401" y="1245"/>
                  </a:cubicBezTo>
                  <a:cubicBezTo>
                    <a:pt x="3442" y="1195"/>
                    <a:pt x="3442" y="1195"/>
                    <a:pt x="3442" y="1195"/>
                  </a:cubicBezTo>
                  <a:cubicBezTo>
                    <a:pt x="3488" y="1195"/>
                    <a:pt x="3488" y="1195"/>
                    <a:pt x="3488" y="1195"/>
                  </a:cubicBezTo>
                  <a:cubicBezTo>
                    <a:pt x="3423" y="1269"/>
                    <a:pt x="3423" y="1269"/>
                    <a:pt x="3423" y="1269"/>
                  </a:cubicBezTo>
                  <a:cubicBezTo>
                    <a:pt x="3457" y="1348"/>
                    <a:pt x="3457" y="1348"/>
                    <a:pt x="3457" y="1348"/>
                  </a:cubicBezTo>
                  <a:cubicBezTo>
                    <a:pt x="3404" y="1348"/>
                    <a:pt x="3404" y="1348"/>
                    <a:pt x="3404" y="1348"/>
                  </a:cubicBezTo>
                  <a:cubicBezTo>
                    <a:pt x="3385" y="1292"/>
                    <a:pt x="3385" y="1292"/>
                    <a:pt x="3385" y="1292"/>
                  </a:cubicBezTo>
                  <a:cubicBezTo>
                    <a:pt x="3342" y="1348"/>
                    <a:pt x="3342" y="1348"/>
                    <a:pt x="3342" y="1348"/>
                  </a:cubicBezTo>
                  <a:cubicBezTo>
                    <a:pt x="3295" y="1348"/>
                    <a:pt x="3295" y="1348"/>
                    <a:pt x="3295" y="1348"/>
                  </a:cubicBezTo>
                  <a:cubicBezTo>
                    <a:pt x="3364" y="1266"/>
                    <a:pt x="3364" y="1266"/>
                    <a:pt x="3364" y="1266"/>
                  </a:cubicBezTo>
                  <a:cubicBezTo>
                    <a:pt x="3329" y="1195"/>
                    <a:pt x="3329" y="1195"/>
                    <a:pt x="3329" y="1195"/>
                  </a:cubicBezTo>
                  <a:cubicBezTo>
                    <a:pt x="3383" y="1195"/>
                    <a:pt x="3383" y="1195"/>
                    <a:pt x="3383" y="1195"/>
                  </a:cubicBezTo>
                  <a:cubicBezTo>
                    <a:pt x="3383" y="1195"/>
                    <a:pt x="3383" y="1195"/>
                    <a:pt x="3383" y="1195"/>
                  </a:cubicBezTo>
                  <a:close/>
                  <a:moveTo>
                    <a:pt x="3509" y="1194"/>
                  </a:moveTo>
                  <a:cubicBezTo>
                    <a:pt x="3554" y="1194"/>
                    <a:pt x="3554" y="1194"/>
                    <a:pt x="3554" y="1194"/>
                  </a:cubicBezTo>
                  <a:cubicBezTo>
                    <a:pt x="3521" y="1348"/>
                    <a:pt x="3521" y="1348"/>
                    <a:pt x="3521" y="1348"/>
                  </a:cubicBezTo>
                  <a:cubicBezTo>
                    <a:pt x="3476" y="1348"/>
                    <a:pt x="3476" y="1348"/>
                    <a:pt x="3476" y="1348"/>
                  </a:cubicBezTo>
                  <a:cubicBezTo>
                    <a:pt x="3509" y="1194"/>
                    <a:pt x="3509" y="1194"/>
                    <a:pt x="3509" y="1194"/>
                  </a:cubicBezTo>
                  <a:cubicBezTo>
                    <a:pt x="3509" y="1194"/>
                    <a:pt x="3509" y="1194"/>
                    <a:pt x="3509" y="1194"/>
                  </a:cubicBezTo>
                  <a:close/>
                  <a:moveTo>
                    <a:pt x="3521" y="1129"/>
                  </a:moveTo>
                  <a:cubicBezTo>
                    <a:pt x="3569" y="1129"/>
                    <a:pt x="3569" y="1129"/>
                    <a:pt x="3569" y="1129"/>
                  </a:cubicBezTo>
                  <a:cubicBezTo>
                    <a:pt x="3561" y="1168"/>
                    <a:pt x="3561" y="1168"/>
                    <a:pt x="3561" y="1168"/>
                  </a:cubicBezTo>
                  <a:cubicBezTo>
                    <a:pt x="3513" y="1168"/>
                    <a:pt x="3513" y="1168"/>
                    <a:pt x="3513" y="1168"/>
                  </a:cubicBezTo>
                  <a:cubicBezTo>
                    <a:pt x="3521" y="1129"/>
                    <a:pt x="3521" y="1129"/>
                    <a:pt x="3521" y="1129"/>
                  </a:cubicBezTo>
                  <a:cubicBezTo>
                    <a:pt x="3521" y="1129"/>
                    <a:pt x="3521" y="1129"/>
                    <a:pt x="3521" y="1129"/>
                  </a:cubicBezTo>
                  <a:close/>
                  <a:moveTo>
                    <a:pt x="3649" y="1346"/>
                  </a:moveTo>
                  <a:cubicBezTo>
                    <a:pt x="3634" y="1350"/>
                    <a:pt x="3621" y="1351"/>
                    <a:pt x="3614" y="1351"/>
                  </a:cubicBezTo>
                  <a:cubicBezTo>
                    <a:pt x="3568" y="1351"/>
                    <a:pt x="3575" y="1322"/>
                    <a:pt x="3577" y="1310"/>
                  </a:cubicBezTo>
                  <a:cubicBezTo>
                    <a:pt x="3595" y="1225"/>
                    <a:pt x="3595" y="1225"/>
                    <a:pt x="3595" y="1225"/>
                  </a:cubicBezTo>
                  <a:cubicBezTo>
                    <a:pt x="3565" y="1225"/>
                    <a:pt x="3565" y="1225"/>
                    <a:pt x="3565" y="1225"/>
                  </a:cubicBezTo>
                  <a:cubicBezTo>
                    <a:pt x="3572" y="1196"/>
                    <a:pt x="3572" y="1196"/>
                    <a:pt x="3572" y="1196"/>
                  </a:cubicBezTo>
                  <a:cubicBezTo>
                    <a:pt x="3601" y="1196"/>
                    <a:pt x="3601" y="1196"/>
                    <a:pt x="3601" y="1196"/>
                  </a:cubicBezTo>
                  <a:cubicBezTo>
                    <a:pt x="3608" y="1166"/>
                    <a:pt x="3608" y="1166"/>
                    <a:pt x="3608" y="1166"/>
                  </a:cubicBezTo>
                  <a:cubicBezTo>
                    <a:pt x="3656" y="1149"/>
                    <a:pt x="3656" y="1149"/>
                    <a:pt x="3656" y="1149"/>
                  </a:cubicBezTo>
                  <a:cubicBezTo>
                    <a:pt x="3646" y="1196"/>
                    <a:pt x="3646" y="1196"/>
                    <a:pt x="3646" y="1196"/>
                  </a:cubicBezTo>
                  <a:cubicBezTo>
                    <a:pt x="3682" y="1196"/>
                    <a:pt x="3682" y="1196"/>
                    <a:pt x="3682" y="1196"/>
                  </a:cubicBezTo>
                  <a:cubicBezTo>
                    <a:pt x="3676" y="1225"/>
                    <a:pt x="3676" y="1225"/>
                    <a:pt x="3676" y="1225"/>
                  </a:cubicBezTo>
                  <a:cubicBezTo>
                    <a:pt x="3640" y="1225"/>
                    <a:pt x="3640" y="1225"/>
                    <a:pt x="3640" y="1225"/>
                  </a:cubicBezTo>
                  <a:cubicBezTo>
                    <a:pt x="3625" y="1295"/>
                    <a:pt x="3625" y="1295"/>
                    <a:pt x="3625" y="1295"/>
                  </a:cubicBezTo>
                  <a:cubicBezTo>
                    <a:pt x="3622" y="1309"/>
                    <a:pt x="3620" y="1317"/>
                    <a:pt x="3640" y="1317"/>
                  </a:cubicBezTo>
                  <a:cubicBezTo>
                    <a:pt x="3647" y="1317"/>
                    <a:pt x="3650" y="1317"/>
                    <a:pt x="3656" y="1317"/>
                  </a:cubicBezTo>
                  <a:cubicBezTo>
                    <a:pt x="3649" y="1346"/>
                    <a:pt x="3649" y="1346"/>
                    <a:pt x="3649" y="1346"/>
                  </a:cubicBezTo>
                  <a:cubicBezTo>
                    <a:pt x="3649" y="1346"/>
                    <a:pt x="3649" y="1346"/>
                    <a:pt x="3649" y="1346"/>
                  </a:cubicBezTo>
                  <a:close/>
                  <a:moveTo>
                    <a:pt x="3741" y="1195"/>
                  </a:moveTo>
                  <a:cubicBezTo>
                    <a:pt x="3752" y="1301"/>
                    <a:pt x="3752" y="1301"/>
                    <a:pt x="3752" y="1301"/>
                  </a:cubicBezTo>
                  <a:cubicBezTo>
                    <a:pt x="3809" y="1195"/>
                    <a:pt x="3809" y="1195"/>
                    <a:pt x="3809" y="1195"/>
                  </a:cubicBezTo>
                  <a:cubicBezTo>
                    <a:pt x="3854" y="1195"/>
                    <a:pt x="3854" y="1195"/>
                    <a:pt x="3854" y="1195"/>
                  </a:cubicBezTo>
                  <a:cubicBezTo>
                    <a:pt x="3764" y="1345"/>
                    <a:pt x="3764" y="1345"/>
                    <a:pt x="3764" y="1345"/>
                  </a:cubicBezTo>
                  <a:cubicBezTo>
                    <a:pt x="3732" y="1406"/>
                    <a:pt x="3732" y="1406"/>
                    <a:pt x="3732" y="1406"/>
                  </a:cubicBezTo>
                  <a:cubicBezTo>
                    <a:pt x="3687" y="1406"/>
                    <a:pt x="3687" y="1406"/>
                    <a:pt x="3687" y="1406"/>
                  </a:cubicBezTo>
                  <a:cubicBezTo>
                    <a:pt x="3719" y="1348"/>
                    <a:pt x="3719" y="1348"/>
                    <a:pt x="3719" y="1348"/>
                  </a:cubicBezTo>
                  <a:cubicBezTo>
                    <a:pt x="3693" y="1195"/>
                    <a:pt x="3693" y="1195"/>
                    <a:pt x="3693" y="1195"/>
                  </a:cubicBezTo>
                  <a:cubicBezTo>
                    <a:pt x="3741" y="1195"/>
                    <a:pt x="3741" y="1195"/>
                    <a:pt x="3741" y="1195"/>
                  </a:cubicBezTo>
                  <a:cubicBezTo>
                    <a:pt x="3741" y="1195"/>
                    <a:pt x="3741" y="1195"/>
                    <a:pt x="3741" y="1195"/>
                  </a:cubicBezTo>
                  <a:close/>
                  <a:moveTo>
                    <a:pt x="3933" y="1145"/>
                  </a:moveTo>
                  <a:cubicBezTo>
                    <a:pt x="3899" y="1145"/>
                    <a:pt x="3899" y="1145"/>
                    <a:pt x="3899" y="1145"/>
                  </a:cubicBezTo>
                  <a:cubicBezTo>
                    <a:pt x="3902" y="1129"/>
                    <a:pt x="3902" y="1129"/>
                    <a:pt x="3902" y="1129"/>
                  </a:cubicBezTo>
                  <a:cubicBezTo>
                    <a:pt x="3990" y="1129"/>
                    <a:pt x="3990" y="1129"/>
                    <a:pt x="3990" y="1129"/>
                  </a:cubicBezTo>
                  <a:cubicBezTo>
                    <a:pt x="3987" y="1145"/>
                    <a:pt x="3987" y="1145"/>
                    <a:pt x="3987" y="1145"/>
                  </a:cubicBezTo>
                  <a:cubicBezTo>
                    <a:pt x="3953" y="1145"/>
                    <a:pt x="3953" y="1145"/>
                    <a:pt x="3953" y="1145"/>
                  </a:cubicBezTo>
                  <a:cubicBezTo>
                    <a:pt x="3936" y="1225"/>
                    <a:pt x="3936" y="1225"/>
                    <a:pt x="3936" y="1225"/>
                  </a:cubicBezTo>
                  <a:cubicBezTo>
                    <a:pt x="3916" y="1225"/>
                    <a:pt x="3916" y="1225"/>
                    <a:pt x="3916" y="1225"/>
                  </a:cubicBezTo>
                  <a:cubicBezTo>
                    <a:pt x="3933" y="1145"/>
                    <a:pt x="3933" y="1145"/>
                    <a:pt x="3933" y="1145"/>
                  </a:cubicBezTo>
                  <a:cubicBezTo>
                    <a:pt x="3933" y="1145"/>
                    <a:pt x="3933" y="1145"/>
                    <a:pt x="3933" y="1145"/>
                  </a:cubicBezTo>
                  <a:close/>
                  <a:moveTo>
                    <a:pt x="3999" y="1129"/>
                  </a:moveTo>
                  <a:cubicBezTo>
                    <a:pt x="4031" y="1129"/>
                    <a:pt x="4031" y="1129"/>
                    <a:pt x="4031" y="1129"/>
                  </a:cubicBezTo>
                  <a:cubicBezTo>
                    <a:pt x="4036" y="1200"/>
                    <a:pt x="4036" y="1200"/>
                    <a:pt x="4036" y="1200"/>
                  </a:cubicBezTo>
                  <a:cubicBezTo>
                    <a:pt x="4072" y="1129"/>
                    <a:pt x="4072" y="1129"/>
                    <a:pt x="4072" y="1129"/>
                  </a:cubicBezTo>
                  <a:cubicBezTo>
                    <a:pt x="4103" y="1129"/>
                    <a:pt x="4103" y="1129"/>
                    <a:pt x="4103" y="1129"/>
                  </a:cubicBezTo>
                  <a:cubicBezTo>
                    <a:pt x="4083" y="1225"/>
                    <a:pt x="4083" y="1225"/>
                    <a:pt x="4083" y="1225"/>
                  </a:cubicBezTo>
                  <a:cubicBezTo>
                    <a:pt x="4063" y="1225"/>
                    <a:pt x="4063" y="1225"/>
                    <a:pt x="4063" y="1225"/>
                  </a:cubicBezTo>
                  <a:cubicBezTo>
                    <a:pt x="4080" y="1143"/>
                    <a:pt x="4080" y="1143"/>
                    <a:pt x="4080" y="1143"/>
                  </a:cubicBezTo>
                  <a:cubicBezTo>
                    <a:pt x="4038" y="1225"/>
                    <a:pt x="4038" y="1225"/>
                    <a:pt x="4038" y="1225"/>
                  </a:cubicBezTo>
                  <a:cubicBezTo>
                    <a:pt x="4021" y="1225"/>
                    <a:pt x="4021" y="1225"/>
                    <a:pt x="4021" y="1225"/>
                  </a:cubicBezTo>
                  <a:cubicBezTo>
                    <a:pt x="4014" y="1143"/>
                    <a:pt x="4014" y="1143"/>
                    <a:pt x="4014" y="1143"/>
                  </a:cubicBezTo>
                  <a:cubicBezTo>
                    <a:pt x="3997" y="1225"/>
                    <a:pt x="3997" y="1225"/>
                    <a:pt x="3997" y="1225"/>
                  </a:cubicBezTo>
                  <a:cubicBezTo>
                    <a:pt x="3978" y="1225"/>
                    <a:pt x="3978" y="1225"/>
                    <a:pt x="3978" y="1225"/>
                  </a:cubicBezTo>
                  <a:cubicBezTo>
                    <a:pt x="3999" y="1129"/>
                    <a:pt x="3999" y="1129"/>
                    <a:pt x="3999" y="1129"/>
                  </a:cubicBezTo>
                  <a:cubicBezTo>
                    <a:pt x="3999" y="1129"/>
                    <a:pt x="3999" y="1129"/>
                    <a:pt x="3999" y="112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 9"/>
            <p:cNvSpPr>
              <a:spLocks noEditPoints="1"/>
            </p:cNvSpPr>
            <p:nvPr userDrawn="1"/>
          </p:nvSpPr>
          <p:spPr bwMode="gray">
            <a:xfrm>
              <a:off x="68" y="0"/>
              <a:ext cx="1723" cy="964"/>
            </a:xfrm>
            <a:custGeom>
              <a:avLst/>
              <a:gdLst>
                <a:gd name="T0" fmla="*/ 175 w 2268"/>
                <a:gd name="T1" fmla="*/ 248 h 1269"/>
                <a:gd name="T2" fmla="*/ 0 w 2268"/>
                <a:gd name="T3" fmla="*/ 248 h 1269"/>
                <a:gd name="T4" fmla="*/ 0 w 2268"/>
                <a:gd name="T5" fmla="*/ 0 h 1269"/>
                <a:gd name="T6" fmla="*/ 175 w 2268"/>
                <a:gd name="T7" fmla="*/ 0 h 1269"/>
                <a:gd name="T8" fmla="*/ 175 w 2268"/>
                <a:gd name="T9" fmla="*/ 248 h 1269"/>
                <a:gd name="T10" fmla="*/ 1723 w 2268"/>
                <a:gd name="T11" fmla="*/ 0 h 1269"/>
                <a:gd name="T12" fmla="*/ 1547 w 2268"/>
                <a:gd name="T13" fmla="*/ 0 h 1269"/>
                <a:gd name="T14" fmla="*/ 1547 w 2268"/>
                <a:gd name="T15" fmla="*/ 248 h 1269"/>
                <a:gd name="T16" fmla="*/ 1723 w 2268"/>
                <a:gd name="T17" fmla="*/ 248 h 1269"/>
                <a:gd name="T18" fmla="*/ 1723 w 2268"/>
                <a:gd name="T19" fmla="*/ 0 h 1269"/>
                <a:gd name="T20" fmla="*/ 175 w 2268"/>
                <a:gd name="T21" fmla="*/ 716 h 1269"/>
                <a:gd name="T22" fmla="*/ 0 w 2268"/>
                <a:gd name="T23" fmla="*/ 716 h 1269"/>
                <a:gd name="T24" fmla="*/ 0 w 2268"/>
                <a:gd name="T25" fmla="*/ 964 h 1269"/>
                <a:gd name="T26" fmla="*/ 175 w 2268"/>
                <a:gd name="T27" fmla="*/ 964 h 1269"/>
                <a:gd name="T28" fmla="*/ 175 w 2268"/>
                <a:gd name="T29" fmla="*/ 716 h 1269"/>
                <a:gd name="T30" fmla="*/ 1723 w 2268"/>
                <a:gd name="T31" fmla="*/ 716 h 1269"/>
                <a:gd name="T32" fmla="*/ 1547 w 2268"/>
                <a:gd name="T33" fmla="*/ 716 h 1269"/>
                <a:gd name="T34" fmla="*/ 1547 w 2268"/>
                <a:gd name="T35" fmla="*/ 964 h 1269"/>
                <a:gd name="T36" fmla="*/ 1723 w 2268"/>
                <a:gd name="T37" fmla="*/ 964 h 1269"/>
                <a:gd name="T38" fmla="*/ 1723 w 2268"/>
                <a:gd name="T39" fmla="*/ 716 h 1269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2268"/>
                <a:gd name="T61" fmla="*/ 0 h 1269"/>
                <a:gd name="T62" fmla="*/ 2268 w 2268"/>
                <a:gd name="T63" fmla="*/ 1269 h 1269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2268" h="1269">
                  <a:moveTo>
                    <a:pt x="231" y="327"/>
                  </a:moveTo>
                  <a:lnTo>
                    <a:pt x="0" y="327"/>
                  </a:lnTo>
                  <a:lnTo>
                    <a:pt x="0" y="0"/>
                  </a:lnTo>
                  <a:lnTo>
                    <a:pt x="231" y="0"/>
                  </a:lnTo>
                  <a:lnTo>
                    <a:pt x="231" y="327"/>
                  </a:lnTo>
                  <a:close/>
                  <a:moveTo>
                    <a:pt x="2268" y="0"/>
                  </a:moveTo>
                  <a:lnTo>
                    <a:pt x="2036" y="0"/>
                  </a:lnTo>
                  <a:lnTo>
                    <a:pt x="2036" y="327"/>
                  </a:lnTo>
                  <a:lnTo>
                    <a:pt x="2268" y="327"/>
                  </a:lnTo>
                  <a:lnTo>
                    <a:pt x="2268" y="0"/>
                  </a:lnTo>
                  <a:close/>
                  <a:moveTo>
                    <a:pt x="231" y="942"/>
                  </a:moveTo>
                  <a:lnTo>
                    <a:pt x="0" y="942"/>
                  </a:lnTo>
                  <a:lnTo>
                    <a:pt x="0" y="1269"/>
                  </a:lnTo>
                  <a:lnTo>
                    <a:pt x="231" y="1269"/>
                  </a:lnTo>
                  <a:lnTo>
                    <a:pt x="231" y="942"/>
                  </a:lnTo>
                  <a:close/>
                  <a:moveTo>
                    <a:pt x="2268" y="942"/>
                  </a:moveTo>
                  <a:lnTo>
                    <a:pt x="2036" y="942"/>
                  </a:lnTo>
                  <a:lnTo>
                    <a:pt x="2036" y="1269"/>
                  </a:lnTo>
                  <a:lnTo>
                    <a:pt x="2268" y="1269"/>
                  </a:lnTo>
                  <a:lnTo>
                    <a:pt x="2268" y="942"/>
                  </a:lnTo>
                  <a:close/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0" name="Title 19"/>
          <p:cNvSpPr>
            <a:spLocks noGrp="1"/>
          </p:cNvSpPr>
          <p:nvPr>
            <p:ph type="title"/>
          </p:nvPr>
        </p:nvSpPr>
        <p:spPr bwMode="gray">
          <a:xfrm>
            <a:off x="4644008" y="2492896"/>
            <a:ext cx="4104456" cy="2160240"/>
          </a:xfrm>
        </p:spPr>
        <p:txBody>
          <a:bodyPr anchor="t"/>
          <a:lstStyle>
            <a:lvl1pPr algn="r">
              <a:defRPr sz="3000"/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0"/>
          </p:nvPr>
        </p:nvSpPr>
        <p:spPr bwMode="gray">
          <a:xfrm>
            <a:off x="4643443" y="5013335"/>
            <a:ext cx="4105275" cy="1439863"/>
          </a:xfrm>
        </p:spPr>
        <p:txBody>
          <a:bodyPr/>
          <a:lstStyle>
            <a:lvl1pPr algn="r">
              <a:defRPr sz="12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65022724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pPr lvl="0"/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 bwMode="gray">
          <a:xfrm>
            <a:off x="2411413" y="1124745"/>
            <a:ext cx="4249166" cy="4968552"/>
          </a:xfrm>
        </p:spPr>
        <p:txBody>
          <a:bodyPr anchor="t" anchorCtr="1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31359721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 dirty="0" smtClean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13919066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pPr lvl="0"/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 bwMode="gray"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0193849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0"/>
          </p:nvPr>
        </p:nvSpPr>
        <p:spPr bwMode="gray">
          <a:xfrm>
            <a:off x="179512" y="1124745"/>
            <a:ext cx="4248026" cy="4968552"/>
          </a:xfrm>
        </p:spPr>
        <p:txBody>
          <a:bodyPr/>
          <a:lstStyle>
            <a:lvl3pPr marL="273050" indent="-273050">
              <a:defRPr/>
            </a:lvl3pPr>
            <a:lvl4pPr marL="536575" indent="-263525">
              <a:defRPr/>
            </a:lvl4pPr>
            <a:lvl5pPr marL="809625" indent="-271463">
              <a:defRPr/>
            </a:lvl5pPr>
            <a:lvl6pPr marL="1071563" indent="-265113">
              <a:defRPr/>
            </a:lvl6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GB" dirty="0" smtClean="0"/>
              <a:t>Sixth level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1"/>
          </p:nvPr>
        </p:nvSpPr>
        <p:spPr bwMode="gray">
          <a:xfrm>
            <a:off x="4645149" y="1124745"/>
            <a:ext cx="4248026" cy="4968552"/>
          </a:xfrm>
        </p:spPr>
        <p:txBody>
          <a:bodyPr/>
          <a:lstStyle>
            <a:lvl3pPr marL="273050" indent="-273050">
              <a:defRPr/>
            </a:lvl3pPr>
            <a:lvl4pPr marL="536575" indent="-263525">
              <a:defRPr/>
            </a:lvl4pPr>
            <a:lvl5pPr marL="809625" indent="-271463">
              <a:defRPr/>
            </a:lvl5pPr>
            <a:lvl6pPr marL="1071563" indent="-265113" defTabSz="1071563">
              <a:tabLst/>
              <a:defRPr/>
            </a:lvl6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GB" dirty="0" smtClean="0"/>
              <a:t>Sixth level</a:t>
            </a:r>
          </a:p>
        </p:txBody>
      </p:sp>
    </p:spTree>
    <p:extLst>
      <p:ext uri="{BB962C8B-B14F-4D97-AF65-F5344CB8AC3E}">
        <p14:creationId xmlns:p14="http://schemas.microsoft.com/office/powerpoint/2010/main" val="1345773474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Fou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 bwMode="gray">
          <a:xfrm>
            <a:off x="179391" y="1125538"/>
            <a:ext cx="4248150" cy="2374900"/>
          </a:xfrm>
        </p:spPr>
        <p:txBody>
          <a:bodyPr/>
          <a:lstStyle>
            <a:lvl5pPr>
              <a:defRPr/>
            </a:lvl5pPr>
            <a:lvl6pPr>
              <a:defRPr baseline="0"/>
            </a:lvl6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  <a:endParaRPr lang="en-GB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1"/>
          </p:nvPr>
        </p:nvSpPr>
        <p:spPr bwMode="gray">
          <a:xfrm>
            <a:off x="4643443" y="1125538"/>
            <a:ext cx="4249737" cy="23749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2"/>
          </p:nvPr>
        </p:nvSpPr>
        <p:spPr bwMode="gray">
          <a:xfrm>
            <a:off x="179391" y="3716339"/>
            <a:ext cx="4248150" cy="23764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3"/>
          </p:nvPr>
        </p:nvSpPr>
        <p:spPr bwMode="gray">
          <a:xfrm>
            <a:off x="4643443" y="3716339"/>
            <a:ext cx="4249737" cy="23764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7007314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e Chart On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1"/>
          </p:nvPr>
        </p:nvSpPr>
        <p:spPr bwMode="gray">
          <a:xfrm>
            <a:off x="4645149" y="1124745"/>
            <a:ext cx="4248026" cy="4968552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GB" dirty="0" smtClean="0"/>
              <a:t>Sixth level</a:t>
            </a:r>
          </a:p>
        </p:txBody>
      </p:sp>
      <p:sp>
        <p:nvSpPr>
          <p:cNvPr id="6" name="Chart Placeholder 5"/>
          <p:cNvSpPr>
            <a:spLocks noGrp="1"/>
          </p:cNvSpPr>
          <p:nvPr>
            <p:ph type="chart" sz="quarter" idx="12"/>
          </p:nvPr>
        </p:nvSpPr>
        <p:spPr bwMode="gray">
          <a:xfrm>
            <a:off x="179391" y="1125538"/>
            <a:ext cx="4248150" cy="4967287"/>
          </a:xfrm>
        </p:spPr>
        <p:txBody>
          <a:bodyPr anchor="ctr"/>
          <a:lstStyle>
            <a:lvl1pPr algn="ctr">
              <a:defRPr/>
            </a:lvl1pPr>
          </a:lstStyle>
          <a:p>
            <a:pPr lvl="0"/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39884324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e Table On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1"/>
          </p:nvPr>
        </p:nvSpPr>
        <p:spPr bwMode="gray">
          <a:xfrm>
            <a:off x="4645149" y="1124745"/>
            <a:ext cx="4248026" cy="4968552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GB" dirty="0" smtClean="0"/>
              <a:t>Sixth level</a:t>
            </a:r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2"/>
          </p:nvPr>
        </p:nvSpPr>
        <p:spPr bwMode="gray">
          <a:xfrm>
            <a:off x="179391" y="1125538"/>
            <a:ext cx="4248150" cy="4967287"/>
          </a:xfrm>
        </p:spPr>
        <p:txBody>
          <a:bodyPr anchor="ctr"/>
          <a:lstStyle>
            <a:lvl1pPr algn="ctr">
              <a:defRPr/>
            </a:lvl1pPr>
          </a:lstStyle>
          <a:p>
            <a:pPr lvl="0"/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909028049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Rows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0"/>
          </p:nvPr>
        </p:nvSpPr>
        <p:spPr bwMode="gray">
          <a:xfrm>
            <a:off x="179512" y="1124749"/>
            <a:ext cx="8712968" cy="2375693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GB" dirty="0" smtClean="0"/>
              <a:t>Sixth level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1"/>
          </p:nvPr>
        </p:nvSpPr>
        <p:spPr bwMode="gray">
          <a:xfrm>
            <a:off x="179512" y="3717139"/>
            <a:ext cx="8712968" cy="2375693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GB" dirty="0" smtClean="0"/>
              <a:t>Sixth level</a:t>
            </a:r>
          </a:p>
        </p:txBody>
      </p:sp>
    </p:spTree>
    <p:extLst>
      <p:ext uri="{BB962C8B-B14F-4D97-AF65-F5344CB8AC3E}">
        <p14:creationId xmlns:p14="http://schemas.microsoft.com/office/powerpoint/2010/main" val="835754785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One Chart One Row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1"/>
          </p:nvPr>
        </p:nvSpPr>
        <p:spPr bwMode="gray">
          <a:xfrm>
            <a:off x="179512" y="3717139"/>
            <a:ext cx="8712968" cy="2375693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GB" dirty="0" smtClean="0"/>
              <a:t>Sixth level</a:t>
            </a:r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2"/>
          </p:nvPr>
        </p:nvSpPr>
        <p:spPr bwMode="gray">
          <a:xfrm>
            <a:off x="179393" y="1125538"/>
            <a:ext cx="8713787" cy="2374900"/>
          </a:xfrm>
        </p:spPr>
        <p:txBody>
          <a:bodyPr anchor="ctr"/>
          <a:lstStyle>
            <a:lvl1pPr algn="ctr">
              <a:defRPr/>
            </a:lvl1pPr>
          </a:lstStyle>
          <a:p>
            <a:pPr lvl="0"/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9876201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Four Chevr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0"/>
          <p:cNvSpPr>
            <a:spLocks noGrp="1"/>
          </p:cNvSpPr>
          <p:nvPr>
            <p:ph type="body" sz="quarter" idx="27"/>
          </p:nvPr>
        </p:nvSpPr>
        <p:spPr bwMode="gray">
          <a:xfrm>
            <a:off x="2411418" y="1125548"/>
            <a:ext cx="2016125" cy="576411"/>
          </a:xfrm>
          <a:prstGeom prst="chevron">
            <a:avLst>
              <a:gd name="adj" fmla="val 34136"/>
            </a:avLst>
          </a:prstGeom>
          <a:gradFill>
            <a:gsLst>
              <a:gs pos="0">
                <a:srgbClr val="80BEC9"/>
              </a:gs>
              <a:gs pos="100000">
                <a:srgbClr val="409DAD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anchor="ctr" anchorCtr="1">
            <a:noAutofit/>
          </a:bodyPr>
          <a:lstStyle>
            <a:lvl1pPr marL="0" algn="ctr" defTabSz="914400" rtl="0" eaLnBrk="1" latinLnBrk="0" hangingPunct="1">
              <a:defRPr lang="en-US" sz="1400" b="1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5pPr>
              <a:defRPr/>
            </a:lvl5pPr>
            <a:lvl6pPr>
              <a:defRPr baseline="0"/>
            </a:lvl6pPr>
            <a:lvl7pPr>
              <a:defRPr baseline="0"/>
            </a:lvl7pPr>
            <a:lvl8pPr>
              <a:defRPr baseline="0"/>
            </a:lvl8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2" name="Text Placeholder 20"/>
          <p:cNvSpPr>
            <a:spLocks noGrp="1"/>
          </p:cNvSpPr>
          <p:nvPr>
            <p:ph type="body" sz="quarter" idx="26"/>
          </p:nvPr>
        </p:nvSpPr>
        <p:spPr bwMode="gray">
          <a:xfrm>
            <a:off x="179393" y="1125548"/>
            <a:ext cx="2016125" cy="576411"/>
          </a:xfrm>
          <a:prstGeom prst="homePlate">
            <a:avLst>
              <a:gd name="adj" fmla="val 34577"/>
            </a:avLst>
          </a:prstGeom>
          <a:gradFill>
            <a:gsLst>
              <a:gs pos="0">
                <a:srgbClr val="80BEC9"/>
              </a:gs>
              <a:gs pos="100000">
                <a:srgbClr val="409DAD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anchor="ctr" anchorCtr="1">
            <a:noAutofit/>
          </a:bodyPr>
          <a:lstStyle>
            <a:lvl1pPr marL="0" algn="ctr" defTabSz="914400" rtl="0" eaLnBrk="1" latinLnBrk="0" hangingPunct="1">
              <a:defRPr lang="en-US" sz="1400" b="1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5pPr>
              <a:defRPr/>
            </a:lvl5pPr>
            <a:lvl6pPr>
              <a:defRPr baseline="0"/>
            </a:lvl6pPr>
            <a:lvl7pPr>
              <a:defRPr baseline="0"/>
            </a:lvl7pPr>
            <a:lvl8pPr>
              <a:defRPr baseline="0"/>
            </a:lvl8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3" name="Text Placeholder 20"/>
          <p:cNvSpPr>
            <a:spLocks noGrp="1"/>
          </p:cNvSpPr>
          <p:nvPr>
            <p:ph type="body" sz="quarter" idx="28"/>
          </p:nvPr>
        </p:nvSpPr>
        <p:spPr bwMode="gray">
          <a:xfrm>
            <a:off x="4643443" y="1125548"/>
            <a:ext cx="2016125" cy="576411"/>
          </a:xfrm>
          <a:prstGeom prst="chevron">
            <a:avLst>
              <a:gd name="adj" fmla="val 34136"/>
            </a:avLst>
          </a:prstGeom>
          <a:gradFill>
            <a:gsLst>
              <a:gs pos="0">
                <a:srgbClr val="80BEC9"/>
              </a:gs>
              <a:gs pos="100000">
                <a:srgbClr val="409DAD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anchor="ctr" anchorCtr="1">
            <a:noAutofit/>
          </a:bodyPr>
          <a:lstStyle>
            <a:lvl1pPr marL="0" algn="ctr" defTabSz="914400" rtl="0" eaLnBrk="1" latinLnBrk="0" hangingPunct="1">
              <a:defRPr lang="en-US" sz="1400" b="1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5pPr>
              <a:defRPr/>
            </a:lvl5pPr>
            <a:lvl6pPr>
              <a:defRPr baseline="0"/>
            </a:lvl6pPr>
            <a:lvl7pPr>
              <a:defRPr baseline="0"/>
            </a:lvl7pPr>
            <a:lvl8pPr>
              <a:defRPr baseline="0"/>
            </a:lvl8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4" name="Text Placeholder 20"/>
          <p:cNvSpPr>
            <a:spLocks noGrp="1"/>
          </p:cNvSpPr>
          <p:nvPr>
            <p:ph type="body" sz="quarter" idx="29"/>
          </p:nvPr>
        </p:nvSpPr>
        <p:spPr bwMode="gray">
          <a:xfrm>
            <a:off x="6877054" y="1125548"/>
            <a:ext cx="2016125" cy="576411"/>
          </a:xfrm>
          <a:prstGeom prst="chevron">
            <a:avLst>
              <a:gd name="adj" fmla="val 34136"/>
            </a:avLst>
          </a:prstGeom>
          <a:gradFill>
            <a:gsLst>
              <a:gs pos="0">
                <a:srgbClr val="80BEC9"/>
              </a:gs>
              <a:gs pos="100000">
                <a:srgbClr val="409DAD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anchor="ctr" anchorCtr="1">
            <a:noAutofit/>
          </a:bodyPr>
          <a:lstStyle>
            <a:lvl1pPr marL="0" algn="ctr" defTabSz="914400" rtl="0" eaLnBrk="1" latinLnBrk="0" hangingPunct="1">
              <a:defRPr lang="en-US" sz="1400" b="1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5pPr>
              <a:defRPr/>
            </a:lvl5pPr>
            <a:lvl6pPr>
              <a:defRPr baseline="0"/>
            </a:lvl6pPr>
            <a:lvl7pPr>
              <a:defRPr baseline="0"/>
            </a:lvl7pPr>
            <a:lvl8pPr>
              <a:defRPr baseline="0"/>
            </a:lvl8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pPr lvl="0"/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0" name="Text Placeholder 29"/>
          <p:cNvSpPr>
            <a:spLocks noGrp="1"/>
          </p:cNvSpPr>
          <p:nvPr>
            <p:ph type="body" sz="quarter" idx="13"/>
          </p:nvPr>
        </p:nvSpPr>
        <p:spPr bwMode="gray">
          <a:xfrm>
            <a:off x="179393" y="1916113"/>
            <a:ext cx="2016125" cy="4176712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</p:txBody>
      </p:sp>
      <p:sp>
        <p:nvSpPr>
          <p:cNvPr id="31" name="Text Placeholder 29"/>
          <p:cNvSpPr>
            <a:spLocks noGrp="1"/>
          </p:cNvSpPr>
          <p:nvPr>
            <p:ph type="body" sz="quarter" idx="14"/>
          </p:nvPr>
        </p:nvSpPr>
        <p:spPr bwMode="gray">
          <a:xfrm>
            <a:off x="2417281" y="1916113"/>
            <a:ext cx="2016125" cy="4176712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</p:txBody>
      </p:sp>
      <p:sp>
        <p:nvSpPr>
          <p:cNvPr id="32" name="Text Placeholder 29"/>
          <p:cNvSpPr>
            <a:spLocks noGrp="1"/>
          </p:cNvSpPr>
          <p:nvPr>
            <p:ph type="body" sz="quarter" idx="15"/>
          </p:nvPr>
        </p:nvSpPr>
        <p:spPr bwMode="gray">
          <a:xfrm>
            <a:off x="4609496" y="1916113"/>
            <a:ext cx="2016125" cy="4176712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</p:txBody>
      </p:sp>
      <p:sp>
        <p:nvSpPr>
          <p:cNvPr id="33" name="Text Placeholder 29"/>
          <p:cNvSpPr>
            <a:spLocks noGrp="1"/>
          </p:cNvSpPr>
          <p:nvPr>
            <p:ph type="body" sz="quarter" idx="16"/>
          </p:nvPr>
        </p:nvSpPr>
        <p:spPr bwMode="gray">
          <a:xfrm>
            <a:off x="6877055" y="1916113"/>
            <a:ext cx="2016125" cy="4176712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</p:txBody>
      </p:sp>
    </p:spTree>
    <p:extLst>
      <p:ext uri="{BB962C8B-B14F-4D97-AF65-F5344CB8AC3E}">
        <p14:creationId xmlns:p14="http://schemas.microsoft.com/office/powerpoint/2010/main" val="1706288260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53703101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Four Chevr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0"/>
          <p:cNvSpPr>
            <a:spLocks noGrp="1"/>
          </p:cNvSpPr>
          <p:nvPr>
            <p:ph type="body" sz="quarter" idx="27"/>
          </p:nvPr>
        </p:nvSpPr>
        <p:spPr bwMode="gray">
          <a:xfrm>
            <a:off x="2411418" y="1125548"/>
            <a:ext cx="2016125" cy="576411"/>
          </a:xfrm>
          <a:prstGeom prst="chevron">
            <a:avLst>
              <a:gd name="adj" fmla="val 34136"/>
            </a:avLst>
          </a:prstGeom>
          <a:gradFill>
            <a:gsLst>
              <a:gs pos="0">
                <a:srgbClr val="80BEC9"/>
              </a:gs>
              <a:gs pos="100000">
                <a:srgbClr val="409DAD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anchor="ctr" anchorCtr="1">
            <a:noAutofit/>
          </a:bodyPr>
          <a:lstStyle>
            <a:lvl1pPr marL="0" algn="ctr" defTabSz="914400" rtl="0" eaLnBrk="1" latinLnBrk="0" hangingPunct="1">
              <a:defRPr lang="en-US" sz="1400" b="1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5pPr>
              <a:defRPr/>
            </a:lvl5pPr>
            <a:lvl6pPr>
              <a:defRPr baseline="0"/>
            </a:lvl6pPr>
            <a:lvl7pPr>
              <a:defRPr baseline="0"/>
            </a:lvl7pPr>
            <a:lvl8pPr>
              <a:defRPr baseline="0"/>
            </a:lvl8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2" name="Text Placeholder 20"/>
          <p:cNvSpPr>
            <a:spLocks noGrp="1"/>
          </p:cNvSpPr>
          <p:nvPr>
            <p:ph type="body" sz="quarter" idx="26"/>
          </p:nvPr>
        </p:nvSpPr>
        <p:spPr bwMode="gray">
          <a:xfrm>
            <a:off x="179393" y="1125548"/>
            <a:ext cx="2016125" cy="576411"/>
          </a:xfrm>
          <a:prstGeom prst="homePlate">
            <a:avLst>
              <a:gd name="adj" fmla="val 34577"/>
            </a:avLst>
          </a:prstGeom>
          <a:gradFill>
            <a:gsLst>
              <a:gs pos="0">
                <a:srgbClr val="80BEC9"/>
              </a:gs>
              <a:gs pos="100000">
                <a:srgbClr val="409DAD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anchor="ctr" anchorCtr="1">
            <a:noAutofit/>
          </a:bodyPr>
          <a:lstStyle>
            <a:lvl1pPr marL="0" algn="ctr" defTabSz="914400" rtl="0" eaLnBrk="1" latinLnBrk="0" hangingPunct="1">
              <a:defRPr lang="en-US" sz="1400" b="1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5pPr>
              <a:defRPr/>
            </a:lvl5pPr>
            <a:lvl6pPr>
              <a:defRPr baseline="0"/>
            </a:lvl6pPr>
            <a:lvl7pPr>
              <a:defRPr baseline="0"/>
            </a:lvl7pPr>
            <a:lvl8pPr>
              <a:defRPr baseline="0"/>
            </a:lvl8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3" name="Text Placeholder 20"/>
          <p:cNvSpPr>
            <a:spLocks noGrp="1"/>
          </p:cNvSpPr>
          <p:nvPr>
            <p:ph type="body" sz="quarter" idx="28"/>
          </p:nvPr>
        </p:nvSpPr>
        <p:spPr bwMode="gray">
          <a:xfrm>
            <a:off x="4643443" y="1125548"/>
            <a:ext cx="2016125" cy="576411"/>
          </a:xfrm>
          <a:prstGeom prst="chevron">
            <a:avLst>
              <a:gd name="adj" fmla="val 34136"/>
            </a:avLst>
          </a:prstGeom>
          <a:gradFill>
            <a:gsLst>
              <a:gs pos="0">
                <a:srgbClr val="80BEC9"/>
              </a:gs>
              <a:gs pos="100000">
                <a:srgbClr val="409DAD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anchor="ctr" anchorCtr="1">
            <a:noAutofit/>
          </a:bodyPr>
          <a:lstStyle>
            <a:lvl1pPr marL="0" algn="ctr" defTabSz="914400" rtl="0" eaLnBrk="1" latinLnBrk="0" hangingPunct="1">
              <a:defRPr lang="en-US" sz="1400" b="1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5pPr>
              <a:defRPr/>
            </a:lvl5pPr>
            <a:lvl6pPr>
              <a:defRPr baseline="0"/>
            </a:lvl6pPr>
            <a:lvl7pPr>
              <a:defRPr baseline="0"/>
            </a:lvl7pPr>
            <a:lvl8pPr>
              <a:defRPr baseline="0"/>
            </a:lvl8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4" name="Text Placeholder 20"/>
          <p:cNvSpPr>
            <a:spLocks noGrp="1"/>
          </p:cNvSpPr>
          <p:nvPr>
            <p:ph type="body" sz="quarter" idx="29"/>
          </p:nvPr>
        </p:nvSpPr>
        <p:spPr bwMode="gray">
          <a:xfrm>
            <a:off x="6877054" y="1125548"/>
            <a:ext cx="2016125" cy="576411"/>
          </a:xfrm>
          <a:prstGeom prst="chevron">
            <a:avLst>
              <a:gd name="adj" fmla="val 34136"/>
            </a:avLst>
          </a:prstGeom>
          <a:gradFill>
            <a:gsLst>
              <a:gs pos="0">
                <a:srgbClr val="80BEC9"/>
              </a:gs>
              <a:gs pos="100000">
                <a:srgbClr val="409DAD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anchor="ctr" anchorCtr="1">
            <a:noAutofit/>
          </a:bodyPr>
          <a:lstStyle>
            <a:lvl1pPr marL="0" algn="ctr" defTabSz="914400" rtl="0" eaLnBrk="1" latinLnBrk="0" hangingPunct="1">
              <a:defRPr lang="en-US" sz="1400" b="1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5pPr>
              <a:defRPr/>
            </a:lvl5pPr>
            <a:lvl6pPr>
              <a:defRPr baseline="0"/>
            </a:lvl6pPr>
            <a:lvl7pPr>
              <a:defRPr baseline="0"/>
            </a:lvl7pPr>
            <a:lvl8pPr>
              <a:defRPr baseline="0"/>
            </a:lvl8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pPr lvl="0"/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0" name="Text Placeholder 29"/>
          <p:cNvSpPr>
            <a:spLocks noGrp="1"/>
          </p:cNvSpPr>
          <p:nvPr>
            <p:ph type="body" sz="quarter" idx="13"/>
          </p:nvPr>
        </p:nvSpPr>
        <p:spPr bwMode="gray">
          <a:xfrm>
            <a:off x="179393" y="1916113"/>
            <a:ext cx="2016125" cy="4176712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</p:txBody>
      </p:sp>
      <p:sp>
        <p:nvSpPr>
          <p:cNvPr id="31" name="Text Placeholder 29"/>
          <p:cNvSpPr>
            <a:spLocks noGrp="1"/>
          </p:cNvSpPr>
          <p:nvPr>
            <p:ph type="body" sz="quarter" idx="14"/>
          </p:nvPr>
        </p:nvSpPr>
        <p:spPr bwMode="gray">
          <a:xfrm>
            <a:off x="2417281" y="1916113"/>
            <a:ext cx="2016125" cy="4176712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</p:txBody>
      </p:sp>
      <p:sp>
        <p:nvSpPr>
          <p:cNvPr id="32" name="Text Placeholder 29"/>
          <p:cNvSpPr>
            <a:spLocks noGrp="1"/>
          </p:cNvSpPr>
          <p:nvPr>
            <p:ph type="body" sz="quarter" idx="15"/>
          </p:nvPr>
        </p:nvSpPr>
        <p:spPr bwMode="gray">
          <a:xfrm>
            <a:off x="4609496" y="1916113"/>
            <a:ext cx="2016125" cy="4176712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</p:txBody>
      </p:sp>
      <p:sp>
        <p:nvSpPr>
          <p:cNvPr id="33" name="Text Placeholder 29"/>
          <p:cNvSpPr>
            <a:spLocks noGrp="1"/>
          </p:cNvSpPr>
          <p:nvPr>
            <p:ph type="body" sz="quarter" idx="16"/>
          </p:nvPr>
        </p:nvSpPr>
        <p:spPr bwMode="gray">
          <a:xfrm>
            <a:off x="6877055" y="1916113"/>
            <a:ext cx="2016125" cy="4176712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</p:txBody>
      </p:sp>
    </p:spTree>
    <p:extLst>
      <p:ext uri="{BB962C8B-B14F-4D97-AF65-F5344CB8AC3E}">
        <p14:creationId xmlns:p14="http://schemas.microsoft.com/office/powerpoint/2010/main" val="1823143720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Five Chevr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26" name="Text Placeholder 29"/>
          <p:cNvSpPr>
            <a:spLocks noGrp="1"/>
          </p:cNvSpPr>
          <p:nvPr>
            <p:ph type="body" sz="quarter" idx="13"/>
          </p:nvPr>
        </p:nvSpPr>
        <p:spPr bwMode="gray">
          <a:xfrm>
            <a:off x="179388" y="1916113"/>
            <a:ext cx="1595575" cy="4176712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</p:txBody>
      </p:sp>
      <p:sp>
        <p:nvSpPr>
          <p:cNvPr id="27" name="Text Placeholder 29"/>
          <p:cNvSpPr>
            <a:spLocks noGrp="1"/>
          </p:cNvSpPr>
          <p:nvPr>
            <p:ph type="body" sz="quarter" idx="14"/>
          </p:nvPr>
        </p:nvSpPr>
        <p:spPr bwMode="gray">
          <a:xfrm>
            <a:off x="1958941" y="1916113"/>
            <a:ext cx="1595575" cy="4176712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</p:txBody>
      </p:sp>
      <p:sp>
        <p:nvSpPr>
          <p:cNvPr id="28" name="Text Placeholder 29"/>
          <p:cNvSpPr>
            <a:spLocks noGrp="1"/>
          </p:cNvSpPr>
          <p:nvPr>
            <p:ph type="body" sz="quarter" idx="15"/>
          </p:nvPr>
        </p:nvSpPr>
        <p:spPr bwMode="gray">
          <a:xfrm>
            <a:off x="3738499" y="1916113"/>
            <a:ext cx="1595575" cy="4176712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</p:txBody>
      </p:sp>
      <p:sp>
        <p:nvSpPr>
          <p:cNvPr id="30" name="Text Placeholder 29"/>
          <p:cNvSpPr>
            <a:spLocks noGrp="1"/>
          </p:cNvSpPr>
          <p:nvPr>
            <p:ph type="body" sz="quarter" idx="16"/>
          </p:nvPr>
        </p:nvSpPr>
        <p:spPr bwMode="gray">
          <a:xfrm>
            <a:off x="5518052" y="1916113"/>
            <a:ext cx="1595575" cy="4176712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</p:txBody>
      </p:sp>
      <p:sp>
        <p:nvSpPr>
          <p:cNvPr id="37" name="Text Placeholder 29"/>
          <p:cNvSpPr>
            <a:spLocks noGrp="1"/>
          </p:cNvSpPr>
          <p:nvPr>
            <p:ph type="body" sz="quarter" idx="17"/>
          </p:nvPr>
        </p:nvSpPr>
        <p:spPr bwMode="gray">
          <a:xfrm>
            <a:off x="7297605" y="1916113"/>
            <a:ext cx="1595575" cy="4176712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</p:txBody>
      </p:sp>
      <p:sp>
        <p:nvSpPr>
          <p:cNvPr id="14" name="Text Placeholder 20"/>
          <p:cNvSpPr>
            <a:spLocks noGrp="1"/>
          </p:cNvSpPr>
          <p:nvPr>
            <p:ph type="body" sz="quarter" idx="27"/>
          </p:nvPr>
        </p:nvSpPr>
        <p:spPr bwMode="gray">
          <a:xfrm>
            <a:off x="1958941" y="1125548"/>
            <a:ext cx="1584300" cy="576411"/>
          </a:xfrm>
          <a:prstGeom prst="chevron">
            <a:avLst>
              <a:gd name="adj" fmla="val 34136"/>
            </a:avLst>
          </a:prstGeom>
          <a:gradFill>
            <a:gsLst>
              <a:gs pos="0">
                <a:srgbClr val="80BEC9"/>
              </a:gs>
              <a:gs pos="100000">
                <a:srgbClr val="409DAD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anchor="ctr" anchorCtr="1">
            <a:noAutofit/>
          </a:bodyPr>
          <a:lstStyle>
            <a:lvl1pPr marL="0" algn="ctr" defTabSz="914400" rtl="0" eaLnBrk="1" latinLnBrk="0" hangingPunct="1">
              <a:defRPr lang="en-US" sz="1200" b="1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5pPr>
              <a:defRPr/>
            </a:lvl5pPr>
            <a:lvl6pPr>
              <a:defRPr baseline="0"/>
            </a:lvl6pPr>
            <a:lvl7pPr>
              <a:defRPr baseline="0"/>
            </a:lvl7pPr>
            <a:lvl8pPr>
              <a:defRPr baseline="0"/>
            </a:lvl8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5" name="Text Placeholder 20"/>
          <p:cNvSpPr>
            <a:spLocks noGrp="1"/>
          </p:cNvSpPr>
          <p:nvPr>
            <p:ph type="body" sz="quarter" idx="26"/>
          </p:nvPr>
        </p:nvSpPr>
        <p:spPr bwMode="gray">
          <a:xfrm>
            <a:off x="179389" y="1125548"/>
            <a:ext cx="1584300" cy="576411"/>
          </a:xfrm>
          <a:prstGeom prst="homePlate">
            <a:avLst>
              <a:gd name="adj" fmla="val 34577"/>
            </a:avLst>
          </a:prstGeom>
          <a:gradFill>
            <a:gsLst>
              <a:gs pos="0">
                <a:srgbClr val="80BEC9"/>
              </a:gs>
              <a:gs pos="100000">
                <a:srgbClr val="409DAD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anchor="ctr" anchorCtr="1">
            <a:noAutofit/>
          </a:bodyPr>
          <a:lstStyle>
            <a:lvl1pPr marL="0" algn="ctr" defTabSz="914400" rtl="0" eaLnBrk="1" latinLnBrk="0" hangingPunct="1">
              <a:defRPr lang="en-US" sz="1200" b="1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5pPr>
              <a:defRPr/>
            </a:lvl5pPr>
            <a:lvl6pPr>
              <a:defRPr baseline="0"/>
            </a:lvl6pPr>
            <a:lvl7pPr>
              <a:defRPr baseline="0"/>
            </a:lvl7pPr>
            <a:lvl8pPr>
              <a:defRPr baseline="0"/>
            </a:lvl8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6" name="Text Placeholder 20"/>
          <p:cNvSpPr>
            <a:spLocks noGrp="1"/>
          </p:cNvSpPr>
          <p:nvPr>
            <p:ph type="body" sz="quarter" idx="28"/>
          </p:nvPr>
        </p:nvSpPr>
        <p:spPr bwMode="gray">
          <a:xfrm>
            <a:off x="3738494" y="1125548"/>
            <a:ext cx="1584300" cy="576411"/>
          </a:xfrm>
          <a:prstGeom prst="chevron">
            <a:avLst>
              <a:gd name="adj" fmla="val 34136"/>
            </a:avLst>
          </a:prstGeom>
          <a:gradFill>
            <a:gsLst>
              <a:gs pos="0">
                <a:srgbClr val="80BEC9"/>
              </a:gs>
              <a:gs pos="100000">
                <a:srgbClr val="409DAD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anchor="ctr" anchorCtr="1">
            <a:noAutofit/>
          </a:bodyPr>
          <a:lstStyle>
            <a:lvl1pPr marL="0" algn="ctr" defTabSz="914400" rtl="0" eaLnBrk="1" latinLnBrk="0" hangingPunct="1">
              <a:defRPr lang="en-US" sz="1200" b="1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5pPr>
              <a:defRPr/>
            </a:lvl5pPr>
            <a:lvl6pPr>
              <a:defRPr baseline="0"/>
            </a:lvl6pPr>
            <a:lvl7pPr>
              <a:defRPr baseline="0"/>
            </a:lvl7pPr>
            <a:lvl8pPr>
              <a:defRPr baseline="0"/>
            </a:lvl8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7" name="Text Placeholder 20"/>
          <p:cNvSpPr>
            <a:spLocks noGrp="1"/>
          </p:cNvSpPr>
          <p:nvPr>
            <p:ph type="body" sz="quarter" idx="29"/>
          </p:nvPr>
        </p:nvSpPr>
        <p:spPr bwMode="gray">
          <a:xfrm>
            <a:off x="5518047" y="1125548"/>
            <a:ext cx="1584300" cy="576411"/>
          </a:xfrm>
          <a:prstGeom prst="chevron">
            <a:avLst>
              <a:gd name="adj" fmla="val 34136"/>
            </a:avLst>
          </a:prstGeom>
          <a:gradFill>
            <a:gsLst>
              <a:gs pos="0">
                <a:srgbClr val="80BEC9"/>
              </a:gs>
              <a:gs pos="100000">
                <a:srgbClr val="409DAD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anchor="ctr" anchorCtr="1">
            <a:noAutofit/>
          </a:bodyPr>
          <a:lstStyle>
            <a:lvl1pPr marL="0" algn="ctr" defTabSz="914400" rtl="0" eaLnBrk="1" latinLnBrk="0" hangingPunct="1">
              <a:defRPr lang="en-US" sz="1200" b="1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5pPr>
              <a:defRPr/>
            </a:lvl5pPr>
            <a:lvl6pPr>
              <a:defRPr baseline="0"/>
            </a:lvl6pPr>
            <a:lvl7pPr>
              <a:defRPr baseline="0"/>
            </a:lvl7pPr>
            <a:lvl8pPr>
              <a:defRPr baseline="0"/>
            </a:lvl8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9" name="Text Placeholder 20"/>
          <p:cNvSpPr>
            <a:spLocks noGrp="1"/>
          </p:cNvSpPr>
          <p:nvPr>
            <p:ph type="body" sz="quarter" idx="30"/>
          </p:nvPr>
        </p:nvSpPr>
        <p:spPr bwMode="gray">
          <a:xfrm>
            <a:off x="7297600" y="1125548"/>
            <a:ext cx="1584300" cy="576411"/>
          </a:xfrm>
          <a:prstGeom prst="chevron">
            <a:avLst>
              <a:gd name="adj" fmla="val 34136"/>
            </a:avLst>
          </a:prstGeom>
          <a:gradFill>
            <a:gsLst>
              <a:gs pos="0">
                <a:srgbClr val="80BEC9"/>
              </a:gs>
              <a:gs pos="100000">
                <a:srgbClr val="409DAD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anchor="ctr" anchorCtr="1">
            <a:noAutofit/>
          </a:bodyPr>
          <a:lstStyle>
            <a:lvl1pPr marL="0" algn="ctr" defTabSz="914400" rtl="0" eaLnBrk="1" latinLnBrk="0" hangingPunct="1">
              <a:defRPr lang="en-US" sz="1200" b="1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5pPr>
              <a:defRPr/>
            </a:lvl5pPr>
            <a:lvl6pPr>
              <a:defRPr baseline="0"/>
            </a:lvl6pPr>
            <a:lvl7pPr>
              <a:defRPr baseline="0"/>
            </a:lvl7pPr>
            <a:lvl8pPr>
              <a:defRPr baseline="0"/>
            </a:lvl8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79826644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ands and driv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AutoShape 20"/>
          <p:cNvSpPr>
            <a:spLocks noChangeArrowheads="1"/>
          </p:cNvSpPr>
          <p:nvPr userDrawn="1"/>
        </p:nvSpPr>
        <p:spPr bwMode="gray">
          <a:xfrm rot="19080000" flipH="1">
            <a:off x="4691063" y="2387600"/>
            <a:ext cx="1498600" cy="381000"/>
          </a:xfrm>
          <a:prstGeom prst="rightArrow">
            <a:avLst>
              <a:gd name="adj1" fmla="val 63333"/>
              <a:gd name="adj2" fmla="val 49622"/>
            </a:avLst>
          </a:prstGeom>
          <a:gradFill rotWithShape="1">
            <a:gsLst>
              <a:gs pos="0">
                <a:srgbClr val="DCDDDD"/>
              </a:gs>
              <a:gs pos="100000">
                <a:srgbClr val="97989A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10800000" wrap="none" anchor="ctr"/>
          <a:lstStyle>
            <a:lvl1pPr eaLnBrk="0" hangingPunct="0">
              <a:spcBef>
                <a:spcPct val="40000"/>
              </a:spcBef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1pPr>
            <a:lvl2pPr marL="742950" indent="-285750" eaLnBrk="0" hangingPunct="0">
              <a:spcBef>
                <a:spcPct val="40000"/>
              </a:spcBef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2pPr>
            <a:lvl3pPr marL="1143000" indent="-228600" eaLnBrk="0" hangingPunct="0">
              <a:spcBef>
                <a:spcPct val="40000"/>
              </a:spcBef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3pPr>
            <a:lvl4pPr marL="1600200" indent="-228600" eaLnBrk="0" hangingPunct="0">
              <a:spcBef>
                <a:spcPct val="40000"/>
              </a:spcBef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4pPr>
            <a:lvl5pPr marL="2057400" indent="-228600" eaLnBrk="0" hangingPunct="0">
              <a:spcBef>
                <a:spcPct val="40000"/>
              </a:spcBef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5pPr>
            <a:lvl6pPr marL="2514600" indent="-228600" eaLnBrk="0" fontAlgn="base" hangingPunct="0">
              <a:spcBef>
                <a:spcPct val="40000"/>
              </a:spcBef>
              <a:spcAft>
                <a:spcPct val="0"/>
              </a:spcAft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6pPr>
            <a:lvl7pPr marL="2971800" indent="-228600" eaLnBrk="0" fontAlgn="base" hangingPunct="0">
              <a:spcBef>
                <a:spcPct val="40000"/>
              </a:spcBef>
              <a:spcAft>
                <a:spcPct val="0"/>
              </a:spcAft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7pPr>
            <a:lvl8pPr marL="3429000" indent="-228600" eaLnBrk="0" fontAlgn="base" hangingPunct="0">
              <a:spcBef>
                <a:spcPct val="40000"/>
              </a:spcBef>
              <a:spcAft>
                <a:spcPct val="0"/>
              </a:spcAft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8pPr>
            <a:lvl9pPr marL="3886200" indent="-228600" eaLnBrk="0" fontAlgn="base" hangingPunct="0">
              <a:spcBef>
                <a:spcPct val="40000"/>
              </a:spcBef>
              <a:spcAft>
                <a:spcPct val="0"/>
              </a:spcAft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9pPr>
          </a:lstStyle>
          <a:p>
            <a:pPr eaLnBrk="1" hangingPunct="1"/>
            <a:endParaRPr lang="en-CA" altLang="x-none">
              <a:solidFill>
                <a:srgbClr val="007C92"/>
              </a:solidFill>
            </a:endParaRPr>
          </a:p>
        </p:txBody>
      </p:sp>
      <p:sp>
        <p:nvSpPr>
          <p:cNvPr id="13" name="AutoShape 17"/>
          <p:cNvSpPr>
            <a:spLocks noChangeArrowheads="1"/>
          </p:cNvSpPr>
          <p:nvPr userDrawn="1"/>
        </p:nvSpPr>
        <p:spPr bwMode="gray">
          <a:xfrm rot="2520000" flipH="1">
            <a:off x="4691063" y="4432300"/>
            <a:ext cx="1498600" cy="381000"/>
          </a:xfrm>
          <a:prstGeom prst="rightArrow">
            <a:avLst>
              <a:gd name="adj1" fmla="val 63333"/>
              <a:gd name="adj2" fmla="val 49622"/>
            </a:avLst>
          </a:prstGeom>
          <a:gradFill rotWithShape="1">
            <a:gsLst>
              <a:gs pos="0">
                <a:srgbClr val="DCDDDD"/>
              </a:gs>
              <a:gs pos="100000">
                <a:srgbClr val="97989A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10800000" wrap="none" anchor="ctr"/>
          <a:lstStyle>
            <a:lvl1pPr eaLnBrk="0" hangingPunct="0">
              <a:spcBef>
                <a:spcPct val="40000"/>
              </a:spcBef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1pPr>
            <a:lvl2pPr marL="742950" indent="-285750" eaLnBrk="0" hangingPunct="0">
              <a:spcBef>
                <a:spcPct val="40000"/>
              </a:spcBef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2pPr>
            <a:lvl3pPr marL="1143000" indent="-228600" eaLnBrk="0" hangingPunct="0">
              <a:spcBef>
                <a:spcPct val="40000"/>
              </a:spcBef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3pPr>
            <a:lvl4pPr marL="1600200" indent="-228600" eaLnBrk="0" hangingPunct="0">
              <a:spcBef>
                <a:spcPct val="40000"/>
              </a:spcBef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4pPr>
            <a:lvl5pPr marL="2057400" indent="-228600" eaLnBrk="0" hangingPunct="0">
              <a:spcBef>
                <a:spcPct val="40000"/>
              </a:spcBef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5pPr>
            <a:lvl6pPr marL="2514600" indent="-228600" eaLnBrk="0" fontAlgn="base" hangingPunct="0">
              <a:spcBef>
                <a:spcPct val="40000"/>
              </a:spcBef>
              <a:spcAft>
                <a:spcPct val="0"/>
              </a:spcAft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6pPr>
            <a:lvl7pPr marL="2971800" indent="-228600" eaLnBrk="0" fontAlgn="base" hangingPunct="0">
              <a:spcBef>
                <a:spcPct val="40000"/>
              </a:spcBef>
              <a:spcAft>
                <a:spcPct val="0"/>
              </a:spcAft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7pPr>
            <a:lvl8pPr marL="3429000" indent="-228600" eaLnBrk="0" fontAlgn="base" hangingPunct="0">
              <a:spcBef>
                <a:spcPct val="40000"/>
              </a:spcBef>
              <a:spcAft>
                <a:spcPct val="0"/>
              </a:spcAft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8pPr>
            <a:lvl9pPr marL="3886200" indent="-228600" eaLnBrk="0" fontAlgn="base" hangingPunct="0">
              <a:spcBef>
                <a:spcPct val="40000"/>
              </a:spcBef>
              <a:spcAft>
                <a:spcPct val="0"/>
              </a:spcAft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9pPr>
          </a:lstStyle>
          <a:p>
            <a:pPr eaLnBrk="1" hangingPunct="1"/>
            <a:endParaRPr lang="en-CA" altLang="x-none" sz="1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4" name="AutoShape 20"/>
          <p:cNvSpPr>
            <a:spLocks noChangeArrowheads="1"/>
          </p:cNvSpPr>
          <p:nvPr userDrawn="1"/>
        </p:nvSpPr>
        <p:spPr bwMode="gray">
          <a:xfrm rot="2520000">
            <a:off x="2879725" y="2387600"/>
            <a:ext cx="1497013" cy="381000"/>
          </a:xfrm>
          <a:prstGeom prst="rightArrow">
            <a:avLst>
              <a:gd name="adj1" fmla="val 63333"/>
              <a:gd name="adj2" fmla="val 49569"/>
            </a:avLst>
          </a:prstGeom>
          <a:gradFill rotWithShape="1">
            <a:gsLst>
              <a:gs pos="0">
                <a:srgbClr val="DCDDDD"/>
              </a:gs>
              <a:gs pos="100000">
                <a:srgbClr val="97989A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10800000" wrap="none" anchor="ctr"/>
          <a:lstStyle>
            <a:lvl1pPr eaLnBrk="0" hangingPunct="0">
              <a:spcBef>
                <a:spcPct val="40000"/>
              </a:spcBef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1pPr>
            <a:lvl2pPr marL="742950" indent="-285750" eaLnBrk="0" hangingPunct="0">
              <a:spcBef>
                <a:spcPct val="40000"/>
              </a:spcBef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2pPr>
            <a:lvl3pPr marL="1143000" indent="-228600" eaLnBrk="0" hangingPunct="0">
              <a:spcBef>
                <a:spcPct val="40000"/>
              </a:spcBef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3pPr>
            <a:lvl4pPr marL="1600200" indent="-228600" eaLnBrk="0" hangingPunct="0">
              <a:spcBef>
                <a:spcPct val="40000"/>
              </a:spcBef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4pPr>
            <a:lvl5pPr marL="2057400" indent="-228600" eaLnBrk="0" hangingPunct="0">
              <a:spcBef>
                <a:spcPct val="40000"/>
              </a:spcBef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5pPr>
            <a:lvl6pPr marL="2514600" indent="-228600" eaLnBrk="0" fontAlgn="base" hangingPunct="0">
              <a:spcBef>
                <a:spcPct val="40000"/>
              </a:spcBef>
              <a:spcAft>
                <a:spcPct val="0"/>
              </a:spcAft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6pPr>
            <a:lvl7pPr marL="2971800" indent="-228600" eaLnBrk="0" fontAlgn="base" hangingPunct="0">
              <a:spcBef>
                <a:spcPct val="40000"/>
              </a:spcBef>
              <a:spcAft>
                <a:spcPct val="0"/>
              </a:spcAft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7pPr>
            <a:lvl8pPr marL="3429000" indent="-228600" eaLnBrk="0" fontAlgn="base" hangingPunct="0">
              <a:spcBef>
                <a:spcPct val="40000"/>
              </a:spcBef>
              <a:spcAft>
                <a:spcPct val="0"/>
              </a:spcAft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8pPr>
            <a:lvl9pPr marL="3886200" indent="-228600" eaLnBrk="0" fontAlgn="base" hangingPunct="0">
              <a:spcBef>
                <a:spcPct val="40000"/>
              </a:spcBef>
              <a:spcAft>
                <a:spcPct val="0"/>
              </a:spcAft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9pPr>
          </a:lstStyle>
          <a:p>
            <a:pPr eaLnBrk="1" hangingPunct="1"/>
            <a:endParaRPr lang="en-CA" altLang="x-none">
              <a:solidFill>
                <a:srgbClr val="007C92"/>
              </a:solidFill>
            </a:endParaRPr>
          </a:p>
        </p:txBody>
      </p:sp>
      <p:sp>
        <p:nvSpPr>
          <p:cNvPr id="15" name="AutoShape 17"/>
          <p:cNvSpPr>
            <a:spLocks noChangeArrowheads="1"/>
          </p:cNvSpPr>
          <p:nvPr userDrawn="1"/>
        </p:nvSpPr>
        <p:spPr bwMode="gray">
          <a:xfrm rot="19080000">
            <a:off x="2879725" y="4432300"/>
            <a:ext cx="1497013" cy="381000"/>
          </a:xfrm>
          <a:prstGeom prst="rightArrow">
            <a:avLst>
              <a:gd name="adj1" fmla="val 63333"/>
              <a:gd name="adj2" fmla="val 49569"/>
            </a:avLst>
          </a:prstGeom>
          <a:gradFill rotWithShape="1">
            <a:gsLst>
              <a:gs pos="0">
                <a:srgbClr val="DCDDDD"/>
              </a:gs>
              <a:gs pos="100000">
                <a:srgbClr val="97989A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10800000" wrap="none" anchor="ctr"/>
          <a:lstStyle>
            <a:lvl1pPr eaLnBrk="0" hangingPunct="0">
              <a:spcBef>
                <a:spcPct val="40000"/>
              </a:spcBef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1pPr>
            <a:lvl2pPr marL="742950" indent="-285750" eaLnBrk="0" hangingPunct="0">
              <a:spcBef>
                <a:spcPct val="40000"/>
              </a:spcBef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2pPr>
            <a:lvl3pPr marL="1143000" indent="-228600" eaLnBrk="0" hangingPunct="0">
              <a:spcBef>
                <a:spcPct val="40000"/>
              </a:spcBef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3pPr>
            <a:lvl4pPr marL="1600200" indent="-228600" eaLnBrk="0" hangingPunct="0">
              <a:spcBef>
                <a:spcPct val="40000"/>
              </a:spcBef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4pPr>
            <a:lvl5pPr marL="2057400" indent="-228600" eaLnBrk="0" hangingPunct="0">
              <a:spcBef>
                <a:spcPct val="40000"/>
              </a:spcBef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5pPr>
            <a:lvl6pPr marL="2514600" indent="-228600" eaLnBrk="0" fontAlgn="base" hangingPunct="0">
              <a:spcBef>
                <a:spcPct val="40000"/>
              </a:spcBef>
              <a:spcAft>
                <a:spcPct val="0"/>
              </a:spcAft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6pPr>
            <a:lvl7pPr marL="2971800" indent="-228600" eaLnBrk="0" fontAlgn="base" hangingPunct="0">
              <a:spcBef>
                <a:spcPct val="40000"/>
              </a:spcBef>
              <a:spcAft>
                <a:spcPct val="0"/>
              </a:spcAft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7pPr>
            <a:lvl8pPr marL="3429000" indent="-228600" eaLnBrk="0" fontAlgn="base" hangingPunct="0">
              <a:spcBef>
                <a:spcPct val="40000"/>
              </a:spcBef>
              <a:spcAft>
                <a:spcPct val="0"/>
              </a:spcAft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8pPr>
            <a:lvl9pPr marL="3886200" indent="-228600" eaLnBrk="0" fontAlgn="base" hangingPunct="0">
              <a:spcBef>
                <a:spcPct val="40000"/>
              </a:spcBef>
              <a:spcAft>
                <a:spcPct val="0"/>
              </a:spcAft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9pPr>
          </a:lstStyle>
          <a:p>
            <a:pPr eaLnBrk="1" hangingPunct="1"/>
            <a:endParaRPr lang="en-CA" altLang="x-none" sz="1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25" name="Text Placeholder 10"/>
          <p:cNvSpPr>
            <a:spLocks noGrp="1"/>
          </p:cNvSpPr>
          <p:nvPr>
            <p:ph type="body" sz="quarter" idx="21"/>
          </p:nvPr>
        </p:nvSpPr>
        <p:spPr bwMode="gray">
          <a:xfrm>
            <a:off x="3822700" y="3187175"/>
            <a:ext cx="1441714" cy="821280"/>
          </a:xfrm>
          <a:prstGeom prst="ellipse">
            <a:avLst/>
          </a:prstGeom>
          <a:solidFill>
            <a:srgbClr val="AA5CAA"/>
          </a:solidFill>
          <a:ln>
            <a:noFill/>
          </a:ln>
        </p:spPr>
        <p:txBody>
          <a:bodyPr lIns="54000" tIns="54000" rIns="54000" bIns="54000" anchor="ctr" anchorCtr="1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Text</a:t>
            </a:r>
            <a:endParaRPr lang="en-GB" dirty="0"/>
          </a:p>
        </p:txBody>
      </p:sp>
      <p:sp>
        <p:nvSpPr>
          <p:cNvPr id="29" name="Text Placeholder 20"/>
          <p:cNvSpPr>
            <a:spLocks noGrp="1"/>
          </p:cNvSpPr>
          <p:nvPr>
            <p:ph type="body" sz="quarter" idx="22"/>
          </p:nvPr>
        </p:nvSpPr>
        <p:spPr bwMode="gray">
          <a:xfrm>
            <a:off x="179391" y="1557337"/>
            <a:ext cx="3323022" cy="1944688"/>
          </a:xfrm>
          <a:solidFill>
            <a:schemeClr val="bg1"/>
          </a:solidFill>
          <a:ln w="12700">
            <a:solidFill>
              <a:srgbClr val="007C92"/>
            </a:solidFill>
          </a:ln>
        </p:spPr>
        <p:txBody>
          <a:bodyPr lIns="54000" tIns="54000" rIns="54000" bIns="54000"/>
          <a:lstStyle>
            <a:lvl5pPr>
              <a:defRPr/>
            </a:lvl5pPr>
            <a:lvl6pPr>
              <a:defRPr baseline="0"/>
            </a:lvl6pPr>
            <a:lvl7pPr>
              <a:defRPr baseline="0"/>
            </a:lvl7pPr>
            <a:lvl8pPr>
              <a:defRPr baseline="0"/>
            </a:lvl8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30" name="Text Placeholder 20"/>
          <p:cNvSpPr>
            <a:spLocks noGrp="1"/>
          </p:cNvSpPr>
          <p:nvPr>
            <p:ph type="body" sz="quarter" idx="23"/>
          </p:nvPr>
        </p:nvSpPr>
        <p:spPr bwMode="gray">
          <a:xfrm>
            <a:off x="179391" y="4148137"/>
            <a:ext cx="3323022" cy="1944688"/>
          </a:xfrm>
          <a:solidFill>
            <a:schemeClr val="bg1"/>
          </a:solidFill>
          <a:ln w="12700">
            <a:solidFill>
              <a:srgbClr val="007C92"/>
            </a:solidFill>
          </a:ln>
        </p:spPr>
        <p:txBody>
          <a:bodyPr lIns="54000" tIns="54000" rIns="54000" bIns="54000"/>
          <a:lstStyle>
            <a:lvl5pPr>
              <a:defRPr/>
            </a:lvl5pPr>
            <a:lvl6pPr>
              <a:defRPr baseline="0"/>
            </a:lvl6pPr>
            <a:lvl7pPr>
              <a:defRPr baseline="0"/>
            </a:lvl7pPr>
            <a:lvl8pPr>
              <a:defRPr baseline="0"/>
            </a:lvl8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31" name="Text Placeholder 20"/>
          <p:cNvSpPr>
            <a:spLocks noGrp="1"/>
          </p:cNvSpPr>
          <p:nvPr>
            <p:ph type="body" sz="quarter" idx="24"/>
          </p:nvPr>
        </p:nvSpPr>
        <p:spPr bwMode="gray">
          <a:xfrm>
            <a:off x="5570153" y="1557337"/>
            <a:ext cx="3323022" cy="1944688"/>
          </a:xfrm>
          <a:solidFill>
            <a:schemeClr val="bg1"/>
          </a:solidFill>
          <a:ln w="12700">
            <a:solidFill>
              <a:srgbClr val="007C92"/>
            </a:solidFill>
          </a:ln>
        </p:spPr>
        <p:txBody>
          <a:bodyPr lIns="54000" tIns="54000" rIns="54000" bIns="54000"/>
          <a:lstStyle>
            <a:lvl5pPr>
              <a:defRPr/>
            </a:lvl5pPr>
            <a:lvl6pPr>
              <a:defRPr baseline="0"/>
            </a:lvl6pPr>
            <a:lvl7pPr>
              <a:defRPr baseline="0"/>
            </a:lvl7pPr>
            <a:lvl8pPr>
              <a:defRPr baseline="0"/>
            </a:lvl8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32" name="Text Placeholder 20"/>
          <p:cNvSpPr>
            <a:spLocks noGrp="1"/>
          </p:cNvSpPr>
          <p:nvPr>
            <p:ph type="body" sz="quarter" idx="25"/>
          </p:nvPr>
        </p:nvSpPr>
        <p:spPr bwMode="gray">
          <a:xfrm>
            <a:off x="5570153" y="4148137"/>
            <a:ext cx="3323022" cy="1944688"/>
          </a:xfrm>
          <a:solidFill>
            <a:schemeClr val="bg1"/>
          </a:solidFill>
          <a:ln w="12700">
            <a:solidFill>
              <a:srgbClr val="007C92"/>
            </a:solidFill>
          </a:ln>
        </p:spPr>
        <p:txBody>
          <a:bodyPr lIns="54000" tIns="54000" rIns="54000" bIns="54000"/>
          <a:lstStyle>
            <a:lvl5pPr>
              <a:defRPr/>
            </a:lvl5pPr>
            <a:lvl6pPr>
              <a:defRPr baseline="0"/>
            </a:lvl6pPr>
            <a:lvl7pPr>
              <a:defRPr baseline="0"/>
            </a:lvl7pPr>
            <a:lvl8pPr>
              <a:defRPr baseline="0"/>
            </a:lvl8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35" name="Text Placeholder 20"/>
          <p:cNvSpPr>
            <a:spLocks noGrp="1"/>
          </p:cNvSpPr>
          <p:nvPr>
            <p:ph type="body" sz="quarter" idx="26"/>
          </p:nvPr>
        </p:nvSpPr>
        <p:spPr bwMode="gray">
          <a:xfrm>
            <a:off x="179391" y="1125548"/>
            <a:ext cx="3323022" cy="359817"/>
          </a:xfrm>
          <a:solidFill>
            <a:srgbClr val="409DAD"/>
          </a:solidFill>
          <a:ln w="12700">
            <a:solidFill>
              <a:srgbClr val="007C92"/>
            </a:solidFill>
          </a:ln>
        </p:spPr>
        <p:txBody>
          <a:bodyPr anchor="ctr" anchorCtr="1"/>
          <a:lstStyle>
            <a:lvl1pPr>
              <a:defRPr lang="en-US" sz="1400" b="1" kern="1200" noProof="0" dirty="0" smtClean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5pPr>
              <a:defRPr/>
            </a:lvl5pPr>
            <a:lvl6pPr>
              <a:defRPr baseline="0"/>
            </a:lvl6pPr>
            <a:lvl7pPr>
              <a:defRPr baseline="0"/>
            </a:lvl7pPr>
            <a:lvl8pPr>
              <a:defRPr baseline="0"/>
            </a:lvl8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6" name="Text Placeholder 20"/>
          <p:cNvSpPr>
            <a:spLocks noGrp="1"/>
          </p:cNvSpPr>
          <p:nvPr>
            <p:ph type="body" sz="quarter" idx="27"/>
          </p:nvPr>
        </p:nvSpPr>
        <p:spPr bwMode="gray">
          <a:xfrm>
            <a:off x="5570153" y="1125548"/>
            <a:ext cx="3323022" cy="359817"/>
          </a:xfrm>
          <a:solidFill>
            <a:srgbClr val="409DAD"/>
          </a:solidFill>
          <a:ln w="12700">
            <a:solidFill>
              <a:srgbClr val="007C92"/>
            </a:solidFill>
          </a:ln>
        </p:spPr>
        <p:txBody>
          <a:bodyPr anchor="ctr" anchorCtr="1"/>
          <a:lstStyle>
            <a:lvl1pPr>
              <a:defRPr lang="en-US" sz="1400" b="1" kern="1200" noProof="0" dirty="0" smtClean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5pPr>
              <a:defRPr/>
            </a:lvl5pPr>
            <a:lvl6pPr>
              <a:defRPr baseline="0"/>
            </a:lvl6pPr>
            <a:lvl7pPr>
              <a:defRPr baseline="0"/>
            </a:lvl7pPr>
            <a:lvl8pPr>
              <a:defRPr baseline="0"/>
            </a:lvl8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7" name="Text Placeholder 20"/>
          <p:cNvSpPr>
            <a:spLocks noGrp="1"/>
          </p:cNvSpPr>
          <p:nvPr>
            <p:ph type="body" sz="quarter" idx="28"/>
          </p:nvPr>
        </p:nvSpPr>
        <p:spPr bwMode="gray">
          <a:xfrm>
            <a:off x="179391" y="3716339"/>
            <a:ext cx="3323022" cy="359817"/>
          </a:xfrm>
          <a:solidFill>
            <a:srgbClr val="409DAD"/>
          </a:solidFill>
          <a:ln w="12700">
            <a:solidFill>
              <a:srgbClr val="007C92"/>
            </a:solidFill>
          </a:ln>
        </p:spPr>
        <p:txBody>
          <a:bodyPr anchor="ctr" anchorCtr="1"/>
          <a:lstStyle>
            <a:lvl1pPr>
              <a:defRPr lang="en-US" sz="1400" b="1" kern="1200" noProof="0" dirty="0" smtClean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5pPr>
              <a:defRPr/>
            </a:lvl5pPr>
            <a:lvl6pPr>
              <a:defRPr baseline="0"/>
            </a:lvl6pPr>
            <a:lvl7pPr>
              <a:defRPr baseline="0"/>
            </a:lvl7pPr>
            <a:lvl8pPr>
              <a:defRPr baseline="0"/>
            </a:lvl8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8" name="Text Placeholder 20"/>
          <p:cNvSpPr>
            <a:spLocks noGrp="1"/>
          </p:cNvSpPr>
          <p:nvPr>
            <p:ph type="body" sz="quarter" idx="29"/>
          </p:nvPr>
        </p:nvSpPr>
        <p:spPr bwMode="gray">
          <a:xfrm>
            <a:off x="5570153" y="3716339"/>
            <a:ext cx="3323022" cy="359817"/>
          </a:xfrm>
          <a:solidFill>
            <a:srgbClr val="409DAD"/>
          </a:solidFill>
          <a:ln w="12700">
            <a:solidFill>
              <a:srgbClr val="007C92"/>
            </a:solidFill>
          </a:ln>
        </p:spPr>
        <p:txBody>
          <a:bodyPr anchor="ctr" anchorCtr="1"/>
          <a:lstStyle>
            <a:lvl1pPr>
              <a:defRPr lang="en-US" sz="1400" b="1" kern="1200" noProof="0" dirty="0" smtClean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5pPr>
              <a:defRPr/>
            </a:lvl5pPr>
            <a:lvl6pPr>
              <a:defRPr baseline="0"/>
            </a:lvl6pPr>
            <a:lvl7pPr>
              <a:defRPr baseline="0"/>
            </a:lvl7pPr>
            <a:lvl8pPr>
              <a:defRPr baseline="0"/>
            </a:lvl8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46262189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t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21"/>
          </p:nvPr>
        </p:nvSpPr>
        <p:spPr bwMode="gray">
          <a:xfrm>
            <a:off x="173526" y="1557337"/>
            <a:ext cx="4254012" cy="4535488"/>
          </a:xfrm>
          <a:solidFill>
            <a:schemeClr val="bg1"/>
          </a:solidFill>
          <a:ln w="12700">
            <a:solidFill>
              <a:srgbClr val="007C92"/>
            </a:solidFill>
          </a:ln>
        </p:spPr>
        <p:txBody>
          <a:bodyPr lIns="54000" tIns="54000" rIns="54000" bIns="54000"/>
          <a:lstStyle>
            <a:lvl5pPr>
              <a:defRPr/>
            </a:lvl5pPr>
            <a:lvl6pPr>
              <a:defRPr baseline="0"/>
            </a:lvl6pPr>
            <a:lvl7pPr>
              <a:defRPr baseline="0"/>
            </a:lvl7pPr>
            <a:lvl8pPr>
              <a:defRPr baseline="0"/>
            </a:lvl8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</p:txBody>
      </p:sp>
      <p:sp>
        <p:nvSpPr>
          <p:cNvPr id="23" name="Text Placeholder 20"/>
          <p:cNvSpPr>
            <a:spLocks noGrp="1"/>
          </p:cNvSpPr>
          <p:nvPr>
            <p:ph type="body" sz="quarter" idx="22"/>
          </p:nvPr>
        </p:nvSpPr>
        <p:spPr bwMode="gray">
          <a:xfrm>
            <a:off x="4639164" y="1557337"/>
            <a:ext cx="4254012" cy="4535488"/>
          </a:xfrm>
          <a:solidFill>
            <a:schemeClr val="bg1"/>
          </a:solidFill>
          <a:ln w="12700">
            <a:solidFill>
              <a:srgbClr val="007C92"/>
            </a:solidFill>
          </a:ln>
        </p:spPr>
        <p:txBody>
          <a:bodyPr lIns="54000" tIns="54000" rIns="54000" bIns="54000"/>
          <a:lstStyle>
            <a:lvl5pPr>
              <a:defRPr/>
            </a:lvl5pPr>
            <a:lvl6pPr>
              <a:defRPr baseline="0"/>
            </a:lvl6pPr>
            <a:lvl7pPr>
              <a:defRPr baseline="0"/>
            </a:lvl7pPr>
            <a:lvl8pPr>
              <a:defRPr baseline="0"/>
            </a:lvl8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</p:txBody>
      </p:sp>
      <p:sp>
        <p:nvSpPr>
          <p:cNvPr id="29" name="Text Placeholder 20"/>
          <p:cNvSpPr>
            <a:spLocks noGrp="1"/>
          </p:cNvSpPr>
          <p:nvPr>
            <p:ph type="body" sz="quarter" idx="26"/>
          </p:nvPr>
        </p:nvSpPr>
        <p:spPr bwMode="gray">
          <a:xfrm>
            <a:off x="173526" y="1125548"/>
            <a:ext cx="4254012" cy="359817"/>
          </a:xfrm>
          <a:solidFill>
            <a:srgbClr val="409DAD"/>
          </a:solidFill>
          <a:ln w="12700">
            <a:solidFill>
              <a:srgbClr val="409DAD"/>
            </a:solidFill>
          </a:ln>
        </p:spPr>
        <p:txBody>
          <a:bodyPr anchor="ctr" anchorCtr="1"/>
          <a:lstStyle>
            <a:lvl1pPr>
              <a:defRPr lang="en-US" sz="1400" b="1" kern="1200" noProof="0" dirty="0" smtClean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5pPr>
              <a:defRPr/>
            </a:lvl5pPr>
            <a:lvl6pPr>
              <a:defRPr baseline="0"/>
            </a:lvl6pPr>
            <a:lvl7pPr>
              <a:defRPr baseline="0"/>
            </a:lvl7pPr>
            <a:lvl8pPr>
              <a:defRPr baseline="0"/>
            </a:lvl8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0" name="Text Placeholder 20"/>
          <p:cNvSpPr>
            <a:spLocks noGrp="1"/>
          </p:cNvSpPr>
          <p:nvPr>
            <p:ph type="body" sz="quarter" idx="27"/>
          </p:nvPr>
        </p:nvSpPr>
        <p:spPr bwMode="gray">
          <a:xfrm>
            <a:off x="4639164" y="1125548"/>
            <a:ext cx="4254012" cy="359817"/>
          </a:xfrm>
          <a:solidFill>
            <a:srgbClr val="409DAD"/>
          </a:solidFill>
          <a:ln w="12700">
            <a:solidFill>
              <a:srgbClr val="409DAD"/>
            </a:solidFill>
          </a:ln>
        </p:spPr>
        <p:txBody>
          <a:bodyPr anchor="ctr" anchorCtr="1"/>
          <a:lstStyle>
            <a:lvl1pPr>
              <a:defRPr lang="en-US" sz="1400" b="1" kern="1200" noProof="0" dirty="0" smtClean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5pPr>
              <a:defRPr/>
            </a:lvl5pPr>
            <a:lvl6pPr>
              <a:defRPr baseline="0"/>
            </a:lvl6pPr>
            <a:lvl7pPr>
              <a:defRPr baseline="0"/>
            </a:lvl7pPr>
            <a:lvl8pPr>
              <a:defRPr baseline="0"/>
            </a:lvl8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50197356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tli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21"/>
          </p:nvPr>
        </p:nvSpPr>
        <p:spPr bwMode="gray">
          <a:xfrm>
            <a:off x="173526" y="1557337"/>
            <a:ext cx="4254012" cy="1944688"/>
          </a:xfrm>
          <a:solidFill>
            <a:schemeClr val="bg1"/>
          </a:solidFill>
          <a:ln w="12700">
            <a:solidFill>
              <a:srgbClr val="007C92"/>
            </a:solidFill>
          </a:ln>
        </p:spPr>
        <p:txBody>
          <a:bodyPr lIns="54000" tIns="54000" rIns="54000" bIns="54000"/>
          <a:lstStyle>
            <a:lvl5pPr>
              <a:defRPr/>
            </a:lvl5pPr>
            <a:lvl6pPr>
              <a:defRPr baseline="0"/>
            </a:lvl6pPr>
            <a:lvl7pPr>
              <a:defRPr baseline="0"/>
            </a:lvl7pPr>
            <a:lvl8pPr>
              <a:defRPr baseline="0"/>
            </a:lvl8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23" name="Text Placeholder 20"/>
          <p:cNvSpPr>
            <a:spLocks noGrp="1"/>
          </p:cNvSpPr>
          <p:nvPr>
            <p:ph type="body" sz="quarter" idx="22"/>
          </p:nvPr>
        </p:nvSpPr>
        <p:spPr bwMode="gray">
          <a:xfrm>
            <a:off x="4639164" y="1557337"/>
            <a:ext cx="4254012" cy="1944688"/>
          </a:xfrm>
          <a:solidFill>
            <a:schemeClr val="bg1"/>
          </a:solidFill>
          <a:ln w="12700">
            <a:solidFill>
              <a:srgbClr val="007C92"/>
            </a:solidFill>
          </a:ln>
        </p:spPr>
        <p:txBody>
          <a:bodyPr lIns="54000" tIns="54000" rIns="54000" bIns="54000"/>
          <a:lstStyle>
            <a:lvl5pPr>
              <a:defRPr/>
            </a:lvl5pPr>
            <a:lvl6pPr>
              <a:defRPr baseline="0"/>
            </a:lvl6pPr>
            <a:lvl7pPr>
              <a:defRPr baseline="0"/>
            </a:lvl7pPr>
            <a:lvl8pPr>
              <a:defRPr baseline="0"/>
            </a:lvl8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25" name="Text Placeholder 20"/>
          <p:cNvSpPr>
            <a:spLocks noGrp="1"/>
          </p:cNvSpPr>
          <p:nvPr>
            <p:ph type="body" sz="quarter" idx="23"/>
          </p:nvPr>
        </p:nvSpPr>
        <p:spPr bwMode="gray">
          <a:xfrm>
            <a:off x="173526" y="4148137"/>
            <a:ext cx="4254012" cy="1944688"/>
          </a:xfrm>
          <a:solidFill>
            <a:srgbClr val="BFDEE4"/>
          </a:solidFill>
          <a:ln w="12700">
            <a:solidFill>
              <a:srgbClr val="409DAD"/>
            </a:solidFill>
          </a:ln>
        </p:spPr>
        <p:txBody>
          <a:bodyPr lIns="54000" tIns="54000" rIns="54000" bIns="54000"/>
          <a:lstStyle>
            <a:lvl5pPr>
              <a:defRPr/>
            </a:lvl5pPr>
            <a:lvl6pPr>
              <a:defRPr baseline="0"/>
            </a:lvl6pPr>
            <a:lvl7pPr>
              <a:defRPr baseline="0"/>
            </a:lvl7pPr>
            <a:lvl8pPr>
              <a:defRPr baseline="0"/>
            </a:lvl8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26" name="Text Placeholder 20"/>
          <p:cNvSpPr>
            <a:spLocks noGrp="1"/>
          </p:cNvSpPr>
          <p:nvPr>
            <p:ph type="body" sz="quarter" idx="24"/>
          </p:nvPr>
        </p:nvSpPr>
        <p:spPr bwMode="gray">
          <a:xfrm>
            <a:off x="4639164" y="4148137"/>
            <a:ext cx="4254012" cy="1944688"/>
          </a:xfrm>
          <a:solidFill>
            <a:srgbClr val="BFDEE4"/>
          </a:solidFill>
          <a:ln w="12700">
            <a:solidFill>
              <a:srgbClr val="409DAD"/>
            </a:solidFill>
          </a:ln>
        </p:spPr>
        <p:txBody>
          <a:bodyPr lIns="54000" tIns="54000" rIns="54000" bIns="54000"/>
          <a:lstStyle>
            <a:lvl5pPr>
              <a:defRPr/>
            </a:lvl5pPr>
            <a:lvl6pPr>
              <a:defRPr baseline="0"/>
            </a:lvl6pPr>
            <a:lvl7pPr>
              <a:defRPr baseline="0"/>
            </a:lvl7pPr>
            <a:lvl8pPr>
              <a:defRPr baseline="0"/>
            </a:lvl8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29" name="Text Placeholder 20"/>
          <p:cNvSpPr>
            <a:spLocks noGrp="1"/>
          </p:cNvSpPr>
          <p:nvPr>
            <p:ph type="body" sz="quarter" idx="26"/>
          </p:nvPr>
        </p:nvSpPr>
        <p:spPr bwMode="gray">
          <a:xfrm>
            <a:off x="173526" y="1125548"/>
            <a:ext cx="4254012" cy="359817"/>
          </a:xfrm>
          <a:solidFill>
            <a:srgbClr val="409DAD"/>
          </a:solidFill>
          <a:ln w="12700">
            <a:solidFill>
              <a:srgbClr val="409DAD"/>
            </a:solidFill>
          </a:ln>
        </p:spPr>
        <p:txBody>
          <a:bodyPr anchor="ctr" anchorCtr="1"/>
          <a:lstStyle>
            <a:lvl1pPr>
              <a:defRPr lang="en-US" sz="1400" b="1" kern="1200" noProof="0" dirty="0" smtClean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5pPr>
              <a:defRPr/>
            </a:lvl5pPr>
            <a:lvl6pPr>
              <a:defRPr baseline="0"/>
            </a:lvl6pPr>
            <a:lvl7pPr>
              <a:defRPr baseline="0"/>
            </a:lvl7pPr>
            <a:lvl8pPr>
              <a:defRPr baseline="0"/>
            </a:lvl8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0" name="Text Placeholder 20"/>
          <p:cNvSpPr>
            <a:spLocks noGrp="1"/>
          </p:cNvSpPr>
          <p:nvPr>
            <p:ph type="body" sz="quarter" idx="27"/>
          </p:nvPr>
        </p:nvSpPr>
        <p:spPr bwMode="gray">
          <a:xfrm>
            <a:off x="4639164" y="1125548"/>
            <a:ext cx="4254012" cy="359817"/>
          </a:xfrm>
          <a:solidFill>
            <a:srgbClr val="409DAD"/>
          </a:solidFill>
          <a:ln w="12700">
            <a:solidFill>
              <a:srgbClr val="409DAD"/>
            </a:solidFill>
          </a:ln>
        </p:spPr>
        <p:txBody>
          <a:bodyPr anchor="ctr" anchorCtr="1"/>
          <a:lstStyle>
            <a:lvl1pPr>
              <a:defRPr lang="en-US" sz="1400" b="1" kern="1200" noProof="0" dirty="0" smtClean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5pPr>
              <a:defRPr/>
            </a:lvl5pPr>
            <a:lvl6pPr>
              <a:defRPr baseline="0"/>
            </a:lvl6pPr>
            <a:lvl7pPr>
              <a:defRPr baseline="0"/>
            </a:lvl7pPr>
            <a:lvl8pPr>
              <a:defRPr baseline="0"/>
            </a:lvl8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1" name="Text Placeholder 20"/>
          <p:cNvSpPr>
            <a:spLocks noGrp="1"/>
          </p:cNvSpPr>
          <p:nvPr>
            <p:ph type="body" sz="quarter" idx="28"/>
          </p:nvPr>
        </p:nvSpPr>
        <p:spPr bwMode="gray">
          <a:xfrm>
            <a:off x="173526" y="3716339"/>
            <a:ext cx="4254012" cy="359817"/>
          </a:xfrm>
          <a:solidFill>
            <a:srgbClr val="409DAD"/>
          </a:solidFill>
          <a:ln w="12700">
            <a:solidFill>
              <a:srgbClr val="409DAD"/>
            </a:solidFill>
          </a:ln>
        </p:spPr>
        <p:txBody>
          <a:bodyPr anchor="ctr" anchorCtr="1"/>
          <a:lstStyle>
            <a:lvl1pPr>
              <a:defRPr lang="en-US" sz="1400" b="1" kern="1200" noProof="0" dirty="0" smtClean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5pPr>
              <a:defRPr/>
            </a:lvl5pPr>
            <a:lvl6pPr>
              <a:defRPr baseline="0"/>
            </a:lvl6pPr>
            <a:lvl7pPr>
              <a:defRPr baseline="0"/>
            </a:lvl7pPr>
            <a:lvl8pPr>
              <a:defRPr baseline="0"/>
            </a:lvl8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2" name="Text Placeholder 20"/>
          <p:cNvSpPr>
            <a:spLocks noGrp="1"/>
          </p:cNvSpPr>
          <p:nvPr>
            <p:ph type="body" sz="quarter" idx="29"/>
          </p:nvPr>
        </p:nvSpPr>
        <p:spPr bwMode="gray">
          <a:xfrm>
            <a:off x="4639164" y="3716339"/>
            <a:ext cx="4254012" cy="359817"/>
          </a:xfrm>
          <a:solidFill>
            <a:srgbClr val="409DAD"/>
          </a:solidFill>
          <a:ln w="12700">
            <a:solidFill>
              <a:srgbClr val="409DAD"/>
            </a:solidFill>
          </a:ln>
        </p:spPr>
        <p:txBody>
          <a:bodyPr anchor="ctr" anchorCtr="1"/>
          <a:lstStyle>
            <a:lvl1pPr>
              <a:defRPr lang="en-US" sz="1400" b="1" kern="1200" noProof="0" dirty="0" smtClean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5pPr>
              <a:defRPr/>
            </a:lvl5pPr>
            <a:lvl6pPr>
              <a:defRPr baseline="0"/>
            </a:lvl6pPr>
            <a:lvl7pPr>
              <a:defRPr baseline="0"/>
            </a:lvl7pPr>
            <a:lvl8pPr>
              <a:defRPr baseline="0"/>
            </a:lvl8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58258801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ny prof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Chart Placeholder 31"/>
          <p:cNvSpPr>
            <a:spLocks noGrp="1"/>
          </p:cNvSpPr>
          <p:nvPr>
            <p:ph type="chart" sz="quarter" idx="22"/>
          </p:nvPr>
        </p:nvSpPr>
        <p:spPr bwMode="gray">
          <a:xfrm>
            <a:off x="3172573" y="1125538"/>
            <a:ext cx="2724700" cy="2376488"/>
          </a:xfrm>
        </p:spPr>
        <p:txBody>
          <a:bodyPr/>
          <a:lstStyle/>
          <a:p>
            <a:pPr lvl="0"/>
            <a:endParaRPr lang="en-GB" noProof="0" dirty="0"/>
          </a:p>
        </p:txBody>
      </p:sp>
      <p:sp>
        <p:nvSpPr>
          <p:cNvPr id="28" name="Text Placeholder 17"/>
          <p:cNvSpPr>
            <a:spLocks noGrp="1"/>
          </p:cNvSpPr>
          <p:nvPr>
            <p:ph type="body" sz="quarter" idx="20"/>
          </p:nvPr>
        </p:nvSpPr>
        <p:spPr bwMode="gray">
          <a:xfrm>
            <a:off x="6168751" y="3716339"/>
            <a:ext cx="2723204" cy="2376487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</p:txBody>
      </p:sp>
      <p:sp>
        <p:nvSpPr>
          <p:cNvPr id="32" name="Chart Placeholder 31"/>
          <p:cNvSpPr>
            <a:spLocks noGrp="1"/>
          </p:cNvSpPr>
          <p:nvPr>
            <p:ph type="chart" sz="quarter" idx="21"/>
          </p:nvPr>
        </p:nvSpPr>
        <p:spPr bwMode="gray">
          <a:xfrm>
            <a:off x="6167254" y="1125538"/>
            <a:ext cx="2724700" cy="2376488"/>
          </a:xfrm>
        </p:spPr>
        <p:txBody>
          <a:bodyPr/>
          <a:lstStyle/>
          <a:p>
            <a:pPr lvl="0"/>
            <a:endParaRPr lang="en-GB" noProof="0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13" name="Table Placeholder 12"/>
          <p:cNvSpPr>
            <a:spLocks noGrp="1"/>
          </p:cNvSpPr>
          <p:nvPr>
            <p:ph type="tbl" sz="quarter" idx="14"/>
          </p:nvPr>
        </p:nvSpPr>
        <p:spPr bwMode="gray">
          <a:xfrm>
            <a:off x="179388" y="1125538"/>
            <a:ext cx="2723204" cy="2376488"/>
          </a:xfrm>
        </p:spPr>
        <p:txBody>
          <a:bodyPr/>
          <a:lstStyle/>
          <a:p>
            <a:pPr lvl="0"/>
            <a:endParaRPr lang="en-GB" noProof="0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6"/>
          </p:nvPr>
        </p:nvSpPr>
        <p:spPr bwMode="gray">
          <a:xfrm>
            <a:off x="179388" y="3716339"/>
            <a:ext cx="2723204" cy="2376487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</p:txBody>
      </p:sp>
      <p:sp>
        <p:nvSpPr>
          <p:cNvPr id="26" name="Text Placeholder 17"/>
          <p:cNvSpPr>
            <a:spLocks noGrp="1"/>
          </p:cNvSpPr>
          <p:nvPr>
            <p:ph type="body" sz="quarter" idx="18"/>
          </p:nvPr>
        </p:nvSpPr>
        <p:spPr bwMode="gray">
          <a:xfrm>
            <a:off x="3172573" y="3716339"/>
            <a:ext cx="2723204" cy="2376487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</p:txBody>
      </p:sp>
    </p:spTree>
    <p:extLst>
      <p:ext uri="{BB962C8B-B14F-4D97-AF65-F5344CB8AC3E}">
        <p14:creationId xmlns:p14="http://schemas.microsoft.com/office/powerpoint/2010/main" val="1489082531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2"/>
          <p:cNvGrpSpPr>
            <a:grpSpLocks/>
          </p:cNvGrpSpPr>
          <p:nvPr userDrawn="1"/>
        </p:nvGrpSpPr>
        <p:grpSpPr bwMode="auto">
          <a:xfrm>
            <a:off x="0" y="0"/>
            <a:ext cx="9144000" cy="6858000"/>
            <a:chOff x="0" y="0"/>
            <a:chExt cx="9144000" cy="6858001"/>
          </a:xfrm>
        </p:grpSpPr>
        <p:sp>
          <p:nvSpPr>
            <p:cNvPr id="5" name="Freeform 6"/>
            <p:cNvSpPr>
              <a:spLocks/>
            </p:cNvSpPr>
            <p:nvPr userDrawn="1"/>
          </p:nvSpPr>
          <p:spPr bwMode="gray">
            <a:xfrm>
              <a:off x="3397250" y="1116013"/>
              <a:ext cx="5746750" cy="5741988"/>
            </a:xfrm>
            <a:custGeom>
              <a:avLst/>
              <a:gdLst>
                <a:gd name="T0" fmla="*/ 0 w 3620"/>
                <a:gd name="T1" fmla="*/ 3617 h 3617"/>
                <a:gd name="T2" fmla="*/ 2549 w 3620"/>
                <a:gd name="T3" fmla="*/ 3617 h 3617"/>
                <a:gd name="T4" fmla="*/ 3620 w 3620"/>
                <a:gd name="T5" fmla="*/ 0 h 3617"/>
                <a:gd name="T6" fmla="*/ 1072 w 3620"/>
                <a:gd name="T7" fmla="*/ 0 h 3617"/>
                <a:gd name="T8" fmla="*/ 0 w 3620"/>
                <a:gd name="T9" fmla="*/ 3617 h 361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620" h="3617">
                  <a:moveTo>
                    <a:pt x="0" y="3617"/>
                  </a:moveTo>
                  <a:lnTo>
                    <a:pt x="2549" y="3617"/>
                  </a:lnTo>
                  <a:lnTo>
                    <a:pt x="3620" y="0"/>
                  </a:lnTo>
                  <a:lnTo>
                    <a:pt x="1072" y="0"/>
                  </a:lnTo>
                  <a:lnTo>
                    <a:pt x="0" y="3617"/>
                  </a:lnTo>
                  <a:close/>
                </a:path>
              </a:pathLst>
            </a:custGeom>
            <a:gradFill rotWithShape="1">
              <a:gsLst>
                <a:gs pos="0">
                  <a:srgbClr val="00257A">
                    <a:alpha val="89999"/>
                  </a:srgbClr>
                </a:gs>
                <a:gs pos="35001">
                  <a:srgbClr val="00338D">
                    <a:alpha val="89999"/>
                  </a:srgbClr>
                </a:gs>
                <a:gs pos="100000">
                  <a:srgbClr val="009FDA">
                    <a:alpha val="89999"/>
                  </a:srgbClr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Freeform 7"/>
            <p:cNvSpPr>
              <a:spLocks/>
            </p:cNvSpPr>
            <p:nvPr userDrawn="1"/>
          </p:nvSpPr>
          <p:spPr bwMode="gray">
            <a:xfrm>
              <a:off x="7007225" y="6116638"/>
              <a:ext cx="2136775" cy="741363"/>
            </a:xfrm>
            <a:custGeom>
              <a:avLst/>
              <a:gdLst>
                <a:gd name="T0" fmla="*/ 0 w 1346"/>
                <a:gd name="T1" fmla="*/ 467 h 467"/>
                <a:gd name="T2" fmla="*/ 1208 w 1346"/>
                <a:gd name="T3" fmla="*/ 467 h 467"/>
                <a:gd name="T4" fmla="*/ 1346 w 1346"/>
                <a:gd name="T5" fmla="*/ 0 h 467"/>
                <a:gd name="T6" fmla="*/ 138 w 1346"/>
                <a:gd name="T7" fmla="*/ 0 h 467"/>
                <a:gd name="T8" fmla="*/ 0 w 1346"/>
                <a:gd name="T9" fmla="*/ 467 h 46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6" h="467">
                  <a:moveTo>
                    <a:pt x="0" y="467"/>
                  </a:moveTo>
                  <a:lnTo>
                    <a:pt x="1208" y="467"/>
                  </a:lnTo>
                  <a:lnTo>
                    <a:pt x="1346" y="0"/>
                  </a:lnTo>
                  <a:lnTo>
                    <a:pt x="138" y="0"/>
                  </a:lnTo>
                  <a:lnTo>
                    <a:pt x="0" y="467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8"/>
            <p:cNvSpPr>
              <a:spLocks/>
            </p:cNvSpPr>
            <p:nvPr userDrawn="1"/>
          </p:nvSpPr>
          <p:spPr bwMode="gray">
            <a:xfrm>
              <a:off x="1241425" y="4743450"/>
              <a:ext cx="2530475" cy="2114550"/>
            </a:xfrm>
            <a:custGeom>
              <a:avLst/>
              <a:gdLst>
                <a:gd name="T0" fmla="*/ 395 w 1594"/>
                <a:gd name="T1" fmla="*/ 0 h 1332"/>
                <a:gd name="T2" fmla="*/ 0 w 1594"/>
                <a:gd name="T3" fmla="*/ 1332 h 1332"/>
                <a:gd name="T4" fmla="*/ 1199 w 1594"/>
                <a:gd name="T5" fmla="*/ 1332 h 1332"/>
                <a:gd name="T6" fmla="*/ 1594 w 1594"/>
                <a:gd name="T7" fmla="*/ 0 h 1332"/>
                <a:gd name="T8" fmla="*/ 395 w 1594"/>
                <a:gd name="T9" fmla="*/ 0 h 133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594" h="1332">
                  <a:moveTo>
                    <a:pt x="395" y="0"/>
                  </a:moveTo>
                  <a:lnTo>
                    <a:pt x="0" y="1332"/>
                  </a:lnTo>
                  <a:lnTo>
                    <a:pt x="1199" y="1332"/>
                  </a:lnTo>
                  <a:lnTo>
                    <a:pt x="1594" y="0"/>
                  </a:lnTo>
                  <a:lnTo>
                    <a:pt x="395" y="0"/>
                  </a:lnTo>
                  <a:close/>
                </a:path>
              </a:pathLst>
            </a:custGeom>
            <a:solidFill>
              <a:srgbClr val="8099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Freeform 27"/>
            <p:cNvSpPr>
              <a:spLocks/>
            </p:cNvSpPr>
            <p:nvPr userDrawn="1"/>
          </p:nvSpPr>
          <p:spPr bwMode="gray">
            <a:xfrm>
              <a:off x="1554163" y="0"/>
              <a:ext cx="4738688" cy="2343150"/>
            </a:xfrm>
            <a:custGeom>
              <a:avLst/>
              <a:gdLst>
                <a:gd name="T0" fmla="*/ 2548 w 2985"/>
                <a:gd name="T1" fmla="*/ 1476 h 1476"/>
                <a:gd name="T2" fmla="*/ 2985 w 2985"/>
                <a:gd name="T3" fmla="*/ 0 h 1476"/>
                <a:gd name="T4" fmla="*/ 437 w 2985"/>
                <a:gd name="T5" fmla="*/ 0 h 1476"/>
                <a:gd name="T6" fmla="*/ 0 w 2985"/>
                <a:gd name="T7" fmla="*/ 1476 h 1476"/>
                <a:gd name="T8" fmla="*/ 2548 w 2985"/>
                <a:gd name="T9" fmla="*/ 1476 h 147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85" h="1476">
                  <a:moveTo>
                    <a:pt x="2548" y="1476"/>
                  </a:moveTo>
                  <a:lnTo>
                    <a:pt x="2985" y="0"/>
                  </a:lnTo>
                  <a:lnTo>
                    <a:pt x="437" y="0"/>
                  </a:lnTo>
                  <a:lnTo>
                    <a:pt x="0" y="1476"/>
                  </a:lnTo>
                  <a:lnTo>
                    <a:pt x="2548" y="1476"/>
                  </a:lnTo>
                  <a:close/>
                </a:path>
              </a:pathLst>
            </a:custGeom>
            <a:gradFill rotWithShape="1">
              <a:gsLst>
                <a:gs pos="0">
                  <a:srgbClr val="00257A">
                    <a:alpha val="89999"/>
                  </a:srgbClr>
                </a:gs>
                <a:gs pos="35001">
                  <a:srgbClr val="00338D">
                    <a:alpha val="89999"/>
                  </a:srgbClr>
                </a:gs>
                <a:gs pos="100000">
                  <a:srgbClr val="009FDA">
                    <a:alpha val="89999"/>
                  </a:srgbClr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 36"/>
            <p:cNvSpPr>
              <a:spLocks/>
            </p:cNvSpPr>
            <p:nvPr userDrawn="1"/>
          </p:nvSpPr>
          <p:spPr bwMode="gray">
            <a:xfrm>
              <a:off x="0" y="0"/>
              <a:ext cx="3898900" cy="5630863"/>
            </a:xfrm>
            <a:custGeom>
              <a:avLst/>
              <a:gdLst>
                <a:gd name="T0" fmla="*/ 2456 w 2456"/>
                <a:gd name="T1" fmla="*/ 0 h 3547"/>
                <a:gd name="T2" fmla="*/ 0 w 2456"/>
                <a:gd name="T3" fmla="*/ 0 h 3547"/>
                <a:gd name="T4" fmla="*/ 0 w 2456"/>
                <a:gd name="T5" fmla="*/ 3547 h 3547"/>
                <a:gd name="T6" fmla="*/ 1405 w 2456"/>
                <a:gd name="T7" fmla="*/ 3547 h 3547"/>
                <a:gd name="T8" fmla="*/ 2456 w 2456"/>
                <a:gd name="T9" fmla="*/ 0 h 35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456" h="3547">
                  <a:moveTo>
                    <a:pt x="2456" y="0"/>
                  </a:moveTo>
                  <a:lnTo>
                    <a:pt x="0" y="0"/>
                  </a:lnTo>
                  <a:lnTo>
                    <a:pt x="0" y="3547"/>
                  </a:lnTo>
                  <a:lnTo>
                    <a:pt x="1405" y="3547"/>
                  </a:lnTo>
                  <a:lnTo>
                    <a:pt x="2456" y="0"/>
                  </a:lnTo>
                  <a:close/>
                </a:path>
              </a:pathLst>
            </a:custGeom>
            <a:solidFill>
              <a:srgbClr val="BFCC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Freeform 11"/>
            <p:cNvSpPr>
              <a:spLocks/>
            </p:cNvSpPr>
            <p:nvPr userDrawn="1"/>
          </p:nvSpPr>
          <p:spPr bwMode="gray">
            <a:xfrm>
              <a:off x="0" y="2343150"/>
              <a:ext cx="1554163" cy="4514850"/>
            </a:xfrm>
            <a:custGeom>
              <a:avLst/>
              <a:gdLst>
                <a:gd name="T0" fmla="*/ 0 w 979"/>
                <a:gd name="T1" fmla="*/ 0 h 2844"/>
                <a:gd name="T2" fmla="*/ 0 w 979"/>
                <a:gd name="T3" fmla="*/ 2844 h 2844"/>
                <a:gd name="T4" fmla="*/ 137 w 979"/>
                <a:gd name="T5" fmla="*/ 2844 h 2844"/>
                <a:gd name="T6" fmla="*/ 979 w 979"/>
                <a:gd name="T7" fmla="*/ 0 h 2844"/>
                <a:gd name="T8" fmla="*/ 0 w 979"/>
                <a:gd name="T9" fmla="*/ 0 h 284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79" h="2844">
                  <a:moveTo>
                    <a:pt x="0" y="0"/>
                  </a:moveTo>
                  <a:lnTo>
                    <a:pt x="0" y="2844"/>
                  </a:lnTo>
                  <a:lnTo>
                    <a:pt x="137" y="2844"/>
                  </a:lnTo>
                  <a:lnTo>
                    <a:pt x="97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5EA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12"/>
            <p:cNvSpPr>
              <a:spLocks/>
            </p:cNvSpPr>
            <p:nvPr userDrawn="1"/>
          </p:nvSpPr>
          <p:spPr bwMode="gray">
            <a:xfrm>
              <a:off x="7007225" y="6116638"/>
              <a:ext cx="655638" cy="741363"/>
            </a:xfrm>
            <a:custGeom>
              <a:avLst/>
              <a:gdLst>
                <a:gd name="T0" fmla="*/ 413 w 413"/>
                <a:gd name="T1" fmla="*/ 0 h 467"/>
                <a:gd name="T2" fmla="*/ 138 w 413"/>
                <a:gd name="T3" fmla="*/ 0 h 467"/>
                <a:gd name="T4" fmla="*/ 0 w 413"/>
                <a:gd name="T5" fmla="*/ 467 h 467"/>
                <a:gd name="T6" fmla="*/ 275 w 413"/>
                <a:gd name="T7" fmla="*/ 467 h 467"/>
                <a:gd name="T8" fmla="*/ 413 w 413"/>
                <a:gd name="T9" fmla="*/ 0 h 46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13" h="467">
                  <a:moveTo>
                    <a:pt x="413" y="0"/>
                  </a:moveTo>
                  <a:lnTo>
                    <a:pt x="138" y="0"/>
                  </a:lnTo>
                  <a:lnTo>
                    <a:pt x="0" y="467"/>
                  </a:lnTo>
                  <a:lnTo>
                    <a:pt x="275" y="467"/>
                  </a:lnTo>
                  <a:lnTo>
                    <a:pt x="413" y="0"/>
                  </a:lnTo>
                  <a:close/>
                </a:path>
              </a:pathLst>
            </a:custGeom>
            <a:solidFill>
              <a:srgbClr val="00338D">
                <a:alpha val="94901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13"/>
            <p:cNvSpPr>
              <a:spLocks/>
            </p:cNvSpPr>
            <p:nvPr userDrawn="1"/>
          </p:nvSpPr>
          <p:spPr bwMode="gray">
            <a:xfrm>
              <a:off x="4735513" y="1116013"/>
              <a:ext cx="1227138" cy="1227138"/>
            </a:xfrm>
            <a:custGeom>
              <a:avLst/>
              <a:gdLst>
                <a:gd name="T0" fmla="*/ 773 w 773"/>
                <a:gd name="T1" fmla="*/ 0 h 773"/>
                <a:gd name="T2" fmla="*/ 229 w 773"/>
                <a:gd name="T3" fmla="*/ 0 h 773"/>
                <a:gd name="T4" fmla="*/ 0 w 773"/>
                <a:gd name="T5" fmla="*/ 773 h 773"/>
                <a:gd name="T6" fmla="*/ 544 w 773"/>
                <a:gd name="T7" fmla="*/ 773 h 773"/>
                <a:gd name="T8" fmla="*/ 773 w 773"/>
                <a:gd name="T9" fmla="*/ 0 h 77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73" h="773">
                  <a:moveTo>
                    <a:pt x="773" y="0"/>
                  </a:moveTo>
                  <a:lnTo>
                    <a:pt x="229" y="0"/>
                  </a:lnTo>
                  <a:lnTo>
                    <a:pt x="0" y="773"/>
                  </a:lnTo>
                  <a:lnTo>
                    <a:pt x="544" y="773"/>
                  </a:lnTo>
                  <a:lnTo>
                    <a:pt x="773" y="0"/>
                  </a:lnTo>
                  <a:close/>
                </a:path>
              </a:pathLst>
            </a:custGeom>
            <a:solidFill>
              <a:srgbClr val="0025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14"/>
            <p:cNvSpPr>
              <a:spLocks/>
            </p:cNvSpPr>
            <p:nvPr userDrawn="1"/>
          </p:nvSpPr>
          <p:spPr bwMode="gray">
            <a:xfrm>
              <a:off x="1604963" y="4743450"/>
              <a:ext cx="889000" cy="887413"/>
            </a:xfrm>
            <a:custGeom>
              <a:avLst/>
              <a:gdLst>
                <a:gd name="T0" fmla="*/ 0 w 560"/>
                <a:gd name="T1" fmla="*/ 559 h 559"/>
                <a:gd name="T2" fmla="*/ 394 w 560"/>
                <a:gd name="T3" fmla="*/ 559 h 559"/>
                <a:gd name="T4" fmla="*/ 560 w 560"/>
                <a:gd name="T5" fmla="*/ 0 h 559"/>
                <a:gd name="T6" fmla="*/ 166 w 560"/>
                <a:gd name="T7" fmla="*/ 0 h 559"/>
                <a:gd name="T8" fmla="*/ 0 w 560"/>
                <a:gd name="T9" fmla="*/ 559 h 5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60" h="559">
                  <a:moveTo>
                    <a:pt x="0" y="559"/>
                  </a:moveTo>
                  <a:lnTo>
                    <a:pt x="394" y="559"/>
                  </a:lnTo>
                  <a:lnTo>
                    <a:pt x="560" y="0"/>
                  </a:lnTo>
                  <a:lnTo>
                    <a:pt x="166" y="0"/>
                  </a:lnTo>
                  <a:lnTo>
                    <a:pt x="0" y="559"/>
                  </a:lnTo>
                  <a:close/>
                </a:path>
              </a:pathLst>
            </a:custGeom>
            <a:solidFill>
              <a:srgbClr val="4066AA">
                <a:alpha val="94901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15"/>
            <p:cNvSpPr>
              <a:spLocks/>
            </p:cNvSpPr>
            <p:nvPr userDrawn="1"/>
          </p:nvSpPr>
          <p:spPr bwMode="gray">
            <a:xfrm>
              <a:off x="1554163" y="0"/>
              <a:ext cx="2344738" cy="2343150"/>
            </a:xfrm>
            <a:custGeom>
              <a:avLst/>
              <a:gdLst>
                <a:gd name="T0" fmla="*/ 437 w 1477"/>
                <a:gd name="T1" fmla="*/ 0 h 1476"/>
                <a:gd name="T2" fmla="*/ 0 w 1477"/>
                <a:gd name="T3" fmla="*/ 1476 h 1476"/>
                <a:gd name="T4" fmla="*/ 1040 w 1477"/>
                <a:gd name="T5" fmla="*/ 1476 h 1476"/>
                <a:gd name="T6" fmla="*/ 1477 w 1477"/>
                <a:gd name="T7" fmla="*/ 0 h 1476"/>
                <a:gd name="T8" fmla="*/ 437 w 1477"/>
                <a:gd name="T9" fmla="*/ 0 h 147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477" h="1476">
                  <a:moveTo>
                    <a:pt x="437" y="0"/>
                  </a:moveTo>
                  <a:lnTo>
                    <a:pt x="0" y="1476"/>
                  </a:lnTo>
                  <a:lnTo>
                    <a:pt x="1040" y="1476"/>
                  </a:lnTo>
                  <a:lnTo>
                    <a:pt x="1477" y="0"/>
                  </a:lnTo>
                  <a:lnTo>
                    <a:pt x="437" y="0"/>
                  </a:lnTo>
                  <a:close/>
                </a:path>
              </a:pathLst>
            </a:custGeom>
            <a:solidFill>
              <a:srgbClr val="4066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16"/>
            <p:cNvSpPr>
              <a:spLocks/>
            </p:cNvSpPr>
            <p:nvPr userDrawn="1"/>
          </p:nvSpPr>
          <p:spPr bwMode="gray">
            <a:xfrm>
              <a:off x="0" y="2343150"/>
              <a:ext cx="1554163" cy="3287713"/>
            </a:xfrm>
            <a:custGeom>
              <a:avLst/>
              <a:gdLst>
                <a:gd name="T0" fmla="*/ 0 w 979"/>
                <a:gd name="T1" fmla="*/ 0 h 2071"/>
                <a:gd name="T2" fmla="*/ 0 w 979"/>
                <a:gd name="T3" fmla="*/ 2071 h 2071"/>
                <a:gd name="T4" fmla="*/ 366 w 979"/>
                <a:gd name="T5" fmla="*/ 2071 h 2071"/>
                <a:gd name="T6" fmla="*/ 979 w 979"/>
                <a:gd name="T7" fmla="*/ 0 h 2071"/>
                <a:gd name="T8" fmla="*/ 0 w 979"/>
                <a:gd name="T9" fmla="*/ 0 h 207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79" h="2071">
                  <a:moveTo>
                    <a:pt x="0" y="0"/>
                  </a:moveTo>
                  <a:lnTo>
                    <a:pt x="0" y="2071"/>
                  </a:lnTo>
                  <a:lnTo>
                    <a:pt x="366" y="2071"/>
                  </a:lnTo>
                  <a:lnTo>
                    <a:pt x="97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099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" name="Title 7"/>
          <p:cNvSpPr>
            <a:spLocks noGrp="1"/>
          </p:cNvSpPr>
          <p:nvPr>
            <p:ph type="title"/>
          </p:nvPr>
        </p:nvSpPr>
        <p:spPr bwMode="gray">
          <a:xfrm>
            <a:off x="4932045" y="2708920"/>
            <a:ext cx="3168352" cy="1656184"/>
          </a:xfrm>
          <a:noFill/>
          <a:ln w="9525">
            <a:noFill/>
            <a:miter lim="800000"/>
            <a:headEnd/>
            <a:tailEnd/>
          </a:ln>
        </p:spPr>
        <p:txBody>
          <a:bodyPr anchor="t">
            <a:noAutofit/>
          </a:bodyPr>
          <a:lstStyle>
            <a:lvl1pPr>
              <a:defRPr lang="en-GB" sz="3000" b="1" kern="1200" noProof="0" smtClean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>
              <a:defRPr lang="en-GB" sz="3000" b="1" kern="1200" noProof="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defRPr>
            </a:lvl2pPr>
            <a:lvl3pPr>
              <a:defRPr lang="en-GB" sz="3000" b="1" kern="1200" noProof="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defRPr>
            </a:lvl3pPr>
            <a:lvl4pPr>
              <a:defRPr lang="en-GB" sz="3000" b="1" kern="1200" noProof="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defRPr>
            </a:lvl4pPr>
            <a:lvl5pPr>
              <a:defRPr lang="en-GB" sz="3000" b="1" kern="1200" noProof="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defRPr>
            </a:lvl5pPr>
            <a:lvl6pPr>
              <a:defRPr lang="en-GB" sz="3000" b="1" kern="1200" noProof="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defRPr>
            </a:lvl6pPr>
            <a:lvl7pPr>
              <a:defRPr lang="en-GB" sz="3000" b="1" kern="1200" noProof="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defRPr>
            </a:lvl7pPr>
            <a:lvl8pPr>
              <a:defRPr lang="en-GB" sz="3000" b="1" kern="1200" noProof="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defRPr>
            </a:lvl8pPr>
            <a:lvl9pPr>
              <a:defRPr lang="en-GB" sz="3000" b="1" kern="1200" noProof="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defRPr>
            </a:lvl9pPr>
          </a:lstStyle>
          <a:p>
            <a:pPr lvl="0"/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0"/>
          </p:nvPr>
        </p:nvSpPr>
        <p:spPr bwMode="gray">
          <a:xfrm>
            <a:off x="4932366" y="4509130"/>
            <a:ext cx="2807989" cy="1080119"/>
          </a:xfrm>
          <a:noFill/>
          <a:ln w="9525">
            <a:noFill/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>
              <a:defRPr lang="en-US" sz="1200" b="0" kern="1200" noProof="0" dirty="0" smtClean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>
              <a:defRPr lang="en-US" sz="1200" b="0" kern="1200" noProof="0" dirty="0" smtClean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>
              <a:defRPr lang="en-US" sz="1200" b="0" kern="1200" noProof="0" dirty="0" smtClean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>
              <a:defRPr lang="en-US" sz="1200" b="0" kern="1200" noProof="0" dirty="0" smtClean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>
              <a:defRPr lang="en-US" sz="1200" b="0" kern="1200" noProof="0" dirty="0" smtClean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>
              <a:defRPr lang="en-US" sz="1200" b="0" kern="1200" noProof="0" dirty="0" smtClean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6pPr>
            <a:lvl7pPr>
              <a:defRPr lang="en-US" sz="1200" b="0" kern="1200" noProof="0" dirty="0" smtClean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7pPr>
            <a:lvl8pPr>
              <a:defRPr lang="en-US" sz="1200" b="0" kern="1200" noProof="0" dirty="0" smtClean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8pPr>
            <a:lvl9pPr>
              <a:defRPr lang="en-US" sz="1200" b="0" kern="1200" noProof="0" dirty="0" smtClean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20601332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11"/>
          <p:cNvSpPr>
            <a:spLocks noChangeAspect="1"/>
          </p:cNvSpPr>
          <p:nvPr userDrawn="1"/>
        </p:nvSpPr>
        <p:spPr bwMode="gray">
          <a:xfrm>
            <a:off x="0" y="0"/>
            <a:ext cx="6475413" cy="6858000"/>
          </a:xfrm>
          <a:custGeom>
            <a:avLst/>
            <a:gdLst>
              <a:gd name="T0" fmla="*/ 0 w 28205"/>
              <a:gd name="T1" fmla="*/ 0 h 29877"/>
              <a:gd name="T2" fmla="*/ 0 w 28205"/>
              <a:gd name="T3" fmla="*/ 29877 h 29877"/>
              <a:gd name="T4" fmla="*/ 19370 w 28205"/>
              <a:gd name="T5" fmla="*/ 29877 h 29877"/>
              <a:gd name="T6" fmla="*/ 28205 w 28205"/>
              <a:gd name="T7" fmla="*/ 0 h 29877"/>
              <a:gd name="T8" fmla="*/ 0 w 28205"/>
              <a:gd name="T9" fmla="*/ 0 h 2987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8205" h="29877">
                <a:moveTo>
                  <a:pt x="0" y="0"/>
                </a:moveTo>
                <a:lnTo>
                  <a:pt x="0" y="29877"/>
                </a:lnTo>
                <a:lnTo>
                  <a:pt x="19370" y="29877"/>
                </a:lnTo>
                <a:lnTo>
                  <a:pt x="28205" y="0"/>
                </a:lnTo>
                <a:lnTo>
                  <a:pt x="0" y="0"/>
                </a:lnTo>
                <a:close/>
              </a:path>
            </a:pathLst>
          </a:custGeom>
          <a:gradFill rotWithShape="1">
            <a:gsLst>
              <a:gs pos="0">
                <a:srgbClr val="00257A">
                  <a:alpha val="89999"/>
                </a:srgbClr>
              </a:gs>
              <a:gs pos="35001">
                <a:srgbClr val="00338D">
                  <a:alpha val="89999"/>
                </a:srgbClr>
              </a:gs>
              <a:gs pos="100000">
                <a:srgbClr val="009FDA">
                  <a:alpha val="89999"/>
                </a:srgbClr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 bwMode="gray">
          <a:xfrm>
            <a:off x="323530" y="1340768"/>
            <a:ext cx="5112568" cy="2088232"/>
          </a:xfrm>
          <a:noFill/>
          <a:ln w="9525">
            <a:noFill/>
            <a:miter lim="800000"/>
            <a:headEnd/>
            <a:tailEnd/>
          </a:ln>
        </p:spPr>
        <p:txBody>
          <a:bodyPr anchor="t">
            <a:noAutofit/>
          </a:bodyPr>
          <a:lstStyle>
            <a:lvl1pPr>
              <a:defRPr lang="en-GB" sz="3000" b="1" kern="1200" noProof="0" smtClean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>
              <a:defRPr lang="en-GB" sz="3000" b="1" kern="1200" noProof="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defRPr>
            </a:lvl2pPr>
            <a:lvl3pPr>
              <a:defRPr lang="en-GB" sz="3000" b="1" kern="1200" noProof="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defRPr>
            </a:lvl3pPr>
            <a:lvl4pPr>
              <a:defRPr lang="en-GB" sz="3000" b="1" kern="1200" noProof="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defRPr>
            </a:lvl4pPr>
            <a:lvl5pPr>
              <a:defRPr lang="en-GB" sz="3000" b="1" kern="1200" noProof="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defRPr>
            </a:lvl5pPr>
            <a:lvl6pPr>
              <a:defRPr lang="en-GB" sz="3000" b="1" kern="1200" noProof="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defRPr>
            </a:lvl6pPr>
            <a:lvl7pPr>
              <a:defRPr lang="en-GB" sz="3000" b="1" kern="1200" noProof="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defRPr>
            </a:lvl7pPr>
            <a:lvl8pPr>
              <a:defRPr lang="en-GB" sz="3000" b="1" kern="1200" noProof="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defRPr>
            </a:lvl8pPr>
            <a:lvl9pPr>
              <a:defRPr lang="en-GB" sz="3000" b="1" kern="1200" noProof="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defRPr>
            </a:lvl9pPr>
          </a:lstStyle>
          <a:p>
            <a:pPr lvl="0"/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0"/>
          </p:nvPr>
        </p:nvSpPr>
        <p:spPr bwMode="gray">
          <a:xfrm>
            <a:off x="323528" y="3645025"/>
            <a:ext cx="4752528" cy="1008112"/>
          </a:xfrm>
          <a:noFill/>
          <a:ln w="9525">
            <a:noFill/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>
              <a:defRPr lang="en-US" sz="1200" b="0" kern="1200" noProof="0" dirty="0" smtClean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>
              <a:defRPr lang="en-US" sz="1200" b="0" kern="1200" noProof="0" dirty="0" smtClean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>
              <a:defRPr lang="en-US" sz="1200" b="0" kern="1200" noProof="0" dirty="0" smtClean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>
              <a:defRPr lang="en-US" sz="1200" b="0" kern="1200" noProof="0" dirty="0" smtClean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>
              <a:defRPr lang="en-US" sz="1200" b="0" kern="1200" noProof="0" dirty="0" smtClean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>
              <a:defRPr lang="en-US" sz="1200" b="0" kern="1200" noProof="0" dirty="0" smtClean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6pPr>
            <a:lvl7pPr>
              <a:defRPr lang="en-US" sz="1200" b="0" kern="1200" noProof="0" dirty="0" smtClean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7pPr>
            <a:lvl8pPr>
              <a:defRPr lang="en-US" sz="1200" b="0" kern="1200" noProof="0" dirty="0" smtClean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8pPr>
            <a:lvl9pPr>
              <a:defRPr lang="en-US" sz="1200" b="0" kern="1200" noProof="0" dirty="0" smtClean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91187624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hoto divider">
    <p:bg>
      <p:bgPr>
        <a:solidFill>
          <a:srgbClr val="BABBB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8" descr="BOARDROOM PPL compressed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gray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Freeform 19"/>
          <p:cNvSpPr>
            <a:spLocks noChangeAspect="1"/>
          </p:cNvSpPr>
          <p:nvPr userDrawn="1"/>
        </p:nvSpPr>
        <p:spPr bwMode="gray">
          <a:xfrm>
            <a:off x="0" y="4521200"/>
            <a:ext cx="4537075" cy="2336800"/>
          </a:xfrm>
          <a:custGeom>
            <a:avLst/>
            <a:gdLst>
              <a:gd name="T0" fmla="*/ 0 w 24277"/>
              <a:gd name="T1" fmla="*/ 0 h 12503"/>
              <a:gd name="T2" fmla="*/ 0 w 24277"/>
              <a:gd name="T3" fmla="*/ 12503 h 12503"/>
              <a:gd name="T4" fmla="*/ 20575 w 24277"/>
              <a:gd name="T5" fmla="*/ 12503 h 12503"/>
              <a:gd name="T6" fmla="*/ 24277 w 24277"/>
              <a:gd name="T7" fmla="*/ 0 h 12503"/>
              <a:gd name="T8" fmla="*/ 0 w 24277"/>
              <a:gd name="T9" fmla="*/ 0 h 1250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4277" h="12503">
                <a:moveTo>
                  <a:pt x="0" y="0"/>
                </a:moveTo>
                <a:lnTo>
                  <a:pt x="0" y="12503"/>
                </a:lnTo>
                <a:lnTo>
                  <a:pt x="20575" y="12503"/>
                </a:lnTo>
                <a:lnTo>
                  <a:pt x="24277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 bwMode="gray">
          <a:xfrm>
            <a:off x="323530" y="4941168"/>
            <a:ext cx="3600400" cy="1584176"/>
          </a:xfrm>
          <a:noFill/>
          <a:ln w="9525">
            <a:noFill/>
            <a:miter lim="800000"/>
            <a:headEnd/>
            <a:tailEnd/>
          </a:ln>
        </p:spPr>
        <p:txBody>
          <a:bodyPr anchor="t">
            <a:noAutofit/>
          </a:bodyPr>
          <a:lstStyle>
            <a:lvl1pPr>
              <a:defRPr lang="en-GB" sz="3000" b="1" kern="1200" noProof="0" dirty="0" smtClean="0">
                <a:solidFill>
                  <a:srgbClr val="00338D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>
              <a:defRPr lang="en-GB" sz="3000" b="1" kern="1200" noProof="0" dirty="0">
                <a:solidFill>
                  <a:srgbClr val="00338D"/>
                </a:solidFill>
                <a:latin typeface="Arial" pitchFamily="34" charset="0"/>
                <a:ea typeface="+mj-ea"/>
                <a:cs typeface="Arial" pitchFamily="34" charset="0"/>
              </a:defRPr>
            </a:lvl2pPr>
            <a:lvl3pPr>
              <a:defRPr lang="en-GB" sz="3000" b="1" kern="1200" noProof="0" dirty="0">
                <a:solidFill>
                  <a:srgbClr val="00338D"/>
                </a:solidFill>
                <a:latin typeface="Arial" pitchFamily="34" charset="0"/>
                <a:ea typeface="+mj-ea"/>
                <a:cs typeface="Arial" pitchFamily="34" charset="0"/>
              </a:defRPr>
            </a:lvl3pPr>
            <a:lvl4pPr>
              <a:defRPr lang="en-GB" sz="3000" b="1" kern="1200" noProof="0" dirty="0">
                <a:solidFill>
                  <a:srgbClr val="00338D"/>
                </a:solidFill>
                <a:latin typeface="Arial" pitchFamily="34" charset="0"/>
                <a:ea typeface="+mj-ea"/>
                <a:cs typeface="Arial" pitchFamily="34" charset="0"/>
              </a:defRPr>
            </a:lvl4pPr>
            <a:lvl5pPr>
              <a:defRPr lang="en-GB" sz="3000" b="1" kern="1200" noProof="0" dirty="0">
                <a:solidFill>
                  <a:srgbClr val="00338D"/>
                </a:solidFill>
                <a:latin typeface="Arial" pitchFamily="34" charset="0"/>
                <a:ea typeface="+mj-ea"/>
                <a:cs typeface="Arial" pitchFamily="34" charset="0"/>
              </a:defRPr>
            </a:lvl5pPr>
            <a:lvl6pPr>
              <a:defRPr lang="en-GB" sz="3000" b="1" kern="1200" noProof="0" dirty="0">
                <a:solidFill>
                  <a:srgbClr val="00338D"/>
                </a:solidFill>
                <a:latin typeface="Arial" pitchFamily="34" charset="0"/>
                <a:ea typeface="+mj-ea"/>
                <a:cs typeface="Arial" pitchFamily="34" charset="0"/>
              </a:defRPr>
            </a:lvl6pPr>
            <a:lvl7pPr>
              <a:defRPr lang="en-GB" sz="3000" b="1" kern="1200" noProof="0" dirty="0">
                <a:solidFill>
                  <a:srgbClr val="00338D"/>
                </a:solidFill>
                <a:latin typeface="Arial" pitchFamily="34" charset="0"/>
                <a:ea typeface="+mj-ea"/>
                <a:cs typeface="Arial" pitchFamily="34" charset="0"/>
              </a:defRPr>
            </a:lvl7pPr>
            <a:lvl8pPr>
              <a:defRPr lang="en-GB" sz="3000" b="1" kern="1200" noProof="0" dirty="0">
                <a:solidFill>
                  <a:srgbClr val="00338D"/>
                </a:solidFill>
                <a:latin typeface="Arial" pitchFamily="34" charset="0"/>
                <a:ea typeface="+mj-ea"/>
                <a:cs typeface="Arial" pitchFamily="34" charset="0"/>
              </a:defRPr>
            </a:lvl8pPr>
            <a:lvl9pPr>
              <a:defRPr lang="en-GB" sz="3000" b="1" kern="1200" noProof="0" dirty="0">
                <a:solidFill>
                  <a:srgbClr val="00338D"/>
                </a:solidFill>
                <a:latin typeface="Arial" pitchFamily="34" charset="0"/>
                <a:ea typeface="+mj-ea"/>
                <a:cs typeface="Arial" pitchFamily="34" charset="0"/>
              </a:defRPr>
            </a:lvl9pPr>
          </a:lstStyle>
          <a:p>
            <a:pPr lvl="0"/>
            <a:r>
              <a:rPr lang="en-US" dirty="0" smtClean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4432852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Five Chevr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26" name="Text Placeholder 29"/>
          <p:cNvSpPr>
            <a:spLocks noGrp="1"/>
          </p:cNvSpPr>
          <p:nvPr>
            <p:ph type="body" sz="quarter" idx="13"/>
          </p:nvPr>
        </p:nvSpPr>
        <p:spPr bwMode="gray">
          <a:xfrm>
            <a:off x="179388" y="1916113"/>
            <a:ext cx="1595575" cy="4176712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</p:txBody>
      </p:sp>
      <p:sp>
        <p:nvSpPr>
          <p:cNvPr id="27" name="Text Placeholder 29"/>
          <p:cNvSpPr>
            <a:spLocks noGrp="1"/>
          </p:cNvSpPr>
          <p:nvPr>
            <p:ph type="body" sz="quarter" idx="14"/>
          </p:nvPr>
        </p:nvSpPr>
        <p:spPr bwMode="gray">
          <a:xfrm>
            <a:off x="1958941" y="1916113"/>
            <a:ext cx="1595575" cy="4176712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</p:txBody>
      </p:sp>
      <p:sp>
        <p:nvSpPr>
          <p:cNvPr id="28" name="Text Placeholder 29"/>
          <p:cNvSpPr>
            <a:spLocks noGrp="1"/>
          </p:cNvSpPr>
          <p:nvPr>
            <p:ph type="body" sz="quarter" idx="15"/>
          </p:nvPr>
        </p:nvSpPr>
        <p:spPr bwMode="gray">
          <a:xfrm>
            <a:off x="3738499" y="1916113"/>
            <a:ext cx="1595575" cy="4176712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</p:txBody>
      </p:sp>
      <p:sp>
        <p:nvSpPr>
          <p:cNvPr id="30" name="Text Placeholder 29"/>
          <p:cNvSpPr>
            <a:spLocks noGrp="1"/>
          </p:cNvSpPr>
          <p:nvPr>
            <p:ph type="body" sz="quarter" idx="16"/>
          </p:nvPr>
        </p:nvSpPr>
        <p:spPr bwMode="gray">
          <a:xfrm>
            <a:off x="5518052" y="1916113"/>
            <a:ext cx="1595575" cy="4176712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</p:txBody>
      </p:sp>
      <p:sp>
        <p:nvSpPr>
          <p:cNvPr id="37" name="Text Placeholder 29"/>
          <p:cNvSpPr>
            <a:spLocks noGrp="1"/>
          </p:cNvSpPr>
          <p:nvPr>
            <p:ph type="body" sz="quarter" idx="17"/>
          </p:nvPr>
        </p:nvSpPr>
        <p:spPr bwMode="gray">
          <a:xfrm>
            <a:off x="7297605" y="1916113"/>
            <a:ext cx="1595575" cy="4176712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</p:txBody>
      </p:sp>
      <p:sp>
        <p:nvSpPr>
          <p:cNvPr id="14" name="Text Placeholder 20"/>
          <p:cNvSpPr>
            <a:spLocks noGrp="1"/>
          </p:cNvSpPr>
          <p:nvPr>
            <p:ph type="body" sz="quarter" idx="27"/>
          </p:nvPr>
        </p:nvSpPr>
        <p:spPr bwMode="gray">
          <a:xfrm>
            <a:off x="1958941" y="1125548"/>
            <a:ext cx="1584300" cy="576411"/>
          </a:xfrm>
          <a:prstGeom prst="chevron">
            <a:avLst>
              <a:gd name="adj" fmla="val 34136"/>
            </a:avLst>
          </a:prstGeom>
          <a:gradFill>
            <a:gsLst>
              <a:gs pos="0">
                <a:srgbClr val="80BEC9"/>
              </a:gs>
              <a:gs pos="100000">
                <a:srgbClr val="409DAD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anchor="ctr" anchorCtr="1">
            <a:noAutofit/>
          </a:bodyPr>
          <a:lstStyle>
            <a:lvl1pPr marL="0" algn="ctr" defTabSz="914400" rtl="0" eaLnBrk="1" latinLnBrk="0" hangingPunct="1">
              <a:defRPr lang="en-US" sz="1200" b="1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5pPr>
              <a:defRPr/>
            </a:lvl5pPr>
            <a:lvl6pPr>
              <a:defRPr baseline="0"/>
            </a:lvl6pPr>
            <a:lvl7pPr>
              <a:defRPr baseline="0"/>
            </a:lvl7pPr>
            <a:lvl8pPr>
              <a:defRPr baseline="0"/>
            </a:lvl8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5" name="Text Placeholder 20"/>
          <p:cNvSpPr>
            <a:spLocks noGrp="1"/>
          </p:cNvSpPr>
          <p:nvPr>
            <p:ph type="body" sz="quarter" idx="26"/>
          </p:nvPr>
        </p:nvSpPr>
        <p:spPr bwMode="gray">
          <a:xfrm>
            <a:off x="179389" y="1125548"/>
            <a:ext cx="1584300" cy="576411"/>
          </a:xfrm>
          <a:prstGeom prst="homePlate">
            <a:avLst>
              <a:gd name="adj" fmla="val 34577"/>
            </a:avLst>
          </a:prstGeom>
          <a:gradFill>
            <a:gsLst>
              <a:gs pos="0">
                <a:srgbClr val="80BEC9"/>
              </a:gs>
              <a:gs pos="100000">
                <a:srgbClr val="409DAD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anchor="ctr" anchorCtr="1">
            <a:noAutofit/>
          </a:bodyPr>
          <a:lstStyle>
            <a:lvl1pPr marL="0" algn="ctr" defTabSz="914400" rtl="0" eaLnBrk="1" latinLnBrk="0" hangingPunct="1">
              <a:defRPr lang="en-US" sz="1200" b="1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5pPr>
              <a:defRPr/>
            </a:lvl5pPr>
            <a:lvl6pPr>
              <a:defRPr baseline="0"/>
            </a:lvl6pPr>
            <a:lvl7pPr>
              <a:defRPr baseline="0"/>
            </a:lvl7pPr>
            <a:lvl8pPr>
              <a:defRPr baseline="0"/>
            </a:lvl8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6" name="Text Placeholder 20"/>
          <p:cNvSpPr>
            <a:spLocks noGrp="1"/>
          </p:cNvSpPr>
          <p:nvPr>
            <p:ph type="body" sz="quarter" idx="28"/>
          </p:nvPr>
        </p:nvSpPr>
        <p:spPr bwMode="gray">
          <a:xfrm>
            <a:off x="3738494" y="1125548"/>
            <a:ext cx="1584300" cy="576411"/>
          </a:xfrm>
          <a:prstGeom prst="chevron">
            <a:avLst>
              <a:gd name="adj" fmla="val 34136"/>
            </a:avLst>
          </a:prstGeom>
          <a:gradFill>
            <a:gsLst>
              <a:gs pos="0">
                <a:srgbClr val="80BEC9"/>
              </a:gs>
              <a:gs pos="100000">
                <a:srgbClr val="409DAD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anchor="ctr" anchorCtr="1">
            <a:noAutofit/>
          </a:bodyPr>
          <a:lstStyle>
            <a:lvl1pPr marL="0" algn="ctr" defTabSz="914400" rtl="0" eaLnBrk="1" latinLnBrk="0" hangingPunct="1">
              <a:defRPr lang="en-US" sz="1200" b="1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5pPr>
              <a:defRPr/>
            </a:lvl5pPr>
            <a:lvl6pPr>
              <a:defRPr baseline="0"/>
            </a:lvl6pPr>
            <a:lvl7pPr>
              <a:defRPr baseline="0"/>
            </a:lvl7pPr>
            <a:lvl8pPr>
              <a:defRPr baseline="0"/>
            </a:lvl8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7" name="Text Placeholder 20"/>
          <p:cNvSpPr>
            <a:spLocks noGrp="1"/>
          </p:cNvSpPr>
          <p:nvPr>
            <p:ph type="body" sz="quarter" idx="29"/>
          </p:nvPr>
        </p:nvSpPr>
        <p:spPr bwMode="gray">
          <a:xfrm>
            <a:off x="5518047" y="1125548"/>
            <a:ext cx="1584300" cy="576411"/>
          </a:xfrm>
          <a:prstGeom prst="chevron">
            <a:avLst>
              <a:gd name="adj" fmla="val 34136"/>
            </a:avLst>
          </a:prstGeom>
          <a:gradFill>
            <a:gsLst>
              <a:gs pos="0">
                <a:srgbClr val="80BEC9"/>
              </a:gs>
              <a:gs pos="100000">
                <a:srgbClr val="409DAD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anchor="ctr" anchorCtr="1">
            <a:noAutofit/>
          </a:bodyPr>
          <a:lstStyle>
            <a:lvl1pPr marL="0" algn="ctr" defTabSz="914400" rtl="0" eaLnBrk="1" latinLnBrk="0" hangingPunct="1">
              <a:defRPr lang="en-US" sz="1200" b="1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5pPr>
              <a:defRPr/>
            </a:lvl5pPr>
            <a:lvl6pPr>
              <a:defRPr baseline="0"/>
            </a:lvl6pPr>
            <a:lvl7pPr>
              <a:defRPr baseline="0"/>
            </a:lvl7pPr>
            <a:lvl8pPr>
              <a:defRPr baseline="0"/>
            </a:lvl8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9" name="Text Placeholder 20"/>
          <p:cNvSpPr>
            <a:spLocks noGrp="1"/>
          </p:cNvSpPr>
          <p:nvPr>
            <p:ph type="body" sz="quarter" idx="30"/>
          </p:nvPr>
        </p:nvSpPr>
        <p:spPr bwMode="gray">
          <a:xfrm>
            <a:off x="7297600" y="1125548"/>
            <a:ext cx="1584300" cy="576411"/>
          </a:xfrm>
          <a:prstGeom prst="chevron">
            <a:avLst>
              <a:gd name="adj" fmla="val 34136"/>
            </a:avLst>
          </a:prstGeom>
          <a:gradFill>
            <a:gsLst>
              <a:gs pos="0">
                <a:srgbClr val="80BEC9"/>
              </a:gs>
              <a:gs pos="100000">
                <a:srgbClr val="409DAD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anchor="ctr" anchorCtr="1">
            <a:noAutofit/>
          </a:bodyPr>
          <a:lstStyle>
            <a:lvl1pPr marL="0" algn="ctr" defTabSz="914400" rtl="0" eaLnBrk="1" latinLnBrk="0" hangingPunct="1">
              <a:defRPr lang="en-US" sz="1200" b="1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5pPr>
              <a:defRPr/>
            </a:lvl5pPr>
            <a:lvl6pPr>
              <a:defRPr baseline="0"/>
            </a:lvl6pPr>
            <a:lvl7pPr>
              <a:defRPr baseline="0"/>
            </a:lvl7pPr>
            <a:lvl8pPr>
              <a:defRPr baseline="0"/>
            </a:lvl8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0163782"/>
      </p:ext>
    </p:extLst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(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8" descr="LAPTOP GUY compressed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80513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Freeform 9"/>
          <p:cNvSpPr>
            <a:spLocks noChangeAspect="1"/>
          </p:cNvSpPr>
          <p:nvPr userDrawn="1"/>
        </p:nvSpPr>
        <p:spPr bwMode="ltGray">
          <a:xfrm>
            <a:off x="0" y="0"/>
            <a:ext cx="4833938" cy="5400675"/>
          </a:xfrm>
          <a:custGeom>
            <a:avLst/>
            <a:gdLst>
              <a:gd name="T0" fmla="*/ 17951 w 17951"/>
              <a:gd name="T1" fmla="*/ 0 h 20057"/>
              <a:gd name="T2" fmla="*/ 0 w 17951"/>
              <a:gd name="T3" fmla="*/ 0 h 20057"/>
              <a:gd name="T4" fmla="*/ 0 w 17951"/>
              <a:gd name="T5" fmla="*/ 20057 h 20057"/>
              <a:gd name="T6" fmla="*/ 12022 w 17951"/>
              <a:gd name="T7" fmla="*/ 20057 h 20057"/>
              <a:gd name="T8" fmla="*/ 17951 w 17951"/>
              <a:gd name="T9" fmla="*/ 0 h 2005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7951" h="20057">
                <a:moveTo>
                  <a:pt x="17951" y="0"/>
                </a:moveTo>
                <a:lnTo>
                  <a:pt x="0" y="0"/>
                </a:lnTo>
                <a:lnTo>
                  <a:pt x="0" y="20057"/>
                </a:lnTo>
                <a:lnTo>
                  <a:pt x="12022" y="20057"/>
                </a:lnTo>
                <a:lnTo>
                  <a:pt x="17951" y="0"/>
                </a:lnTo>
                <a:close/>
              </a:path>
            </a:pathLst>
          </a:custGeom>
          <a:gradFill rotWithShape="1">
            <a:gsLst>
              <a:gs pos="0">
                <a:srgbClr val="00257A">
                  <a:alpha val="89999"/>
                </a:srgbClr>
              </a:gs>
              <a:gs pos="35001">
                <a:srgbClr val="00338D">
                  <a:alpha val="89999"/>
                </a:srgbClr>
              </a:gs>
              <a:gs pos="100000">
                <a:srgbClr val="009FDA">
                  <a:alpha val="89999"/>
                </a:srgbClr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 bwMode="gray">
          <a:xfrm>
            <a:off x="323533" y="1412776"/>
            <a:ext cx="3744416" cy="1152128"/>
          </a:xfrm>
          <a:noFill/>
          <a:ln w="9525">
            <a:noFill/>
            <a:miter lim="800000"/>
            <a:headEnd/>
            <a:tailEnd/>
          </a:ln>
        </p:spPr>
        <p:txBody>
          <a:bodyPr anchor="t">
            <a:noAutofit/>
          </a:bodyPr>
          <a:lstStyle>
            <a:lvl1pPr>
              <a:defRPr lang="en-GB" sz="3000" b="1" kern="1200" noProof="0" dirty="0" smtClean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>
              <a:defRPr lang="en-GB" sz="3000" b="1" kern="1200" noProof="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defRPr>
            </a:lvl2pPr>
            <a:lvl3pPr>
              <a:defRPr lang="en-GB" sz="3000" b="1" kern="1200" noProof="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defRPr>
            </a:lvl3pPr>
            <a:lvl4pPr>
              <a:defRPr lang="en-GB" sz="3000" b="1" kern="1200" noProof="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defRPr>
            </a:lvl4pPr>
            <a:lvl5pPr>
              <a:defRPr lang="en-GB" sz="3000" b="1" kern="1200" noProof="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defRPr>
            </a:lvl5pPr>
            <a:lvl6pPr>
              <a:defRPr lang="en-GB" sz="3000" b="1" kern="1200" noProof="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defRPr>
            </a:lvl6pPr>
            <a:lvl7pPr>
              <a:defRPr lang="en-GB" sz="3000" b="1" kern="1200" noProof="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defRPr>
            </a:lvl7pPr>
            <a:lvl8pPr>
              <a:defRPr lang="en-GB" sz="3000" b="1" kern="1200" noProof="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defRPr>
            </a:lvl8pPr>
            <a:lvl9pPr>
              <a:defRPr lang="en-GB" sz="3000" b="1" kern="1200" noProof="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defRPr>
            </a:lvl9pPr>
          </a:lstStyle>
          <a:p>
            <a:pPr lvl="0"/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323850" y="2708285"/>
            <a:ext cx="3384550" cy="936625"/>
          </a:xfrm>
          <a:noFill/>
          <a:ln w="9525">
            <a:noFill/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>
              <a:defRPr lang="en-US" sz="1200" b="0" kern="1200" noProof="0" dirty="0" smtClean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>
              <a:defRPr lang="en-US" sz="1200" b="0" kern="1200" noProof="0" dirty="0" smtClean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>
              <a:defRPr lang="en-US" sz="1200" b="0" kern="1200" noProof="0" dirty="0" smtClean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>
              <a:defRPr lang="en-US" sz="1200" b="0" kern="1200" noProof="0" dirty="0" smtClean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>
              <a:defRPr lang="en-US" sz="1200" b="0" kern="1200" noProof="0" dirty="0" smtClean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>
              <a:defRPr lang="en-US" sz="1200" b="0" kern="1200" noProof="0" dirty="0" smtClean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6pPr>
            <a:lvl7pPr>
              <a:defRPr lang="en-US" sz="1200" b="0" kern="1200" noProof="0" dirty="0" smtClean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7pPr>
            <a:lvl8pPr>
              <a:defRPr lang="en-US" sz="1200" b="0" kern="1200" noProof="0" dirty="0" smtClean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8pPr>
            <a:lvl9pPr>
              <a:defRPr lang="en-US" sz="1200" b="0" kern="1200" noProof="0" dirty="0" smtClean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50525263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9"/>
          <p:cNvSpPr>
            <a:spLocks noChangeAspect="1"/>
          </p:cNvSpPr>
          <p:nvPr userDrawn="1"/>
        </p:nvSpPr>
        <p:spPr bwMode="gray">
          <a:xfrm>
            <a:off x="0" y="0"/>
            <a:ext cx="4833938" cy="5400675"/>
          </a:xfrm>
          <a:custGeom>
            <a:avLst/>
            <a:gdLst>
              <a:gd name="T0" fmla="*/ 17951 w 17951"/>
              <a:gd name="T1" fmla="*/ 0 h 20057"/>
              <a:gd name="T2" fmla="*/ 0 w 17951"/>
              <a:gd name="T3" fmla="*/ 0 h 20057"/>
              <a:gd name="T4" fmla="*/ 0 w 17951"/>
              <a:gd name="T5" fmla="*/ 20057 h 20057"/>
              <a:gd name="T6" fmla="*/ 12022 w 17951"/>
              <a:gd name="T7" fmla="*/ 20057 h 20057"/>
              <a:gd name="T8" fmla="*/ 17951 w 17951"/>
              <a:gd name="T9" fmla="*/ 0 h 2005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7951" h="20057">
                <a:moveTo>
                  <a:pt x="17951" y="0"/>
                </a:moveTo>
                <a:lnTo>
                  <a:pt x="0" y="0"/>
                </a:lnTo>
                <a:lnTo>
                  <a:pt x="0" y="20057"/>
                </a:lnTo>
                <a:lnTo>
                  <a:pt x="12022" y="20057"/>
                </a:lnTo>
                <a:lnTo>
                  <a:pt x="17951" y="0"/>
                </a:lnTo>
                <a:close/>
              </a:path>
            </a:pathLst>
          </a:custGeom>
          <a:gradFill rotWithShape="1">
            <a:gsLst>
              <a:gs pos="0">
                <a:srgbClr val="00257A">
                  <a:alpha val="89999"/>
                </a:srgbClr>
              </a:gs>
              <a:gs pos="35001">
                <a:srgbClr val="00338D">
                  <a:alpha val="89999"/>
                </a:srgbClr>
              </a:gs>
              <a:gs pos="100000">
                <a:srgbClr val="009FDA">
                  <a:alpha val="89999"/>
                </a:srgbClr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 bwMode="gray">
          <a:xfrm>
            <a:off x="323533" y="1412776"/>
            <a:ext cx="3744416" cy="1152128"/>
          </a:xfrm>
          <a:noFill/>
          <a:ln w="9525">
            <a:noFill/>
            <a:miter lim="800000"/>
            <a:headEnd/>
            <a:tailEnd/>
          </a:ln>
        </p:spPr>
        <p:txBody>
          <a:bodyPr anchor="t">
            <a:noAutofit/>
          </a:bodyPr>
          <a:lstStyle>
            <a:lvl1pPr>
              <a:defRPr lang="en-GB" sz="3000" b="1" kern="1200" noProof="0" dirty="0" smtClean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>
              <a:defRPr lang="en-GB" sz="3000" b="1" kern="1200" noProof="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defRPr>
            </a:lvl2pPr>
            <a:lvl3pPr>
              <a:defRPr lang="en-GB" sz="3000" b="1" kern="1200" noProof="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defRPr>
            </a:lvl3pPr>
            <a:lvl4pPr>
              <a:defRPr lang="en-GB" sz="3000" b="1" kern="1200" noProof="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defRPr>
            </a:lvl4pPr>
            <a:lvl5pPr>
              <a:defRPr lang="en-GB" sz="3000" b="1" kern="1200" noProof="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defRPr>
            </a:lvl5pPr>
            <a:lvl6pPr>
              <a:defRPr lang="en-GB" sz="3000" b="1" kern="1200" noProof="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defRPr>
            </a:lvl6pPr>
            <a:lvl7pPr>
              <a:defRPr lang="en-GB" sz="3000" b="1" kern="1200" noProof="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defRPr>
            </a:lvl7pPr>
            <a:lvl8pPr>
              <a:defRPr lang="en-GB" sz="3000" b="1" kern="1200" noProof="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defRPr>
            </a:lvl8pPr>
            <a:lvl9pPr>
              <a:defRPr lang="en-GB" sz="3000" b="1" kern="1200" noProof="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defRPr>
            </a:lvl9pPr>
          </a:lstStyle>
          <a:p>
            <a:pPr lvl="0"/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 bwMode="gray">
          <a:xfrm>
            <a:off x="323850" y="2708285"/>
            <a:ext cx="3384550" cy="936625"/>
          </a:xfrm>
          <a:noFill/>
          <a:ln w="9525">
            <a:noFill/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>
              <a:defRPr lang="en-US" sz="1200" b="0" kern="1200" noProof="0" dirty="0" smtClean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>
              <a:defRPr lang="en-US" sz="1200" b="0" kern="1200" noProof="0" dirty="0" smtClean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>
              <a:defRPr lang="en-US" sz="1200" b="0" kern="1200" noProof="0" dirty="0" smtClean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>
              <a:defRPr lang="en-US" sz="1200" b="0" kern="1200" noProof="0" dirty="0" smtClean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>
              <a:defRPr lang="en-US" sz="1200" b="0" kern="1200" noProof="0" dirty="0" smtClean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>
              <a:defRPr lang="en-US" sz="1200" b="0" kern="1200" noProof="0" dirty="0" smtClean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6pPr>
            <a:lvl7pPr>
              <a:defRPr lang="en-US" sz="1200" b="0" kern="1200" noProof="0" dirty="0" smtClean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7pPr>
            <a:lvl8pPr>
              <a:defRPr lang="en-US" sz="1200" b="0" kern="1200" noProof="0" dirty="0" smtClean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8pPr>
            <a:lvl9pPr>
              <a:defRPr lang="en-US" sz="1200" b="0" kern="1200" noProof="0" dirty="0" smtClean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26940809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sclaim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8"/>
          <p:cNvSpPr>
            <a:spLocks noChangeAspect="1"/>
          </p:cNvSpPr>
          <p:nvPr userDrawn="1"/>
        </p:nvSpPr>
        <p:spPr bwMode="gray">
          <a:xfrm>
            <a:off x="0" y="0"/>
            <a:ext cx="4833938" cy="3217863"/>
          </a:xfrm>
          <a:custGeom>
            <a:avLst/>
            <a:gdLst>
              <a:gd name="T0" fmla="*/ 13230 w 16471"/>
              <a:gd name="T1" fmla="*/ 10963 h 10963"/>
              <a:gd name="T2" fmla="*/ 16471 w 16471"/>
              <a:gd name="T3" fmla="*/ 0 h 10963"/>
              <a:gd name="T4" fmla="*/ 0 w 16471"/>
              <a:gd name="T5" fmla="*/ 0 h 10963"/>
              <a:gd name="T6" fmla="*/ 0 w 16471"/>
              <a:gd name="T7" fmla="*/ 10963 h 10963"/>
              <a:gd name="T8" fmla="*/ 13230 w 16471"/>
              <a:gd name="T9" fmla="*/ 10963 h 1096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6471" h="10963">
                <a:moveTo>
                  <a:pt x="13230" y="10963"/>
                </a:moveTo>
                <a:lnTo>
                  <a:pt x="16471" y="0"/>
                </a:lnTo>
                <a:lnTo>
                  <a:pt x="0" y="0"/>
                </a:lnTo>
                <a:lnTo>
                  <a:pt x="0" y="10963"/>
                </a:lnTo>
                <a:lnTo>
                  <a:pt x="13230" y="10963"/>
                </a:lnTo>
                <a:close/>
              </a:path>
            </a:pathLst>
          </a:custGeom>
          <a:gradFill rotWithShape="1">
            <a:gsLst>
              <a:gs pos="0">
                <a:srgbClr val="00257A">
                  <a:alpha val="89999"/>
                </a:srgbClr>
              </a:gs>
              <a:gs pos="35001">
                <a:srgbClr val="00338D">
                  <a:alpha val="89999"/>
                </a:srgbClr>
              </a:gs>
              <a:gs pos="100000">
                <a:srgbClr val="009FDA">
                  <a:alpha val="89999"/>
                </a:srgbClr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4" name="Group 19"/>
          <p:cNvGrpSpPr>
            <a:grpSpLocks/>
          </p:cNvGrpSpPr>
          <p:nvPr userDrawn="1"/>
        </p:nvGrpSpPr>
        <p:grpSpPr bwMode="auto">
          <a:xfrm>
            <a:off x="128588" y="0"/>
            <a:ext cx="2735262" cy="1530350"/>
            <a:chOff x="68" y="0"/>
            <a:chExt cx="1723" cy="964"/>
          </a:xfrm>
        </p:grpSpPr>
        <p:sp>
          <p:nvSpPr>
            <p:cNvPr id="5" name="Freeform 8"/>
            <p:cNvSpPr>
              <a:spLocks noEditPoints="1"/>
            </p:cNvSpPr>
            <p:nvPr userDrawn="1"/>
          </p:nvSpPr>
          <p:spPr bwMode="gray">
            <a:xfrm>
              <a:off x="199" y="248"/>
              <a:ext cx="1423" cy="489"/>
            </a:xfrm>
            <a:custGeom>
              <a:avLst/>
              <a:gdLst>
                <a:gd name="T0" fmla="*/ 685 w 4103"/>
                <a:gd name="T1" fmla="*/ 168 h 1409"/>
                <a:gd name="T2" fmla="*/ 786 w 4103"/>
                <a:gd name="T3" fmla="*/ 242 h 1409"/>
                <a:gd name="T4" fmla="*/ 574 w 4103"/>
                <a:gd name="T5" fmla="*/ 228 h 1409"/>
                <a:gd name="T6" fmla="*/ 596 w 4103"/>
                <a:gd name="T7" fmla="*/ 147 h 1409"/>
                <a:gd name="T8" fmla="*/ 336 w 4103"/>
                <a:gd name="T9" fmla="*/ 242 h 1409"/>
                <a:gd name="T10" fmla="*/ 405 w 4103"/>
                <a:gd name="T11" fmla="*/ 144 h 1409"/>
                <a:gd name="T12" fmla="*/ 249 w 4103"/>
                <a:gd name="T13" fmla="*/ 219 h 1409"/>
                <a:gd name="T14" fmla="*/ 260 w 4103"/>
                <a:gd name="T15" fmla="*/ 219 h 1409"/>
                <a:gd name="T16" fmla="*/ 70 w 4103"/>
                <a:gd name="T17" fmla="*/ 214 h 1409"/>
                <a:gd name="T18" fmla="*/ 62 w 4103"/>
                <a:gd name="T19" fmla="*/ 242 h 1409"/>
                <a:gd name="T20" fmla="*/ 412 w 4103"/>
                <a:gd name="T21" fmla="*/ 144 h 1409"/>
                <a:gd name="T22" fmla="*/ 40 w 4103"/>
                <a:gd name="T23" fmla="*/ 314 h 1409"/>
                <a:gd name="T24" fmla="*/ 229 w 4103"/>
                <a:gd name="T25" fmla="*/ 248 h 1409"/>
                <a:gd name="T26" fmla="*/ 397 w 4103"/>
                <a:gd name="T27" fmla="*/ 248 h 1409"/>
                <a:gd name="T28" fmla="*/ 589 w 4103"/>
                <a:gd name="T29" fmla="*/ 300 h 1409"/>
                <a:gd name="T30" fmla="*/ 70 w 4103"/>
                <a:gd name="T31" fmla="*/ 446 h 1409"/>
                <a:gd name="T32" fmla="*/ 87 w 4103"/>
                <a:gd name="T33" fmla="*/ 461 h 1409"/>
                <a:gd name="T34" fmla="*/ 193 w 4103"/>
                <a:gd name="T35" fmla="*/ 415 h 1409"/>
                <a:gd name="T36" fmla="*/ 118 w 4103"/>
                <a:gd name="T37" fmla="*/ 415 h 1409"/>
                <a:gd name="T38" fmla="*/ 142 w 4103"/>
                <a:gd name="T39" fmla="*/ 425 h 1409"/>
                <a:gd name="T40" fmla="*/ 178 w 4103"/>
                <a:gd name="T41" fmla="*/ 425 h 1409"/>
                <a:gd name="T42" fmla="*/ 219 w 4103"/>
                <a:gd name="T43" fmla="*/ 405 h 1409"/>
                <a:gd name="T44" fmla="*/ 275 w 4103"/>
                <a:gd name="T45" fmla="*/ 423 h 1409"/>
                <a:gd name="T46" fmla="*/ 233 w 4103"/>
                <a:gd name="T47" fmla="*/ 468 h 1409"/>
                <a:gd name="T48" fmla="*/ 294 w 4103"/>
                <a:gd name="T49" fmla="*/ 472 h 1409"/>
                <a:gd name="T50" fmla="*/ 327 w 4103"/>
                <a:gd name="T51" fmla="*/ 415 h 1409"/>
                <a:gd name="T52" fmla="*/ 392 w 4103"/>
                <a:gd name="T53" fmla="*/ 469 h 1409"/>
                <a:gd name="T54" fmla="*/ 415 w 4103"/>
                <a:gd name="T55" fmla="*/ 415 h 1409"/>
                <a:gd name="T56" fmla="*/ 444 w 4103"/>
                <a:gd name="T57" fmla="*/ 392 h 1409"/>
                <a:gd name="T58" fmla="*/ 435 w 4103"/>
                <a:gd name="T59" fmla="*/ 435 h 1409"/>
                <a:gd name="T60" fmla="*/ 516 w 4103"/>
                <a:gd name="T61" fmla="*/ 414 h 1409"/>
                <a:gd name="T62" fmla="*/ 536 w 4103"/>
                <a:gd name="T63" fmla="*/ 470 h 1409"/>
                <a:gd name="T64" fmla="*/ 594 w 4103"/>
                <a:gd name="T65" fmla="*/ 446 h 1409"/>
                <a:gd name="T66" fmla="*/ 611 w 4103"/>
                <a:gd name="T67" fmla="*/ 461 h 1409"/>
                <a:gd name="T68" fmla="*/ 685 w 4103"/>
                <a:gd name="T69" fmla="*/ 467 h 1409"/>
                <a:gd name="T70" fmla="*/ 639 w 4103"/>
                <a:gd name="T71" fmla="*/ 441 h 1409"/>
                <a:gd name="T72" fmla="*/ 654 w 4103"/>
                <a:gd name="T73" fmla="*/ 441 h 1409"/>
                <a:gd name="T74" fmla="*/ 732 w 4103"/>
                <a:gd name="T75" fmla="*/ 468 h 1409"/>
                <a:gd name="T76" fmla="*/ 30 w 4103"/>
                <a:gd name="T77" fmla="*/ 424 h 1409"/>
                <a:gd name="T78" fmla="*/ 2 w 4103"/>
                <a:gd name="T79" fmla="*/ 441 h 1409"/>
                <a:gd name="T80" fmla="*/ 813 w 4103"/>
                <a:gd name="T81" fmla="*/ 459 h 1409"/>
                <a:gd name="T82" fmla="*/ 825 w 4103"/>
                <a:gd name="T83" fmla="*/ 433 h 1409"/>
                <a:gd name="T84" fmla="*/ 877 w 4103"/>
                <a:gd name="T85" fmla="*/ 424 h 1409"/>
                <a:gd name="T86" fmla="*/ 982 w 4103"/>
                <a:gd name="T87" fmla="*/ 414 h 1409"/>
                <a:gd name="T88" fmla="*/ 940 w 4103"/>
                <a:gd name="T89" fmla="*/ 468 h 1409"/>
                <a:gd name="T90" fmla="*/ 1028 w 4103"/>
                <a:gd name="T91" fmla="*/ 422 h 1409"/>
                <a:gd name="T92" fmla="*/ 1029 w 4103"/>
                <a:gd name="T93" fmla="*/ 415 h 1409"/>
                <a:gd name="T94" fmla="*/ 1065 w 4103"/>
                <a:gd name="T95" fmla="*/ 468 h 1409"/>
                <a:gd name="T96" fmla="*/ 1099 w 4103"/>
                <a:gd name="T97" fmla="*/ 463 h 1409"/>
                <a:gd name="T98" fmla="*/ 1126 w 4103"/>
                <a:gd name="T99" fmla="*/ 423 h 1409"/>
                <a:gd name="T100" fmla="*/ 1199 w 4103"/>
                <a:gd name="T101" fmla="*/ 468 h 1409"/>
                <a:gd name="T102" fmla="*/ 1217 w 4103"/>
                <a:gd name="T103" fmla="*/ 414 h 1409"/>
                <a:gd name="T104" fmla="*/ 1218 w 4103"/>
                <a:gd name="T105" fmla="*/ 405 h 1409"/>
                <a:gd name="T106" fmla="*/ 1249 w 4103"/>
                <a:gd name="T107" fmla="*/ 415 h 1409"/>
                <a:gd name="T108" fmla="*/ 1268 w 4103"/>
                <a:gd name="T109" fmla="*/ 457 h 1409"/>
                <a:gd name="T110" fmla="*/ 1279 w 4103"/>
                <a:gd name="T111" fmla="*/ 488 h 1409"/>
                <a:gd name="T112" fmla="*/ 1383 w 4103"/>
                <a:gd name="T113" fmla="*/ 397 h 1409"/>
                <a:gd name="T114" fmla="*/ 1412 w 4103"/>
                <a:gd name="T115" fmla="*/ 392 h 1409"/>
                <a:gd name="T116" fmla="*/ 1380 w 4103"/>
                <a:gd name="T117" fmla="*/ 425 h 1409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4103"/>
                <a:gd name="T178" fmla="*/ 0 h 1409"/>
                <a:gd name="T179" fmla="*/ 4103 w 4103"/>
                <a:gd name="T180" fmla="*/ 1409 h 1409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4103" h="1409">
                  <a:moveTo>
                    <a:pt x="2267" y="697"/>
                  </a:moveTo>
                  <a:cubicBezTo>
                    <a:pt x="2149" y="697"/>
                    <a:pt x="2149" y="697"/>
                    <a:pt x="2149" y="697"/>
                  </a:cubicBezTo>
                  <a:cubicBezTo>
                    <a:pt x="2168" y="619"/>
                    <a:pt x="2168" y="619"/>
                    <a:pt x="2168" y="619"/>
                  </a:cubicBezTo>
                  <a:cubicBezTo>
                    <a:pt x="1930" y="619"/>
                    <a:pt x="1930" y="619"/>
                    <a:pt x="1930" y="619"/>
                  </a:cubicBezTo>
                  <a:cubicBezTo>
                    <a:pt x="1911" y="697"/>
                    <a:pt x="1911" y="697"/>
                    <a:pt x="1911" y="697"/>
                  </a:cubicBezTo>
                  <a:cubicBezTo>
                    <a:pt x="1796" y="697"/>
                    <a:pt x="1796" y="697"/>
                    <a:pt x="1796" y="697"/>
                  </a:cubicBezTo>
                  <a:cubicBezTo>
                    <a:pt x="1796" y="681"/>
                    <a:pt x="1796" y="681"/>
                    <a:pt x="1796" y="681"/>
                  </a:cubicBezTo>
                  <a:cubicBezTo>
                    <a:pt x="1798" y="672"/>
                    <a:pt x="1799" y="663"/>
                    <a:pt x="1802" y="653"/>
                  </a:cubicBezTo>
                  <a:cubicBezTo>
                    <a:pt x="1823" y="569"/>
                    <a:pt x="1878" y="485"/>
                    <a:pt x="1974" y="485"/>
                  </a:cubicBezTo>
                  <a:cubicBezTo>
                    <a:pt x="2012" y="485"/>
                    <a:pt x="2050" y="499"/>
                    <a:pt x="2045" y="552"/>
                  </a:cubicBezTo>
                  <a:cubicBezTo>
                    <a:pt x="2186" y="552"/>
                    <a:pt x="2186" y="552"/>
                    <a:pt x="2186" y="552"/>
                  </a:cubicBezTo>
                  <a:cubicBezTo>
                    <a:pt x="2192" y="527"/>
                    <a:pt x="2201" y="486"/>
                    <a:pt x="2174" y="447"/>
                  </a:cubicBezTo>
                  <a:cubicBezTo>
                    <a:pt x="2145" y="406"/>
                    <a:pt x="2084" y="389"/>
                    <a:pt x="2005" y="389"/>
                  </a:cubicBezTo>
                  <a:cubicBezTo>
                    <a:pt x="1949" y="389"/>
                    <a:pt x="1867" y="398"/>
                    <a:pt x="1796" y="444"/>
                  </a:cubicBezTo>
                  <a:cubicBezTo>
                    <a:pt x="1796" y="18"/>
                    <a:pt x="1796" y="18"/>
                    <a:pt x="1796" y="18"/>
                  </a:cubicBezTo>
                  <a:cubicBezTo>
                    <a:pt x="2267" y="18"/>
                    <a:pt x="2267" y="18"/>
                    <a:pt x="2267" y="18"/>
                  </a:cubicBezTo>
                  <a:cubicBezTo>
                    <a:pt x="2267" y="697"/>
                    <a:pt x="2267" y="697"/>
                    <a:pt x="2267" y="697"/>
                  </a:cubicBezTo>
                  <a:cubicBezTo>
                    <a:pt x="2267" y="697"/>
                    <a:pt x="2267" y="697"/>
                    <a:pt x="2267" y="697"/>
                  </a:cubicBezTo>
                  <a:close/>
                  <a:moveTo>
                    <a:pt x="1989" y="812"/>
                  </a:moveTo>
                  <a:cubicBezTo>
                    <a:pt x="1962" y="817"/>
                    <a:pt x="1936" y="820"/>
                    <a:pt x="1910" y="820"/>
                  </a:cubicBezTo>
                  <a:cubicBezTo>
                    <a:pt x="1842" y="820"/>
                    <a:pt x="1795" y="788"/>
                    <a:pt x="1794" y="715"/>
                  </a:cubicBezTo>
                  <a:cubicBezTo>
                    <a:pt x="2014" y="715"/>
                    <a:pt x="2014" y="715"/>
                    <a:pt x="2014" y="715"/>
                  </a:cubicBezTo>
                  <a:cubicBezTo>
                    <a:pt x="1989" y="812"/>
                    <a:pt x="1989" y="812"/>
                    <a:pt x="1989" y="812"/>
                  </a:cubicBezTo>
                  <a:cubicBezTo>
                    <a:pt x="1989" y="812"/>
                    <a:pt x="1989" y="812"/>
                    <a:pt x="1989" y="812"/>
                  </a:cubicBezTo>
                  <a:close/>
                  <a:moveTo>
                    <a:pt x="1718" y="424"/>
                  </a:moveTo>
                  <a:cubicBezTo>
                    <a:pt x="1718" y="521"/>
                    <a:pt x="1718" y="521"/>
                    <a:pt x="1718" y="521"/>
                  </a:cubicBezTo>
                  <a:cubicBezTo>
                    <a:pt x="1685" y="567"/>
                    <a:pt x="1665" y="616"/>
                    <a:pt x="1655" y="656"/>
                  </a:cubicBezTo>
                  <a:cubicBezTo>
                    <a:pt x="1651" y="670"/>
                    <a:pt x="1649" y="684"/>
                    <a:pt x="1648" y="697"/>
                  </a:cubicBezTo>
                  <a:cubicBezTo>
                    <a:pt x="1578" y="697"/>
                    <a:pt x="1578" y="697"/>
                    <a:pt x="1578" y="697"/>
                  </a:cubicBezTo>
                  <a:cubicBezTo>
                    <a:pt x="1637" y="417"/>
                    <a:pt x="1637" y="417"/>
                    <a:pt x="1637" y="417"/>
                  </a:cubicBezTo>
                  <a:cubicBezTo>
                    <a:pt x="1438" y="416"/>
                    <a:pt x="1438" y="416"/>
                    <a:pt x="1438" y="416"/>
                  </a:cubicBezTo>
                  <a:cubicBezTo>
                    <a:pt x="1260" y="697"/>
                    <a:pt x="1260" y="697"/>
                    <a:pt x="1260" y="697"/>
                  </a:cubicBezTo>
                  <a:cubicBezTo>
                    <a:pt x="1247" y="697"/>
                    <a:pt x="1247" y="697"/>
                    <a:pt x="1247" y="697"/>
                  </a:cubicBezTo>
                  <a:cubicBezTo>
                    <a:pt x="1247" y="18"/>
                    <a:pt x="1247" y="18"/>
                    <a:pt x="1247" y="18"/>
                  </a:cubicBezTo>
                  <a:cubicBezTo>
                    <a:pt x="1718" y="18"/>
                    <a:pt x="1718" y="18"/>
                    <a:pt x="1718" y="18"/>
                  </a:cubicBezTo>
                  <a:cubicBezTo>
                    <a:pt x="1718" y="424"/>
                    <a:pt x="1718" y="424"/>
                    <a:pt x="1718" y="424"/>
                  </a:cubicBezTo>
                  <a:cubicBezTo>
                    <a:pt x="1718" y="424"/>
                    <a:pt x="1718" y="424"/>
                    <a:pt x="1718" y="424"/>
                  </a:cubicBezTo>
                  <a:close/>
                  <a:moveTo>
                    <a:pt x="1455" y="697"/>
                  </a:moveTo>
                  <a:cubicBezTo>
                    <a:pt x="1384" y="697"/>
                    <a:pt x="1384" y="697"/>
                    <a:pt x="1384" y="697"/>
                  </a:cubicBezTo>
                  <a:cubicBezTo>
                    <a:pt x="1491" y="529"/>
                    <a:pt x="1491" y="529"/>
                    <a:pt x="1491" y="529"/>
                  </a:cubicBezTo>
                  <a:cubicBezTo>
                    <a:pt x="1455" y="697"/>
                    <a:pt x="1455" y="697"/>
                    <a:pt x="1455" y="697"/>
                  </a:cubicBezTo>
                  <a:cubicBezTo>
                    <a:pt x="1455" y="697"/>
                    <a:pt x="1455" y="697"/>
                    <a:pt x="1455" y="697"/>
                  </a:cubicBezTo>
                  <a:close/>
                  <a:moveTo>
                    <a:pt x="1169" y="416"/>
                  </a:moveTo>
                  <a:cubicBezTo>
                    <a:pt x="1051" y="416"/>
                    <a:pt x="1051" y="416"/>
                    <a:pt x="1051" y="416"/>
                  </a:cubicBezTo>
                  <a:cubicBezTo>
                    <a:pt x="970" y="697"/>
                    <a:pt x="970" y="697"/>
                    <a:pt x="970" y="697"/>
                  </a:cubicBezTo>
                  <a:cubicBezTo>
                    <a:pt x="845" y="697"/>
                    <a:pt x="845" y="697"/>
                    <a:pt x="845" y="697"/>
                  </a:cubicBezTo>
                  <a:cubicBezTo>
                    <a:pt x="909" y="674"/>
                    <a:pt x="948" y="629"/>
                    <a:pt x="960" y="562"/>
                  </a:cubicBezTo>
                  <a:cubicBezTo>
                    <a:pt x="970" y="510"/>
                    <a:pt x="965" y="476"/>
                    <a:pt x="944" y="451"/>
                  </a:cubicBezTo>
                  <a:cubicBezTo>
                    <a:pt x="912" y="413"/>
                    <a:pt x="848" y="416"/>
                    <a:pt x="792" y="416"/>
                  </a:cubicBezTo>
                  <a:cubicBezTo>
                    <a:pt x="782" y="416"/>
                    <a:pt x="698" y="416"/>
                    <a:pt x="698" y="416"/>
                  </a:cubicBezTo>
                  <a:cubicBezTo>
                    <a:pt x="698" y="18"/>
                    <a:pt x="698" y="18"/>
                    <a:pt x="698" y="18"/>
                  </a:cubicBezTo>
                  <a:cubicBezTo>
                    <a:pt x="1169" y="18"/>
                    <a:pt x="1169" y="18"/>
                    <a:pt x="1169" y="18"/>
                  </a:cubicBezTo>
                  <a:cubicBezTo>
                    <a:pt x="1169" y="416"/>
                    <a:pt x="1169" y="416"/>
                    <a:pt x="1169" y="416"/>
                  </a:cubicBezTo>
                  <a:cubicBezTo>
                    <a:pt x="1169" y="416"/>
                    <a:pt x="1169" y="416"/>
                    <a:pt x="1169" y="416"/>
                  </a:cubicBezTo>
                  <a:close/>
                  <a:moveTo>
                    <a:pt x="1094" y="697"/>
                  </a:moveTo>
                  <a:cubicBezTo>
                    <a:pt x="1143" y="521"/>
                    <a:pt x="1143" y="521"/>
                    <a:pt x="1143" y="521"/>
                  </a:cubicBezTo>
                  <a:cubicBezTo>
                    <a:pt x="1145" y="697"/>
                    <a:pt x="1145" y="697"/>
                    <a:pt x="1145" y="697"/>
                  </a:cubicBezTo>
                  <a:cubicBezTo>
                    <a:pt x="1094" y="697"/>
                    <a:pt x="1094" y="697"/>
                    <a:pt x="1094" y="697"/>
                  </a:cubicBezTo>
                  <a:cubicBezTo>
                    <a:pt x="1094" y="697"/>
                    <a:pt x="1094" y="697"/>
                    <a:pt x="1094" y="697"/>
                  </a:cubicBezTo>
                  <a:close/>
                  <a:moveTo>
                    <a:pt x="751" y="630"/>
                  </a:moveTo>
                  <a:cubicBezTo>
                    <a:pt x="751" y="630"/>
                    <a:pt x="751" y="630"/>
                    <a:pt x="751" y="630"/>
                  </a:cubicBezTo>
                  <a:cubicBezTo>
                    <a:pt x="746" y="630"/>
                    <a:pt x="741" y="631"/>
                    <a:pt x="736" y="631"/>
                  </a:cubicBezTo>
                  <a:cubicBezTo>
                    <a:pt x="729" y="631"/>
                    <a:pt x="724" y="631"/>
                    <a:pt x="719" y="631"/>
                  </a:cubicBezTo>
                  <a:cubicBezTo>
                    <a:pt x="689" y="631"/>
                    <a:pt x="689" y="631"/>
                    <a:pt x="689" y="631"/>
                  </a:cubicBezTo>
                  <a:cubicBezTo>
                    <a:pt x="703" y="579"/>
                    <a:pt x="703" y="579"/>
                    <a:pt x="703" y="579"/>
                  </a:cubicBezTo>
                  <a:cubicBezTo>
                    <a:pt x="709" y="554"/>
                    <a:pt x="709" y="554"/>
                    <a:pt x="709" y="554"/>
                  </a:cubicBezTo>
                  <a:cubicBezTo>
                    <a:pt x="725" y="494"/>
                    <a:pt x="725" y="494"/>
                    <a:pt x="725" y="494"/>
                  </a:cubicBezTo>
                  <a:cubicBezTo>
                    <a:pt x="732" y="494"/>
                    <a:pt x="739" y="494"/>
                    <a:pt x="746" y="494"/>
                  </a:cubicBezTo>
                  <a:cubicBezTo>
                    <a:pt x="769" y="494"/>
                    <a:pt x="769" y="494"/>
                    <a:pt x="769" y="494"/>
                  </a:cubicBezTo>
                  <a:cubicBezTo>
                    <a:pt x="809" y="494"/>
                    <a:pt x="834" y="496"/>
                    <a:pt x="843" y="509"/>
                  </a:cubicBezTo>
                  <a:cubicBezTo>
                    <a:pt x="850" y="518"/>
                    <a:pt x="849" y="535"/>
                    <a:pt x="841" y="560"/>
                  </a:cubicBezTo>
                  <a:cubicBezTo>
                    <a:pt x="827" y="603"/>
                    <a:pt x="809" y="626"/>
                    <a:pt x="751" y="630"/>
                  </a:cubicBezTo>
                  <a:moveTo>
                    <a:pt x="620" y="441"/>
                  </a:moveTo>
                  <a:cubicBezTo>
                    <a:pt x="613" y="465"/>
                    <a:pt x="613" y="465"/>
                    <a:pt x="613" y="465"/>
                  </a:cubicBezTo>
                  <a:cubicBezTo>
                    <a:pt x="545" y="689"/>
                    <a:pt x="545" y="689"/>
                    <a:pt x="545" y="689"/>
                  </a:cubicBezTo>
                  <a:cubicBezTo>
                    <a:pt x="542" y="697"/>
                    <a:pt x="542" y="697"/>
                    <a:pt x="542" y="697"/>
                  </a:cubicBezTo>
                  <a:cubicBezTo>
                    <a:pt x="321" y="697"/>
                    <a:pt x="321" y="697"/>
                    <a:pt x="321" y="697"/>
                  </a:cubicBezTo>
                  <a:cubicBezTo>
                    <a:pt x="303" y="661"/>
                    <a:pt x="303" y="661"/>
                    <a:pt x="303" y="661"/>
                  </a:cubicBezTo>
                  <a:cubicBezTo>
                    <a:pt x="542" y="417"/>
                    <a:pt x="542" y="417"/>
                    <a:pt x="542" y="417"/>
                  </a:cubicBezTo>
                  <a:cubicBezTo>
                    <a:pt x="389" y="417"/>
                    <a:pt x="389" y="417"/>
                    <a:pt x="389" y="417"/>
                  </a:cubicBezTo>
                  <a:cubicBezTo>
                    <a:pt x="202" y="618"/>
                    <a:pt x="202" y="618"/>
                    <a:pt x="202" y="618"/>
                  </a:cubicBezTo>
                  <a:cubicBezTo>
                    <a:pt x="262" y="417"/>
                    <a:pt x="262" y="417"/>
                    <a:pt x="262" y="417"/>
                  </a:cubicBezTo>
                  <a:cubicBezTo>
                    <a:pt x="149" y="417"/>
                    <a:pt x="149" y="417"/>
                    <a:pt x="149" y="417"/>
                  </a:cubicBezTo>
                  <a:cubicBezTo>
                    <a:pt x="149" y="18"/>
                    <a:pt x="149" y="18"/>
                    <a:pt x="149" y="18"/>
                  </a:cubicBezTo>
                  <a:cubicBezTo>
                    <a:pt x="620" y="18"/>
                    <a:pt x="620" y="18"/>
                    <a:pt x="620" y="18"/>
                  </a:cubicBezTo>
                  <a:cubicBezTo>
                    <a:pt x="620" y="441"/>
                    <a:pt x="620" y="441"/>
                    <a:pt x="620" y="441"/>
                  </a:cubicBezTo>
                  <a:cubicBezTo>
                    <a:pt x="620" y="441"/>
                    <a:pt x="620" y="441"/>
                    <a:pt x="620" y="441"/>
                  </a:cubicBezTo>
                  <a:close/>
                  <a:moveTo>
                    <a:pt x="178" y="697"/>
                  </a:moveTo>
                  <a:cubicBezTo>
                    <a:pt x="179" y="695"/>
                    <a:pt x="179" y="695"/>
                    <a:pt x="179" y="695"/>
                  </a:cubicBezTo>
                  <a:cubicBezTo>
                    <a:pt x="180" y="697"/>
                    <a:pt x="180" y="697"/>
                    <a:pt x="180" y="697"/>
                  </a:cubicBezTo>
                  <a:cubicBezTo>
                    <a:pt x="178" y="697"/>
                    <a:pt x="178" y="697"/>
                    <a:pt x="178" y="697"/>
                  </a:cubicBezTo>
                  <a:cubicBezTo>
                    <a:pt x="178" y="697"/>
                    <a:pt x="178" y="697"/>
                    <a:pt x="178" y="697"/>
                  </a:cubicBezTo>
                  <a:close/>
                  <a:moveTo>
                    <a:pt x="1778" y="0"/>
                  </a:moveTo>
                  <a:cubicBezTo>
                    <a:pt x="1778" y="457"/>
                    <a:pt x="1778" y="457"/>
                    <a:pt x="1778" y="457"/>
                  </a:cubicBezTo>
                  <a:cubicBezTo>
                    <a:pt x="1763" y="469"/>
                    <a:pt x="1749" y="483"/>
                    <a:pt x="1736" y="498"/>
                  </a:cubicBezTo>
                  <a:cubicBezTo>
                    <a:pt x="1736" y="0"/>
                    <a:pt x="1736" y="0"/>
                    <a:pt x="1736" y="0"/>
                  </a:cubicBezTo>
                  <a:cubicBezTo>
                    <a:pt x="1229" y="0"/>
                    <a:pt x="1229" y="0"/>
                    <a:pt x="1229" y="0"/>
                  </a:cubicBezTo>
                  <a:cubicBezTo>
                    <a:pt x="1229" y="416"/>
                    <a:pt x="1229" y="416"/>
                    <a:pt x="1229" y="416"/>
                  </a:cubicBezTo>
                  <a:cubicBezTo>
                    <a:pt x="1187" y="416"/>
                    <a:pt x="1187" y="416"/>
                    <a:pt x="1187" y="416"/>
                  </a:cubicBezTo>
                  <a:cubicBezTo>
                    <a:pt x="1187" y="0"/>
                    <a:pt x="1187" y="0"/>
                    <a:pt x="1187" y="0"/>
                  </a:cubicBezTo>
                  <a:cubicBezTo>
                    <a:pt x="680" y="0"/>
                    <a:pt x="680" y="0"/>
                    <a:pt x="680" y="0"/>
                  </a:cubicBezTo>
                  <a:cubicBezTo>
                    <a:pt x="680" y="417"/>
                    <a:pt x="680" y="417"/>
                    <a:pt x="680" y="417"/>
                  </a:cubicBezTo>
                  <a:cubicBezTo>
                    <a:pt x="638" y="417"/>
                    <a:pt x="638" y="417"/>
                    <a:pt x="638" y="417"/>
                  </a:cubicBezTo>
                  <a:cubicBezTo>
                    <a:pt x="638" y="0"/>
                    <a:pt x="638" y="0"/>
                    <a:pt x="638" y="0"/>
                  </a:cubicBezTo>
                  <a:cubicBezTo>
                    <a:pt x="131" y="0"/>
                    <a:pt x="131" y="0"/>
                    <a:pt x="131" y="0"/>
                  </a:cubicBezTo>
                  <a:cubicBezTo>
                    <a:pt x="131" y="475"/>
                    <a:pt x="131" y="475"/>
                    <a:pt x="131" y="475"/>
                  </a:cubicBezTo>
                  <a:cubicBezTo>
                    <a:pt x="2" y="906"/>
                    <a:pt x="2" y="906"/>
                    <a:pt x="2" y="906"/>
                  </a:cubicBezTo>
                  <a:cubicBezTo>
                    <a:pt x="115" y="906"/>
                    <a:pt x="115" y="906"/>
                    <a:pt x="115" y="906"/>
                  </a:cubicBezTo>
                  <a:cubicBezTo>
                    <a:pt x="173" y="715"/>
                    <a:pt x="173" y="715"/>
                    <a:pt x="173" y="715"/>
                  </a:cubicBezTo>
                  <a:cubicBezTo>
                    <a:pt x="189" y="715"/>
                    <a:pt x="189" y="715"/>
                    <a:pt x="189" y="715"/>
                  </a:cubicBezTo>
                  <a:cubicBezTo>
                    <a:pt x="283" y="906"/>
                    <a:pt x="283" y="906"/>
                    <a:pt x="283" y="906"/>
                  </a:cubicBezTo>
                  <a:cubicBezTo>
                    <a:pt x="421" y="906"/>
                    <a:pt x="421" y="906"/>
                    <a:pt x="421" y="906"/>
                  </a:cubicBezTo>
                  <a:cubicBezTo>
                    <a:pt x="329" y="715"/>
                    <a:pt x="329" y="715"/>
                    <a:pt x="329" y="715"/>
                  </a:cubicBezTo>
                  <a:cubicBezTo>
                    <a:pt x="537" y="715"/>
                    <a:pt x="537" y="715"/>
                    <a:pt x="537" y="715"/>
                  </a:cubicBezTo>
                  <a:cubicBezTo>
                    <a:pt x="479" y="906"/>
                    <a:pt x="479" y="906"/>
                    <a:pt x="479" y="906"/>
                  </a:cubicBezTo>
                  <a:cubicBezTo>
                    <a:pt x="604" y="906"/>
                    <a:pt x="604" y="906"/>
                    <a:pt x="604" y="906"/>
                  </a:cubicBezTo>
                  <a:cubicBezTo>
                    <a:pt x="661" y="715"/>
                    <a:pt x="661" y="715"/>
                    <a:pt x="661" y="715"/>
                  </a:cubicBezTo>
                  <a:cubicBezTo>
                    <a:pt x="688" y="715"/>
                    <a:pt x="688" y="715"/>
                    <a:pt x="688" y="715"/>
                  </a:cubicBezTo>
                  <a:cubicBezTo>
                    <a:pt x="688" y="715"/>
                    <a:pt x="688" y="715"/>
                    <a:pt x="688" y="715"/>
                  </a:cubicBezTo>
                  <a:cubicBezTo>
                    <a:pt x="727" y="715"/>
                    <a:pt x="727" y="715"/>
                    <a:pt x="727" y="715"/>
                  </a:cubicBezTo>
                  <a:cubicBezTo>
                    <a:pt x="730" y="715"/>
                    <a:pt x="730" y="715"/>
                    <a:pt x="730" y="715"/>
                  </a:cubicBezTo>
                  <a:cubicBezTo>
                    <a:pt x="965" y="715"/>
                    <a:pt x="965" y="715"/>
                    <a:pt x="965" y="715"/>
                  </a:cubicBezTo>
                  <a:cubicBezTo>
                    <a:pt x="910" y="905"/>
                    <a:pt x="910" y="905"/>
                    <a:pt x="910" y="905"/>
                  </a:cubicBezTo>
                  <a:cubicBezTo>
                    <a:pt x="1035" y="905"/>
                    <a:pt x="1035" y="905"/>
                    <a:pt x="1035" y="905"/>
                  </a:cubicBezTo>
                  <a:cubicBezTo>
                    <a:pt x="1088" y="715"/>
                    <a:pt x="1088" y="715"/>
                    <a:pt x="1088" y="715"/>
                  </a:cubicBezTo>
                  <a:cubicBezTo>
                    <a:pt x="1145" y="715"/>
                    <a:pt x="1145" y="715"/>
                    <a:pt x="1145" y="715"/>
                  </a:cubicBezTo>
                  <a:cubicBezTo>
                    <a:pt x="1146" y="905"/>
                    <a:pt x="1146" y="905"/>
                    <a:pt x="1146" y="905"/>
                  </a:cubicBezTo>
                  <a:cubicBezTo>
                    <a:pt x="1252" y="905"/>
                    <a:pt x="1252" y="905"/>
                    <a:pt x="1252" y="905"/>
                  </a:cubicBezTo>
                  <a:cubicBezTo>
                    <a:pt x="1372" y="715"/>
                    <a:pt x="1372" y="715"/>
                    <a:pt x="1372" y="715"/>
                  </a:cubicBezTo>
                  <a:cubicBezTo>
                    <a:pt x="1451" y="715"/>
                    <a:pt x="1451" y="715"/>
                    <a:pt x="1451" y="715"/>
                  </a:cubicBezTo>
                  <a:cubicBezTo>
                    <a:pt x="1410" y="905"/>
                    <a:pt x="1410" y="905"/>
                    <a:pt x="1410" y="905"/>
                  </a:cubicBezTo>
                  <a:cubicBezTo>
                    <a:pt x="1534" y="905"/>
                    <a:pt x="1534" y="905"/>
                    <a:pt x="1534" y="905"/>
                  </a:cubicBezTo>
                  <a:cubicBezTo>
                    <a:pt x="1574" y="715"/>
                    <a:pt x="1574" y="715"/>
                    <a:pt x="1574" y="715"/>
                  </a:cubicBezTo>
                  <a:cubicBezTo>
                    <a:pt x="1645" y="715"/>
                    <a:pt x="1645" y="715"/>
                    <a:pt x="1645" y="715"/>
                  </a:cubicBezTo>
                  <a:cubicBezTo>
                    <a:pt x="1643" y="774"/>
                    <a:pt x="1658" y="827"/>
                    <a:pt x="1697" y="863"/>
                  </a:cubicBezTo>
                  <a:cubicBezTo>
                    <a:pt x="1745" y="907"/>
                    <a:pt x="1818" y="916"/>
                    <a:pt x="1872" y="916"/>
                  </a:cubicBezTo>
                  <a:cubicBezTo>
                    <a:pt x="1947" y="916"/>
                    <a:pt x="2024" y="905"/>
                    <a:pt x="2102" y="888"/>
                  </a:cubicBezTo>
                  <a:cubicBezTo>
                    <a:pt x="2145" y="715"/>
                    <a:pt x="2145" y="715"/>
                    <a:pt x="2145" y="715"/>
                  </a:cubicBezTo>
                  <a:cubicBezTo>
                    <a:pt x="2285" y="715"/>
                    <a:pt x="2285" y="715"/>
                    <a:pt x="2285" y="715"/>
                  </a:cubicBezTo>
                  <a:cubicBezTo>
                    <a:pt x="2285" y="0"/>
                    <a:pt x="2285" y="0"/>
                    <a:pt x="2285" y="0"/>
                  </a:cubicBezTo>
                  <a:cubicBezTo>
                    <a:pt x="1778" y="0"/>
                    <a:pt x="1778" y="0"/>
                    <a:pt x="1778" y="0"/>
                  </a:cubicBezTo>
                  <a:cubicBezTo>
                    <a:pt x="1778" y="0"/>
                    <a:pt x="1778" y="0"/>
                    <a:pt x="1778" y="0"/>
                  </a:cubicBezTo>
                  <a:close/>
                  <a:moveTo>
                    <a:pt x="222" y="1195"/>
                  </a:moveTo>
                  <a:cubicBezTo>
                    <a:pt x="203" y="1286"/>
                    <a:pt x="203" y="1286"/>
                    <a:pt x="203" y="1286"/>
                  </a:cubicBezTo>
                  <a:cubicBezTo>
                    <a:pt x="200" y="1299"/>
                    <a:pt x="196" y="1320"/>
                    <a:pt x="220" y="1320"/>
                  </a:cubicBezTo>
                  <a:cubicBezTo>
                    <a:pt x="249" y="1320"/>
                    <a:pt x="253" y="1298"/>
                    <a:pt x="259" y="1272"/>
                  </a:cubicBezTo>
                  <a:cubicBezTo>
                    <a:pt x="275" y="1195"/>
                    <a:pt x="275" y="1195"/>
                    <a:pt x="275" y="1195"/>
                  </a:cubicBezTo>
                  <a:cubicBezTo>
                    <a:pt x="321" y="1195"/>
                    <a:pt x="321" y="1195"/>
                    <a:pt x="321" y="1195"/>
                  </a:cubicBezTo>
                  <a:cubicBezTo>
                    <a:pt x="300" y="1296"/>
                    <a:pt x="300" y="1296"/>
                    <a:pt x="300" y="1296"/>
                  </a:cubicBezTo>
                  <a:cubicBezTo>
                    <a:pt x="294" y="1329"/>
                    <a:pt x="293" y="1333"/>
                    <a:pt x="292" y="1337"/>
                  </a:cubicBezTo>
                  <a:cubicBezTo>
                    <a:pt x="292" y="1341"/>
                    <a:pt x="291" y="1344"/>
                    <a:pt x="291" y="1348"/>
                  </a:cubicBezTo>
                  <a:cubicBezTo>
                    <a:pt x="247" y="1348"/>
                    <a:pt x="247" y="1348"/>
                    <a:pt x="247" y="1348"/>
                  </a:cubicBezTo>
                  <a:cubicBezTo>
                    <a:pt x="250" y="1328"/>
                    <a:pt x="250" y="1328"/>
                    <a:pt x="250" y="1328"/>
                  </a:cubicBezTo>
                  <a:cubicBezTo>
                    <a:pt x="244" y="1334"/>
                    <a:pt x="229" y="1352"/>
                    <a:pt x="200" y="1352"/>
                  </a:cubicBezTo>
                  <a:cubicBezTo>
                    <a:pt x="179" y="1352"/>
                    <a:pt x="164" y="1343"/>
                    <a:pt x="158" y="1331"/>
                  </a:cubicBezTo>
                  <a:cubicBezTo>
                    <a:pt x="151" y="1319"/>
                    <a:pt x="155" y="1297"/>
                    <a:pt x="157" y="1290"/>
                  </a:cubicBezTo>
                  <a:cubicBezTo>
                    <a:pt x="177" y="1195"/>
                    <a:pt x="177" y="1195"/>
                    <a:pt x="177" y="1195"/>
                  </a:cubicBezTo>
                  <a:cubicBezTo>
                    <a:pt x="222" y="1195"/>
                    <a:pt x="222" y="1195"/>
                    <a:pt x="222" y="1195"/>
                  </a:cubicBezTo>
                  <a:cubicBezTo>
                    <a:pt x="222" y="1195"/>
                    <a:pt x="222" y="1195"/>
                    <a:pt x="222" y="1195"/>
                  </a:cubicBezTo>
                  <a:close/>
                  <a:moveTo>
                    <a:pt x="514" y="1225"/>
                  </a:moveTo>
                  <a:cubicBezTo>
                    <a:pt x="550" y="1225"/>
                    <a:pt x="550" y="1225"/>
                    <a:pt x="550" y="1225"/>
                  </a:cubicBezTo>
                  <a:cubicBezTo>
                    <a:pt x="556" y="1196"/>
                    <a:pt x="556" y="1196"/>
                    <a:pt x="556" y="1196"/>
                  </a:cubicBezTo>
                  <a:cubicBezTo>
                    <a:pt x="520" y="1196"/>
                    <a:pt x="520" y="1196"/>
                    <a:pt x="520" y="1196"/>
                  </a:cubicBezTo>
                  <a:cubicBezTo>
                    <a:pt x="530" y="1149"/>
                    <a:pt x="530" y="1149"/>
                    <a:pt x="530" y="1149"/>
                  </a:cubicBezTo>
                  <a:cubicBezTo>
                    <a:pt x="482" y="1166"/>
                    <a:pt x="482" y="1166"/>
                    <a:pt x="482" y="1166"/>
                  </a:cubicBezTo>
                  <a:cubicBezTo>
                    <a:pt x="475" y="1196"/>
                    <a:pt x="475" y="1196"/>
                    <a:pt x="475" y="1196"/>
                  </a:cubicBezTo>
                  <a:cubicBezTo>
                    <a:pt x="414" y="1196"/>
                    <a:pt x="414" y="1196"/>
                    <a:pt x="414" y="1196"/>
                  </a:cubicBezTo>
                  <a:cubicBezTo>
                    <a:pt x="424" y="1149"/>
                    <a:pt x="424" y="1149"/>
                    <a:pt x="424" y="1149"/>
                  </a:cubicBezTo>
                  <a:cubicBezTo>
                    <a:pt x="376" y="1166"/>
                    <a:pt x="376" y="1166"/>
                    <a:pt x="376" y="1166"/>
                  </a:cubicBezTo>
                  <a:cubicBezTo>
                    <a:pt x="369" y="1196"/>
                    <a:pt x="369" y="1196"/>
                    <a:pt x="369" y="1196"/>
                  </a:cubicBezTo>
                  <a:cubicBezTo>
                    <a:pt x="340" y="1196"/>
                    <a:pt x="340" y="1196"/>
                    <a:pt x="340" y="1196"/>
                  </a:cubicBezTo>
                  <a:cubicBezTo>
                    <a:pt x="333" y="1225"/>
                    <a:pt x="333" y="1225"/>
                    <a:pt x="333" y="1225"/>
                  </a:cubicBezTo>
                  <a:cubicBezTo>
                    <a:pt x="363" y="1225"/>
                    <a:pt x="363" y="1225"/>
                    <a:pt x="363" y="1225"/>
                  </a:cubicBezTo>
                  <a:cubicBezTo>
                    <a:pt x="345" y="1310"/>
                    <a:pt x="345" y="1310"/>
                    <a:pt x="345" y="1310"/>
                  </a:cubicBezTo>
                  <a:cubicBezTo>
                    <a:pt x="342" y="1322"/>
                    <a:pt x="336" y="1351"/>
                    <a:pt x="382" y="1351"/>
                  </a:cubicBezTo>
                  <a:cubicBezTo>
                    <a:pt x="389" y="1351"/>
                    <a:pt x="402" y="1350"/>
                    <a:pt x="417" y="1346"/>
                  </a:cubicBezTo>
                  <a:cubicBezTo>
                    <a:pt x="424" y="1317"/>
                    <a:pt x="424" y="1317"/>
                    <a:pt x="424" y="1317"/>
                  </a:cubicBezTo>
                  <a:cubicBezTo>
                    <a:pt x="418" y="1317"/>
                    <a:pt x="415" y="1317"/>
                    <a:pt x="408" y="1317"/>
                  </a:cubicBezTo>
                  <a:cubicBezTo>
                    <a:pt x="388" y="1317"/>
                    <a:pt x="391" y="1309"/>
                    <a:pt x="393" y="1295"/>
                  </a:cubicBezTo>
                  <a:cubicBezTo>
                    <a:pt x="408" y="1225"/>
                    <a:pt x="408" y="1225"/>
                    <a:pt x="408" y="1225"/>
                  </a:cubicBezTo>
                  <a:cubicBezTo>
                    <a:pt x="469" y="1225"/>
                    <a:pt x="469" y="1225"/>
                    <a:pt x="469" y="1225"/>
                  </a:cubicBezTo>
                  <a:cubicBezTo>
                    <a:pt x="451" y="1310"/>
                    <a:pt x="451" y="1310"/>
                    <a:pt x="451" y="1310"/>
                  </a:cubicBezTo>
                  <a:cubicBezTo>
                    <a:pt x="448" y="1322"/>
                    <a:pt x="442" y="1351"/>
                    <a:pt x="488" y="1351"/>
                  </a:cubicBezTo>
                  <a:cubicBezTo>
                    <a:pt x="495" y="1351"/>
                    <a:pt x="508" y="1350"/>
                    <a:pt x="523" y="1346"/>
                  </a:cubicBezTo>
                  <a:cubicBezTo>
                    <a:pt x="530" y="1317"/>
                    <a:pt x="530" y="1317"/>
                    <a:pt x="530" y="1317"/>
                  </a:cubicBezTo>
                  <a:cubicBezTo>
                    <a:pt x="524" y="1317"/>
                    <a:pt x="521" y="1317"/>
                    <a:pt x="514" y="1317"/>
                  </a:cubicBezTo>
                  <a:cubicBezTo>
                    <a:pt x="494" y="1317"/>
                    <a:pt x="496" y="1309"/>
                    <a:pt x="499" y="1295"/>
                  </a:cubicBezTo>
                  <a:cubicBezTo>
                    <a:pt x="514" y="1225"/>
                    <a:pt x="514" y="1225"/>
                    <a:pt x="514" y="1225"/>
                  </a:cubicBezTo>
                  <a:cubicBezTo>
                    <a:pt x="514" y="1225"/>
                    <a:pt x="514" y="1225"/>
                    <a:pt x="514" y="1225"/>
                  </a:cubicBezTo>
                  <a:close/>
                  <a:moveTo>
                    <a:pt x="579" y="1194"/>
                  </a:moveTo>
                  <a:cubicBezTo>
                    <a:pt x="624" y="1194"/>
                    <a:pt x="624" y="1194"/>
                    <a:pt x="624" y="1194"/>
                  </a:cubicBezTo>
                  <a:cubicBezTo>
                    <a:pt x="591" y="1348"/>
                    <a:pt x="591" y="1348"/>
                    <a:pt x="591" y="1348"/>
                  </a:cubicBezTo>
                  <a:cubicBezTo>
                    <a:pt x="546" y="1348"/>
                    <a:pt x="546" y="1348"/>
                    <a:pt x="546" y="1348"/>
                  </a:cubicBezTo>
                  <a:cubicBezTo>
                    <a:pt x="579" y="1194"/>
                    <a:pt x="579" y="1194"/>
                    <a:pt x="579" y="1194"/>
                  </a:cubicBezTo>
                  <a:cubicBezTo>
                    <a:pt x="579" y="1194"/>
                    <a:pt x="579" y="1194"/>
                    <a:pt x="579" y="1194"/>
                  </a:cubicBezTo>
                  <a:close/>
                  <a:moveTo>
                    <a:pt x="591" y="1129"/>
                  </a:moveTo>
                  <a:cubicBezTo>
                    <a:pt x="640" y="1129"/>
                    <a:pt x="640" y="1129"/>
                    <a:pt x="640" y="1129"/>
                  </a:cubicBezTo>
                  <a:cubicBezTo>
                    <a:pt x="631" y="1168"/>
                    <a:pt x="631" y="1168"/>
                    <a:pt x="631" y="1168"/>
                  </a:cubicBezTo>
                  <a:cubicBezTo>
                    <a:pt x="583" y="1168"/>
                    <a:pt x="583" y="1168"/>
                    <a:pt x="583" y="1168"/>
                  </a:cubicBezTo>
                  <a:cubicBezTo>
                    <a:pt x="591" y="1129"/>
                    <a:pt x="591" y="1129"/>
                    <a:pt x="591" y="1129"/>
                  </a:cubicBezTo>
                  <a:cubicBezTo>
                    <a:pt x="591" y="1129"/>
                    <a:pt x="591" y="1129"/>
                    <a:pt x="591" y="1129"/>
                  </a:cubicBezTo>
                  <a:close/>
                  <a:moveTo>
                    <a:pt x="653" y="1222"/>
                  </a:moveTo>
                  <a:cubicBezTo>
                    <a:pt x="654" y="1221"/>
                    <a:pt x="657" y="1205"/>
                    <a:pt x="659" y="1194"/>
                  </a:cubicBezTo>
                  <a:cubicBezTo>
                    <a:pt x="702" y="1194"/>
                    <a:pt x="702" y="1194"/>
                    <a:pt x="702" y="1194"/>
                  </a:cubicBezTo>
                  <a:cubicBezTo>
                    <a:pt x="698" y="1217"/>
                    <a:pt x="698" y="1217"/>
                    <a:pt x="698" y="1217"/>
                  </a:cubicBezTo>
                  <a:cubicBezTo>
                    <a:pt x="704" y="1210"/>
                    <a:pt x="720" y="1191"/>
                    <a:pt x="753" y="1191"/>
                  </a:cubicBezTo>
                  <a:cubicBezTo>
                    <a:pt x="784" y="1191"/>
                    <a:pt x="793" y="1209"/>
                    <a:pt x="794" y="1220"/>
                  </a:cubicBezTo>
                  <a:cubicBezTo>
                    <a:pt x="796" y="1229"/>
                    <a:pt x="795" y="1236"/>
                    <a:pt x="789" y="1265"/>
                  </a:cubicBezTo>
                  <a:cubicBezTo>
                    <a:pt x="771" y="1348"/>
                    <a:pt x="771" y="1348"/>
                    <a:pt x="771" y="1348"/>
                  </a:cubicBezTo>
                  <a:cubicBezTo>
                    <a:pt x="725" y="1348"/>
                    <a:pt x="725" y="1348"/>
                    <a:pt x="725" y="1348"/>
                  </a:cubicBezTo>
                  <a:cubicBezTo>
                    <a:pt x="746" y="1253"/>
                    <a:pt x="746" y="1253"/>
                    <a:pt x="746" y="1253"/>
                  </a:cubicBezTo>
                  <a:cubicBezTo>
                    <a:pt x="747" y="1246"/>
                    <a:pt x="748" y="1241"/>
                    <a:pt x="746" y="1236"/>
                  </a:cubicBezTo>
                  <a:cubicBezTo>
                    <a:pt x="745" y="1230"/>
                    <a:pt x="739" y="1223"/>
                    <a:pt x="728" y="1223"/>
                  </a:cubicBezTo>
                  <a:cubicBezTo>
                    <a:pt x="718" y="1223"/>
                    <a:pt x="708" y="1227"/>
                    <a:pt x="702" y="1235"/>
                  </a:cubicBezTo>
                  <a:cubicBezTo>
                    <a:pt x="698" y="1239"/>
                    <a:pt x="694" y="1246"/>
                    <a:pt x="691" y="1258"/>
                  </a:cubicBezTo>
                  <a:cubicBezTo>
                    <a:pt x="672" y="1348"/>
                    <a:pt x="672" y="1348"/>
                    <a:pt x="672" y="1348"/>
                  </a:cubicBezTo>
                  <a:cubicBezTo>
                    <a:pt x="627" y="1348"/>
                    <a:pt x="627" y="1348"/>
                    <a:pt x="627" y="1348"/>
                  </a:cubicBezTo>
                  <a:cubicBezTo>
                    <a:pt x="653" y="1222"/>
                    <a:pt x="653" y="1222"/>
                    <a:pt x="653" y="1222"/>
                  </a:cubicBezTo>
                  <a:cubicBezTo>
                    <a:pt x="653" y="1222"/>
                    <a:pt x="653" y="1222"/>
                    <a:pt x="653" y="1222"/>
                  </a:cubicBezTo>
                  <a:close/>
                  <a:moveTo>
                    <a:pt x="985" y="1196"/>
                  </a:moveTo>
                  <a:cubicBezTo>
                    <a:pt x="981" y="1207"/>
                    <a:pt x="978" y="1218"/>
                    <a:pt x="975" y="1233"/>
                  </a:cubicBezTo>
                  <a:cubicBezTo>
                    <a:pt x="951" y="1346"/>
                    <a:pt x="951" y="1346"/>
                    <a:pt x="951" y="1346"/>
                  </a:cubicBezTo>
                  <a:cubicBezTo>
                    <a:pt x="939" y="1403"/>
                    <a:pt x="891" y="1409"/>
                    <a:pt x="861" y="1409"/>
                  </a:cubicBezTo>
                  <a:cubicBezTo>
                    <a:pt x="839" y="1409"/>
                    <a:pt x="797" y="1406"/>
                    <a:pt x="804" y="1359"/>
                  </a:cubicBezTo>
                  <a:cubicBezTo>
                    <a:pt x="847" y="1359"/>
                    <a:pt x="847" y="1359"/>
                    <a:pt x="847" y="1359"/>
                  </a:cubicBezTo>
                  <a:cubicBezTo>
                    <a:pt x="847" y="1362"/>
                    <a:pt x="847" y="1367"/>
                    <a:pt x="850" y="1372"/>
                  </a:cubicBezTo>
                  <a:cubicBezTo>
                    <a:pt x="852" y="1376"/>
                    <a:pt x="858" y="1380"/>
                    <a:pt x="869" y="1380"/>
                  </a:cubicBezTo>
                  <a:cubicBezTo>
                    <a:pt x="883" y="1380"/>
                    <a:pt x="896" y="1374"/>
                    <a:pt x="902" y="1360"/>
                  </a:cubicBezTo>
                  <a:cubicBezTo>
                    <a:pt x="905" y="1353"/>
                    <a:pt x="906" y="1347"/>
                    <a:pt x="912" y="1324"/>
                  </a:cubicBezTo>
                  <a:cubicBezTo>
                    <a:pt x="893" y="1343"/>
                    <a:pt x="877" y="1345"/>
                    <a:pt x="866" y="1345"/>
                  </a:cubicBezTo>
                  <a:cubicBezTo>
                    <a:pt x="822" y="1345"/>
                    <a:pt x="809" y="1307"/>
                    <a:pt x="817" y="1270"/>
                  </a:cubicBezTo>
                  <a:cubicBezTo>
                    <a:pt x="825" y="1231"/>
                    <a:pt x="855" y="1194"/>
                    <a:pt x="899" y="1194"/>
                  </a:cubicBezTo>
                  <a:cubicBezTo>
                    <a:pt x="927" y="1194"/>
                    <a:pt x="934" y="1209"/>
                    <a:pt x="937" y="1216"/>
                  </a:cubicBezTo>
                  <a:cubicBezTo>
                    <a:pt x="943" y="1196"/>
                    <a:pt x="943" y="1196"/>
                    <a:pt x="943" y="1196"/>
                  </a:cubicBezTo>
                  <a:cubicBezTo>
                    <a:pt x="985" y="1196"/>
                    <a:pt x="985" y="1196"/>
                    <a:pt x="985" y="1196"/>
                  </a:cubicBezTo>
                  <a:cubicBezTo>
                    <a:pt x="985" y="1196"/>
                    <a:pt x="985" y="1196"/>
                    <a:pt x="985" y="1196"/>
                  </a:cubicBezTo>
                  <a:close/>
                  <a:moveTo>
                    <a:pt x="883" y="1315"/>
                  </a:moveTo>
                  <a:cubicBezTo>
                    <a:pt x="914" y="1315"/>
                    <a:pt x="922" y="1277"/>
                    <a:pt x="924" y="1271"/>
                  </a:cubicBezTo>
                  <a:cubicBezTo>
                    <a:pt x="927" y="1253"/>
                    <a:pt x="930" y="1224"/>
                    <a:pt x="903" y="1224"/>
                  </a:cubicBezTo>
                  <a:cubicBezTo>
                    <a:pt x="886" y="1224"/>
                    <a:pt x="869" y="1237"/>
                    <a:pt x="862" y="1270"/>
                  </a:cubicBezTo>
                  <a:cubicBezTo>
                    <a:pt x="861" y="1277"/>
                    <a:pt x="853" y="1315"/>
                    <a:pt x="883" y="1315"/>
                  </a:cubicBezTo>
                  <a:moveTo>
                    <a:pt x="1164" y="1346"/>
                  </a:moveTo>
                  <a:cubicBezTo>
                    <a:pt x="1149" y="1350"/>
                    <a:pt x="1136" y="1351"/>
                    <a:pt x="1129" y="1351"/>
                  </a:cubicBezTo>
                  <a:cubicBezTo>
                    <a:pt x="1083" y="1351"/>
                    <a:pt x="1089" y="1322"/>
                    <a:pt x="1092" y="1310"/>
                  </a:cubicBezTo>
                  <a:cubicBezTo>
                    <a:pt x="1110" y="1225"/>
                    <a:pt x="1110" y="1225"/>
                    <a:pt x="1110" y="1225"/>
                  </a:cubicBezTo>
                  <a:cubicBezTo>
                    <a:pt x="1080" y="1225"/>
                    <a:pt x="1080" y="1225"/>
                    <a:pt x="1080" y="1225"/>
                  </a:cubicBezTo>
                  <a:cubicBezTo>
                    <a:pt x="1087" y="1196"/>
                    <a:pt x="1087" y="1196"/>
                    <a:pt x="1087" y="1196"/>
                  </a:cubicBezTo>
                  <a:cubicBezTo>
                    <a:pt x="1116" y="1196"/>
                    <a:pt x="1116" y="1196"/>
                    <a:pt x="1116" y="1196"/>
                  </a:cubicBezTo>
                  <a:cubicBezTo>
                    <a:pt x="1123" y="1166"/>
                    <a:pt x="1123" y="1166"/>
                    <a:pt x="1123" y="1166"/>
                  </a:cubicBezTo>
                  <a:cubicBezTo>
                    <a:pt x="1171" y="1149"/>
                    <a:pt x="1171" y="1149"/>
                    <a:pt x="1171" y="1149"/>
                  </a:cubicBezTo>
                  <a:cubicBezTo>
                    <a:pt x="1161" y="1196"/>
                    <a:pt x="1161" y="1196"/>
                    <a:pt x="1161" y="1196"/>
                  </a:cubicBezTo>
                  <a:cubicBezTo>
                    <a:pt x="1198" y="1196"/>
                    <a:pt x="1198" y="1196"/>
                    <a:pt x="1198" y="1196"/>
                  </a:cubicBezTo>
                  <a:cubicBezTo>
                    <a:pt x="1191" y="1225"/>
                    <a:pt x="1191" y="1225"/>
                    <a:pt x="1191" y="1225"/>
                  </a:cubicBezTo>
                  <a:cubicBezTo>
                    <a:pt x="1155" y="1225"/>
                    <a:pt x="1155" y="1225"/>
                    <a:pt x="1155" y="1225"/>
                  </a:cubicBezTo>
                  <a:cubicBezTo>
                    <a:pt x="1140" y="1295"/>
                    <a:pt x="1140" y="1295"/>
                    <a:pt x="1140" y="1295"/>
                  </a:cubicBezTo>
                  <a:cubicBezTo>
                    <a:pt x="1137" y="1309"/>
                    <a:pt x="1135" y="1317"/>
                    <a:pt x="1155" y="1317"/>
                  </a:cubicBezTo>
                  <a:cubicBezTo>
                    <a:pt x="1162" y="1317"/>
                    <a:pt x="1165" y="1317"/>
                    <a:pt x="1171" y="1317"/>
                  </a:cubicBezTo>
                  <a:cubicBezTo>
                    <a:pt x="1164" y="1346"/>
                    <a:pt x="1164" y="1346"/>
                    <a:pt x="1164" y="1346"/>
                  </a:cubicBezTo>
                  <a:cubicBezTo>
                    <a:pt x="1164" y="1346"/>
                    <a:pt x="1164" y="1346"/>
                    <a:pt x="1164" y="1346"/>
                  </a:cubicBezTo>
                  <a:close/>
                  <a:moveTo>
                    <a:pt x="1235" y="1129"/>
                  </a:moveTo>
                  <a:cubicBezTo>
                    <a:pt x="1280" y="1129"/>
                    <a:pt x="1280" y="1129"/>
                    <a:pt x="1280" y="1129"/>
                  </a:cubicBezTo>
                  <a:cubicBezTo>
                    <a:pt x="1261" y="1216"/>
                    <a:pt x="1261" y="1216"/>
                    <a:pt x="1261" y="1216"/>
                  </a:cubicBezTo>
                  <a:cubicBezTo>
                    <a:pt x="1268" y="1208"/>
                    <a:pt x="1283" y="1193"/>
                    <a:pt x="1311" y="1193"/>
                  </a:cubicBezTo>
                  <a:cubicBezTo>
                    <a:pt x="1334" y="1193"/>
                    <a:pt x="1346" y="1204"/>
                    <a:pt x="1351" y="1214"/>
                  </a:cubicBezTo>
                  <a:cubicBezTo>
                    <a:pt x="1355" y="1221"/>
                    <a:pt x="1356" y="1235"/>
                    <a:pt x="1352" y="1255"/>
                  </a:cubicBezTo>
                  <a:cubicBezTo>
                    <a:pt x="1332" y="1348"/>
                    <a:pt x="1332" y="1348"/>
                    <a:pt x="1332" y="1348"/>
                  </a:cubicBezTo>
                  <a:cubicBezTo>
                    <a:pt x="1288" y="1348"/>
                    <a:pt x="1288" y="1348"/>
                    <a:pt x="1288" y="1348"/>
                  </a:cubicBezTo>
                  <a:cubicBezTo>
                    <a:pt x="1307" y="1256"/>
                    <a:pt x="1307" y="1256"/>
                    <a:pt x="1307" y="1256"/>
                  </a:cubicBezTo>
                  <a:cubicBezTo>
                    <a:pt x="1309" y="1248"/>
                    <a:pt x="1314" y="1223"/>
                    <a:pt x="1289" y="1223"/>
                  </a:cubicBezTo>
                  <a:cubicBezTo>
                    <a:pt x="1276" y="1223"/>
                    <a:pt x="1259" y="1230"/>
                    <a:pt x="1253" y="1254"/>
                  </a:cubicBezTo>
                  <a:cubicBezTo>
                    <a:pt x="1234" y="1348"/>
                    <a:pt x="1234" y="1348"/>
                    <a:pt x="1234" y="1348"/>
                  </a:cubicBezTo>
                  <a:cubicBezTo>
                    <a:pt x="1189" y="1348"/>
                    <a:pt x="1189" y="1348"/>
                    <a:pt x="1189" y="1348"/>
                  </a:cubicBezTo>
                  <a:cubicBezTo>
                    <a:pt x="1235" y="1129"/>
                    <a:pt x="1235" y="1129"/>
                    <a:pt x="1235" y="1129"/>
                  </a:cubicBezTo>
                  <a:cubicBezTo>
                    <a:pt x="1235" y="1129"/>
                    <a:pt x="1235" y="1129"/>
                    <a:pt x="1235" y="1129"/>
                  </a:cubicBezTo>
                  <a:close/>
                  <a:moveTo>
                    <a:pt x="1387" y="1232"/>
                  </a:moveTo>
                  <a:cubicBezTo>
                    <a:pt x="1389" y="1225"/>
                    <a:pt x="1392" y="1203"/>
                    <a:pt x="1393" y="1194"/>
                  </a:cubicBezTo>
                  <a:cubicBezTo>
                    <a:pt x="1435" y="1194"/>
                    <a:pt x="1435" y="1194"/>
                    <a:pt x="1435" y="1194"/>
                  </a:cubicBezTo>
                  <a:cubicBezTo>
                    <a:pt x="1430" y="1223"/>
                    <a:pt x="1430" y="1223"/>
                    <a:pt x="1430" y="1223"/>
                  </a:cubicBezTo>
                  <a:cubicBezTo>
                    <a:pt x="1438" y="1211"/>
                    <a:pt x="1452" y="1192"/>
                    <a:pt x="1489" y="1194"/>
                  </a:cubicBezTo>
                  <a:cubicBezTo>
                    <a:pt x="1480" y="1234"/>
                    <a:pt x="1480" y="1234"/>
                    <a:pt x="1480" y="1234"/>
                  </a:cubicBezTo>
                  <a:cubicBezTo>
                    <a:pt x="1435" y="1230"/>
                    <a:pt x="1428" y="1253"/>
                    <a:pt x="1424" y="1273"/>
                  </a:cubicBezTo>
                  <a:cubicBezTo>
                    <a:pt x="1408" y="1348"/>
                    <a:pt x="1408" y="1348"/>
                    <a:pt x="1408" y="1348"/>
                  </a:cubicBezTo>
                  <a:cubicBezTo>
                    <a:pt x="1363" y="1348"/>
                    <a:pt x="1363" y="1348"/>
                    <a:pt x="1363" y="1348"/>
                  </a:cubicBezTo>
                  <a:cubicBezTo>
                    <a:pt x="1387" y="1232"/>
                    <a:pt x="1387" y="1232"/>
                    <a:pt x="1387" y="1232"/>
                  </a:cubicBezTo>
                  <a:cubicBezTo>
                    <a:pt x="1387" y="1232"/>
                    <a:pt x="1387" y="1232"/>
                    <a:pt x="1387" y="1232"/>
                  </a:cubicBezTo>
                  <a:close/>
                  <a:moveTo>
                    <a:pt x="1582" y="1191"/>
                  </a:moveTo>
                  <a:cubicBezTo>
                    <a:pt x="1637" y="1191"/>
                    <a:pt x="1654" y="1229"/>
                    <a:pt x="1644" y="1271"/>
                  </a:cubicBezTo>
                  <a:cubicBezTo>
                    <a:pt x="1635" y="1315"/>
                    <a:pt x="1602" y="1353"/>
                    <a:pt x="1546" y="1353"/>
                  </a:cubicBezTo>
                  <a:cubicBezTo>
                    <a:pt x="1503" y="1353"/>
                    <a:pt x="1474" y="1326"/>
                    <a:pt x="1485" y="1273"/>
                  </a:cubicBezTo>
                  <a:cubicBezTo>
                    <a:pt x="1493" y="1236"/>
                    <a:pt x="1521" y="1191"/>
                    <a:pt x="1582" y="1191"/>
                  </a:cubicBezTo>
                  <a:moveTo>
                    <a:pt x="1555" y="1322"/>
                  </a:moveTo>
                  <a:cubicBezTo>
                    <a:pt x="1574" y="1322"/>
                    <a:pt x="1590" y="1310"/>
                    <a:pt x="1599" y="1270"/>
                  </a:cubicBezTo>
                  <a:cubicBezTo>
                    <a:pt x="1603" y="1250"/>
                    <a:pt x="1605" y="1221"/>
                    <a:pt x="1575" y="1221"/>
                  </a:cubicBezTo>
                  <a:cubicBezTo>
                    <a:pt x="1543" y="1221"/>
                    <a:pt x="1534" y="1259"/>
                    <a:pt x="1531" y="1273"/>
                  </a:cubicBezTo>
                  <a:cubicBezTo>
                    <a:pt x="1524" y="1307"/>
                    <a:pt x="1532" y="1322"/>
                    <a:pt x="1555" y="1322"/>
                  </a:cubicBezTo>
                  <a:moveTo>
                    <a:pt x="1734" y="1195"/>
                  </a:moveTo>
                  <a:cubicBezTo>
                    <a:pt x="1714" y="1286"/>
                    <a:pt x="1714" y="1286"/>
                    <a:pt x="1714" y="1286"/>
                  </a:cubicBezTo>
                  <a:cubicBezTo>
                    <a:pt x="1711" y="1299"/>
                    <a:pt x="1707" y="1320"/>
                    <a:pt x="1731" y="1320"/>
                  </a:cubicBezTo>
                  <a:cubicBezTo>
                    <a:pt x="1760" y="1320"/>
                    <a:pt x="1765" y="1298"/>
                    <a:pt x="1770" y="1272"/>
                  </a:cubicBezTo>
                  <a:cubicBezTo>
                    <a:pt x="1786" y="1195"/>
                    <a:pt x="1786" y="1195"/>
                    <a:pt x="1786" y="1195"/>
                  </a:cubicBezTo>
                  <a:cubicBezTo>
                    <a:pt x="1833" y="1195"/>
                    <a:pt x="1833" y="1195"/>
                    <a:pt x="1833" y="1195"/>
                  </a:cubicBezTo>
                  <a:cubicBezTo>
                    <a:pt x="1811" y="1296"/>
                    <a:pt x="1811" y="1296"/>
                    <a:pt x="1811" y="1296"/>
                  </a:cubicBezTo>
                  <a:cubicBezTo>
                    <a:pt x="1805" y="1329"/>
                    <a:pt x="1804" y="1333"/>
                    <a:pt x="1804" y="1337"/>
                  </a:cubicBezTo>
                  <a:cubicBezTo>
                    <a:pt x="1803" y="1341"/>
                    <a:pt x="1802" y="1344"/>
                    <a:pt x="1802" y="1348"/>
                  </a:cubicBezTo>
                  <a:cubicBezTo>
                    <a:pt x="1758" y="1348"/>
                    <a:pt x="1758" y="1348"/>
                    <a:pt x="1758" y="1348"/>
                  </a:cubicBezTo>
                  <a:cubicBezTo>
                    <a:pt x="1761" y="1328"/>
                    <a:pt x="1761" y="1328"/>
                    <a:pt x="1761" y="1328"/>
                  </a:cubicBezTo>
                  <a:cubicBezTo>
                    <a:pt x="1756" y="1334"/>
                    <a:pt x="1740" y="1352"/>
                    <a:pt x="1711" y="1352"/>
                  </a:cubicBezTo>
                  <a:cubicBezTo>
                    <a:pt x="1690" y="1352"/>
                    <a:pt x="1675" y="1343"/>
                    <a:pt x="1669" y="1331"/>
                  </a:cubicBezTo>
                  <a:cubicBezTo>
                    <a:pt x="1662" y="1319"/>
                    <a:pt x="1666" y="1297"/>
                    <a:pt x="1668" y="1290"/>
                  </a:cubicBezTo>
                  <a:cubicBezTo>
                    <a:pt x="1688" y="1195"/>
                    <a:pt x="1688" y="1195"/>
                    <a:pt x="1688" y="1195"/>
                  </a:cubicBezTo>
                  <a:cubicBezTo>
                    <a:pt x="1734" y="1195"/>
                    <a:pt x="1734" y="1195"/>
                    <a:pt x="1734" y="1195"/>
                  </a:cubicBezTo>
                  <a:cubicBezTo>
                    <a:pt x="1734" y="1195"/>
                    <a:pt x="1734" y="1195"/>
                    <a:pt x="1734" y="1195"/>
                  </a:cubicBezTo>
                  <a:close/>
                  <a:moveTo>
                    <a:pt x="2010" y="1196"/>
                  </a:moveTo>
                  <a:cubicBezTo>
                    <a:pt x="2006" y="1207"/>
                    <a:pt x="2003" y="1218"/>
                    <a:pt x="2000" y="1233"/>
                  </a:cubicBezTo>
                  <a:cubicBezTo>
                    <a:pt x="1976" y="1346"/>
                    <a:pt x="1976" y="1346"/>
                    <a:pt x="1976" y="1346"/>
                  </a:cubicBezTo>
                  <a:cubicBezTo>
                    <a:pt x="1964" y="1403"/>
                    <a:pt x="1915" y="1409"/>
                    <a:pt x="1886" y="1409"/>
                  </a:cubicBezTo>
                  <a:cubicBezTo>
                    <a:pt x="1864" y="1409"/>
                    <a:pt x="1822" y="1406"/>
                    <a:pt x="1829" y="1359"/>
                  </a:cubicBezTo>
                  <a:cubicBezTo>
                    <a:pt x="1872" y="1359"/>
                    <a:pt x="1872" y="1359"/>
                    <a:pt x="1872" y="1359"/>
                  </a:cubicBezTo>
                  <a:cubicBezTo>
                    <a:pt x="1872" y="1362"/>
                    <a:pt x="1871" y="1367"/>
                    <a:pt x="1874" y="1372"/>
                  </a:cubicBezTo>
                  <a:cubicBezTo>
                    <a:pt x="1877" y="1376"/>
                    <a:pt x="1883" y="1380"/>
                    <a:pt x="1894" y="1380"/>
                  </a:cubicBezTo>
                  <a:cubicBezTo>
                    <a:pt x="1908" y="1380"/>
                    <a:pt x="1921" y="1374"/>
                    <a:pt x="1926" y="1360"/>
                  </a:cubicBezTo>
                  <a:cubicBezTo>
                    <a:pt x="1930" y="1353"/>
                    <a:pt x="1931" y="1347"/>
                    <a:pt x="1937" y="1324"/>
                  </a:cubicBezTo>
                  <a:cubicBezTo>
                    <a:pt x="1918" y="1343"/>
                    <a:pt x="1901" y="1345"/>
                    <a:pt x="1891" y="1345"/>
                  </a:cubicBezTo>
                  <a:cubicBezTo>
                    <a:pt x="1847" y="1345"/>
                    <a:pt x="1834" y="1307"/>
                    <a:pt x="1842" y="1270"/>
                  </a:cubicBezTo>
                  <a:cubicBezTo>
                    <a:pt x="1850" y="1231"/>
                    <a:pt x="1880" y="1194"/>
                    <a:pt x="1924" y="1194"/>
                  </a:cubicBezTo>
                  <a:cubicBezTo>
                    <a:pt x="1952" y="1194"/>
                    <a:pt x="1959" y="1209"/>
                    <a:pt x="1962" y="1216"/>
                  </a:cubicBezTo>
                  <a:cubicBezTo>
                    <a:pt x="1968" y="1196"/>
                    <a:pt x="1968" y="1196"/>
                    <a:pt x="1968" y="1196"/>
                  </a:cubicBezTo>
                  <a:cubicBezTo>
                    <a:pt x="2010" y="1196"/>
                    <a:pt x="2010" y="1196"/>
                    <a:pt x="2010" y="1196"/>
                  </a:cubicBezTo>
                  <a:cubicBezTo>
                    <a:pt x="2010" y="1196"/>
                    <a:pt x="2010" y="1196"/>
                    <a:pt x="2010" y="1196"/>
                  </a:cubicBezTo>
                  <a:close/>
                  <a:moveTo>
                    <a:pt x="1908" y="1315"/>
                  </a:moveTo>
                  <a:cubicBezTo>
                    <a:pt x="1939" y="1315"/>
                    <a:pt x="1947" y="1277"/>
                    <a:pt x="1948" y="1271"/>
                  </a:cubicBezTo>
                  <a:cubicBezTo>
                    <a:pt x="1952" y="1253"/>
                    <a:pt x="1955" y="1224"/>
                    <a:pt x="1928" y="1224"/>
                  </a:cubicBezTo>
                  <a:cubicBezTo>
                    <a:pt x="1911" y="1224"/>
                    <a:pt x="1894" y="1237"/>
                    <a:pt x="1887" y="1270"/>
                  </a:cubicBezTo>
                  <a:cubicBezTo>
                    <a:pt x="1885" y="1277"/>
                    <a:pt x="1878" y="1315"/>
                    <a:pt x="1908" y="1315"/>
                  </a:cubicBezTo>
                  <a:moveTo>
                    <a:pt x="2058" y="1129"/>
                  </a:moveTo>
                  <a:cubicBezTo>
                    <a:pt x="2102" y="1129"/>
                    <a:pt x="2102" y="1129"/>
                    <a:pt x="2102" y="1129"/>
                  </a:cubicBezTo>
                  <a:cubicBezTo>
                    <a:pt x="2084" y="1216"/>
                    <a:pt x="2084" y="1216"/>
                    <a:pt x="2084" y="1216"/>
                  </a:cubicBezTo>
                  <a:cubicBezTo>
                    <a:pt x="2091" y="1208"/>
                    <a:pt x="2105" y="1193"/>
                    <a:pt x="2133" y="1193"/>
                  </a:cubicBezTo>
                  <a:cubicBezTo>
                    <a:pt x="2156" y="1193"/>
                    <a:pt x="2168" y="1204"/>
                    <a:pt x="2174" y="1214"/>
                  </a:cubicBezTo>
                  <a:cubicBezTo>
                    <a:pt x="2177" y="1221"/>
                    <a:pt x="2179" y="1235"/>
                    <a:pt x="2175" y="1255"/>
                  </a:cubicBezTo>
                  <a:cubicBezTo>
                    <a:pt x="2155" y="1348"/>
                    <a:pt x="2155" y="1348"/>
                    <a:pt x="2155" y="1348"/>
                  </a:cubicBezTo>
                  <a:cubicBezTo>
                    <a:pt x="2110" y="1348"/>
                    <a:pt x="2110" y="1348"/>
                    <a:pt x="2110" y="1348"/>
                  </a:cubicBezTo>
                  <a:cubicBezTo>
                    <a:pt x="2130" y="1256"/>
                    <a:pt x="2130" y="1256"/>
                    <a:pt x="2130" y="1256"/>
                  </a:cubicBezTo>
                  <a:cubicBezTo>
                    <a:pt x="2131" y="1248"/>
                    <a:pt x="2137" y="1223"/>
                    <a:pt x="2112" y="1223"/>
                  </a:cubicBezTo>
                  <a:cubicBezTo>
                    <a:pt x="2099" y="1223"/>
                    <a:pt x="2081" y="1230"/>
                    <a:pt x="2076" y="1254"/>
                  </a:cubicBezTo>
                  <a:cubicBezTo>
                    <a:pt x="2057" y="1348"/>
                    <a:pt x="2057" y="1348"/>
                    <a:pt x="2057" y="1348"/>
                  </a:cubicBezTo>
                  <a:cubicBezTo>
                    <a:pt x="2012" y="1348"/>
                    <a:pt x="2012" y="1348"/>
                    <a:pt x="2012" y="1348"/>
                  </a:cubicBezTo>
                  <a:cubicBezTo>
                    <a:pt x="2058" y="1129"/>
                    <a:pt x="2058" y="1129"/>
                    <a:pt x="2058" y="1129"/>
                  </a:cubicBezTo>
                  <a:cubicBezTo>
                    <a:pt x="2058" y="1129"/>
                    <a:pt x="2058" y="1129"/>
                    <a:pt x="2058" y="1129"/>
                  </a:cubicBezTo>
                  <a:close/>
                  <a:moveTo>
                    <a:pt x="100" y="1249"/>
                  </a:moveTo>
                  <a:cubicBezTo>
                    <a:pt x="101" y="1244"/>
                    <a:pt x="104" y="1221"/>
                    <a:pt x="87" y="1221"/>
                  </a:cubicBezTo>
                  <a:cubicBezTo>
                    <a:pt x="66" y="1221"/>
                    <a:pt x="56" y="1253"/>
                    <a:pt x="53" y="1270"/>
                  </a:cubicBezTo>
                  <a:cubicBezTo>
                    <a:pt x="51" y="1278"/>
                    <a:pt x="46" y="1306"/>
                    <a:pt x="54" y="1317"/>
                  </a:cubicBezTo>
                  <a:cubicBezTo>
                    <a:pt x="57" y="1321"/>
                    <a:pt x="61" y="1322"/>
                    <a:pt x="65" y="1322"/>
                  </a:cubicBezTo>
                  <a:cubicBezTo>
                    <a:pt x="70" y="1322"/>
                    <a:pt x="84" y="1320"/>
                    <a:pt x="92" y="1292"/>
                  </a:cubicBezTo>
                  <a:cubicBezTo>
                    <a:pt x="136" y="1292"/>
                    <a:pt x="136" y="1292"/>
                    <a:pt x="136" y="1292"/>
                  </a:cubicBezTo>
                  <a:cubicBezTo>
                    <a:pt x="133" y="1304"/>
                    <a:pt x="128" y="1323"/>
                    <a:pt x="107" y="1337"/>
                  </a:cubicBezTo>
                  <a:cubicBezTo>
                    <a:pt x="94" y="1347"/>
                    <a:pt x="79" y="1352"/>
                    <a:pt x="60" y="1352"/>
                  </a:cubicBezTo>
                  <a:cubicBezTo>
                    <a:pt x="40" y="1352"/>
                    <a:pt x="23" y="1347"/>
                    <a:pt x="12" y="1331"/>
                  </a:cubicBezTo>
                  <a:cubicBezTo>
                    <a:pt x="2" y="1316"/>
                    <a:pt x="0" y="1296"/>
                    <a:pt x="5" y="1271"/>
                  </a:cubicBezTo>
                  <a:cubicBezTo>
                    <a:pt x="20" y="1201"/>
                    <a:pt x="74" y="1192"/>
                    <a:pt x="94" y="1192"/>
                  </a:cubicBezTo>
                  <a:cubicBezTo>
                    <a:pt x="122" y="1192"/>
                    <a:pt x="153" y="1207"/>
                    <a:pt x="144" y="1249"/>
                  </a:cubicBezTo>
                  <a:cubicBezTo>
                    <a:pt x="100" y="1249"/>
                    <a:pt x="100" y="1249"/>
                    <a:pt x="100" y="1249"/>
                  </a:cubicBezTo>
                  <a:cubicBezTo>
                    <a:pt x="100" y="1249"/>
                    <a:pt x="100" y="1249"/>
                    <a:pt x="100" y="1249"/>
                  </a:cubicBezTo>
                  <a:close/>
                  <a:moveTo>
                    <a:pt x="2378" y="1249"/>
                  </a:moveTo>
                  <a:cubicBezTo>
                    <a:pt x="2379" y="1244"/>
                    <a:pt x="2382" y="1221"/>
                    <a:pt x="2365" y="1221"/>
                  </a:cubicBezTo>
                  <a:cubicBezTo>
                    <a:pt x="2344" y="1221"/>
                    <a:pt x="2335" y="1253"/>
                    <a:pt x="2331" y="1270"/>
                  </a:cubicBezTo>
                  <a:cubicBezTo>
                    <a:pt x="2329" y="1278"/>
                    <a:pt x="2324" y="1306"/>
                    <a:pt x="2332" y="1317"/>
                  </a:cubicBezTo>
                  <a:cubicBezTo>
                    <a:pt x="2335" y="1321"/>
                    <a:pt x="2340" y="1322"/>
                    <a:pt x="2343" y="1322"/>
                  </a:cubicBezTo>
                  <a:cubicBezTo>
                    <a:pt x="2348" y="1322"/>
                    <a:pt x="2362" y="1320"/>
                    <a:pt x="2370" y="1292"/>
                  </a:cubicBezTo>
                  <a:cubicBezTo>
                    <a:pt x="2414" y="1292"/>
                    <a:pt x="2414" y="1292"/>
                    <a:pt x="2414" y="1292"/>
                  </a:cubicBezTo>
                  <a:cubicBezTo>
                    <a:pt x="2411" y="1304"/>
                    <a:pt x="2406" y="1323"/>
                    <a:pt x="2385" y="1337"/>
                  </a:cubicBezTo>
                  <a:cubicBezTo>
                    <a:pt x="2372" y="1347"/>
                    <a:pt x="2357" y="1352"/>
                    <a:pt x="2338" y="1352"/>
                  </a:cubicBezTo>
                  <a:cubicBezTo>
                    <a:pt x="2318" y="1352"/>
                    <a:pt x="2301" y="1347"/>
                    <a:pt x="2290" y="1331"/>
                  </a:cubicBezTo>
                  <a:cubicBezTo>
                    <a:pt x="2280" y="1316"/>
                    <a:pt x="2278" y="1296"/>
                    <a:pt x="2284" y="1271"/>
                  </a:cubicBezTo>
                  <a:cubicBezTo>
                    <a:pt x="2299" y="1201"/>
                    <a:pt x="2352" y="1192"/>
                    <a:pt x="2372" y="1192"/>
                  </a:cubicBezTo>
                  <a:cubicBezTo>
                    <a:pt x="2401" y="1192"/>
                    <a:pt x="2431" y="1207"/>
                    <a:pt x="2423" y="1249"/>
                  </a:cubicBezTo>
                  <a:cubicBezTo>
                    <a:pt x="2378" y="1249"/>
                    <a:pt x="2378" y="1249"/>
                    <a:pt x="2378" y="1249"/>
                  </a:cubicBezTo>
                  <a:cubicBezTo>
                    <a:pt x="2378" y="1249"/>
                    <a:pt x="2378" y="1249"/>
                    <a:pt x="2378" y="1249"/>
                  </a:cubicBezTo>
                  <a:close/>
                  <a:moveTo>
                    <a:pt x="2534" y="1191"/>
                  </a:moveTo>
                  <a:cubicBezTo>
                    <a:pt x="2589" y="1191"/>
                    <a:pt x="2606" y="1229"/>
                    <a:pt x="2597" y="1271"/>
                  </a:cubicBezTo>
                  <a:cubicBezTo>
                    <a:pt x="2587" y="1315"/>
                    <a:pt x="2554" y="1353"/>
                    <a:pt x="2498" y="1353"/>
                  </a:cubicBezTo>
                  <a:cubicBezTo>
                    <a:pt x="2454" y="1353"/>
                    <a:pt x="2426" y="1326"/>
                    <a:pt x="2437" y="1273"/>
                  </a:cubicBezTo>
                  <a:cubicBezTo>
                    <a:pt x="2445" y="1236"/>
                    <a:pt x="2474" y="1191"/>
                    <a:pt x="2534" y="1191"/>
                  </a:cubicBezTo>
                  <a:moveTo>
                    <a:pt x="2507" y="1322"/>
                  </a:moveTo>
                  <a:cubicBezTo>
                    <a:pt x="2527" y="1322"/>
                    <a:pt x="2542" y="1310"/>
                    <a:pt x="2551" y="1270"/>
                  </a:cubicBezTo>
                  <a:cubicBezTo>
                    <a:pt x="2555" y="1250"/>
                    <a:pt x="2557" y="1221"/>
                    <a:pt x="2528" y="1221"/>
                  </a:cubicBezTo>
                  <a:cubicBezTo>
                    <a:pt x="2495" y="1221"/>
                    <a:pt x="2486" y="1259"/>
                    <a:pt x="2484" y="1273"/>
                  </a:cubicBezTo>
                  <a:cubicBezTo>
                    <a:pt x="2476" y="1307"/>
                    <a:pt x="2484" y="1322"/>
                    <a:pt x="2507" y="1322"/>
                  </a:cubicBezTo>
                  <a:moveTo>
                    <a:pt x="2637" y="1223"/>
                  </a:moveTo>
                  <a:cubicBezTo>
                    <a:pt x="2639" y="1214"/>
                    <a:pt x="2640" y="1205"/>
                    <a:pt x="2641" y="1195"/>
                  </a:cubicBezTo>
                  <a:cubicBezTo>
                    <a:pt x="2685" y="1195"/>
                    <a:pt x="2685" y="1195"/>
                    <a:pt x="2685" y="1195"/>
                  </a:cubicBezTo>
                  <a:cubicBezTo>
                    <a:pt x="2682" y="1214"/>
                    <a:pt x="2682" y="1214"/>
                    <a:pt x="2682" y="1214"/>
                  </a:cubicBezTo>
                  <a:cubicBezTo>
                    <a:pt x="2688" y="1208"/>
                    <a:pt x="2704" y="1192"/>
                    <a:pt x="2734" y="1192"/>
                  </a:cubicBezTo>
                  <a:cubicBezTo>
                    <a:pt x="2769" y="1192"/>
                    <a:pt x="2775" y="1213"/>
                    <a:pt x="2776" y="1220"/>
                  </a:cubicBezTo>
                  <a:cubicBezTo>
                    <a:pt x="2795" y="1196"/>
                    <a:pt x="2816" y="1192"/>
                    <a:pt x="2832" y="1192"/>
                  </a:cubicBezTo>
                  <a:cubicBezTo>
                    <a:pt x="2862" y="1192"/>
                    <a:pt x="2871" y="1210"/>
                    <a:pt x="2873" y="1216"/>
                  </a:cubicBezTo>
                  <a:cubicBezTo>
                    <a:pt x="2878" y="1230"/>
                    <a:pt x="2874" y="1248"/>
                    <a:pt x="2871" y="1261"/>
                  </a:cubicBezTo>
                  <a:cubicBezTo>
                    <a:pt x="2853" y="1348"/>
                    <a:pt x="2853" y="1348"/>
                    <a:pt x="2853" y="1348"/>
                  </a:cubicBezTo>
                  <a:cubicBezTo>
                    <a:pt x="2807" y="1348"/>
                    <a:pt x="2807" y="1348"/>
                    <a:pt x="2807" y="1348"/>
                  </a:cubicBezTo>
                  <a:cubicBezTo>
                    <a:pt x="2827" y="1258"/>
                    <a:pt x="2827" y="1258"/>
                    <a:pt x="2827" y="1258"/>
                  </a:cubicBezTo>
                  <a:cubicBezTo>
                    <a:pt x="2830" y="1242"/>
                    <a:pt x="2832" y="1223"/>
                    <a:pt x="2808" y="1223"/>
                  </a:cubicBezTo>
                  <a:cubicBezTo>
                    <a:pt x="2781" y="1223"/>
                    <a:pt x="2775" y="1249"/>
                    <a:pt x="2771" y="1271"/>
                  </a:cubicBezTo>
                  <a:cubicBezTo>
                    <a:pt x="2754" y="1348"/>
                    <a:pt x="2754" y="1348"/>
                    <a:pt x="2754" y="1348"/>
                  </a:cubicBezTo>
                  <a:cubicBezTo>
                    <a:pt x="2709" y="1348"/>
                    <a:pt x="2709" y="1348"/>
                    <a:pt x="2709" y="1348"/>
                  </a:cubicBezTo>
                  <a:cubicBezTo>
                    <a:pt x="2728" y="1257"/>
                    <a:pt x="2728" y="1257"/>
                    <a:pt x="2728" y="1257"/>
                  </a:cubicBezTo>
                  <a:cubicBezTo>
                    <a:pt x="2731" y="1245"/>
                    <a:pt x="2735" y="1223"/>
                    <a:pt x="2710" y="1223"/>
                  </a:cubicBezTo>
                  <a:cubicBezTo>
                    <a:pt x="2682" y="1223"/>
                    <a:pt x="2677" y="1248"/>
                    <a:pt x="2674" y="1258"/>
                  </a:cubicBezTo>
                  <a:cubicBezTo>
                    <a:pt x="2655" y="1348"/>
                    <a:pt x="2655" y="1348"/>
                    <a:pt x="2655" y="1348"/>
                  </a:cubicBezTo>
                  <a:cubicBezTo>
                    <a:pt x="2610" y="1348"/>
                    <a:pt x="2610" y="1348"/>
                    <a:pt x="2610" y="1348"/>
                  </a:cubicBezTo>
                  <a:cubicBezTo>
                    <a:pt x="2637" y="1223"/>
                    <a:pt x="2637" y="1223"/>
                    <a:pt x="2637" y="1223"/>
                  </a:cubicBezTo>
                  <a:cubicBezTo>
                    <a:pt x="2637" y="1223"/>
                    <a:pt x="2637" y="1223"/>
                    <a:pt x="2637" y="1223"/>
                  </a:cubicBezTo>
                  <a:close/>
                  <a:moveTo>
                    <a:pt x="2966" y="1195"/>
                  </a:moveTo>
                  <a:cubicBezTo>
                    <a:pt x="2963" y="1216"/>
                    <a:pt x="2963" y="1216"/>
                    <a:pt x="2963" y="1216"/>
                  </a:cubicBezTo>
                  <a:cubicBezTo>
                    <a:pt x="2982" y="1192"/>
                    <a:pt x="3008" y="1192"/>
                    <a:pt x="3015" y="1192"/>
                  </a:cubicBezTo>
                  <a:cubicBezTo>
                    <a:pt x="3054" y="1192"/>
                    <a:pt x="3072" y="1221"/>
                    <a:pt x="3062" y="1268"/>
                  </a:cubicBezTo>
                  <a:cubicBezTo>
                    <a:pt x="3053" y="1312"/>
                    <a:pt x="3022" y="1350"/>
                    <a:pt x="2978" y="1350"/>
                  </a:cubicBezTo>
                  <a:cubicBezTo>
                    <a:pt x="2950" y="1350"/>
                    <a:pt x="2942" y="1335"/>
                    <a:pt x="2939" y="1330"/>
                  </a:cubicBezTo>
                  <a:cubicBezTo>
                    <a:pt x="2923" y="1407"/>
                    <a:pt x="2923" y="1407"/>
                    <a:pt x="2923" y="1407"/>
                  </a:cubicBezTo>
                  <a:cubicBezTo>
                    <a:pt x="2877" y="1407"/>
                    <a:pt x="2877" y="1407"/>
                    <a:pt x="2877" y="1407"/>
                  </a:cubicBezTo>
                  <a:cubicBezTo>
                    <a:pt x="2922" y="1195"/>
                    <a:pt x="2922" y="1195"/>
                    <a:pt x="2922" y="1195"/>
                  </a:cubicBezTo>
                  <a:cubicBezTo>
                    <a:pt x="2966" y="1195"/>
                    <a:pt x="2966" y="1195"/>
                    <a:pt x="2966" y="1195"/>
                  </a:cubicBezTo>
                  <a:cubicBezTo>
                    <a:pt x="2966" y="1195"/>
                    <a:pt x="2966" y="1195"/>
                    <a:pt x="2966" y="1195"/>
                  </a:cubicBezTo>
                  <a:close/>
                  <a:moveTo>
                    <a:pt x="3017" y="1270"/>
                  </a:moveTo>
                  <a:cubicBezTo>
                    <a:pt x="3020" y="1252"/>
                    <a:pt x="3022" y="1221"/>
                    <a:pt x="2996" y="1221"/>
                  </a:cubicBezTo>
                  <a:cubicBezTo>
                    <a:pt x="2981" y="1221"/>
                    <a:pt x="2959" y="1232"/>
                    <a:pt x="2950" y="1273"/>
                  </a:cubicBezTo>
                  <a:cubicBezTo>
                    <a:pt x="2947" y="1282"/>
                    <a:pt x="2940" y="1321"/>
                    <a:pt x="2973" y="1321"/>
                  </a:cubicBezTo>
                  <a:cubicBezTo>
                    <a:pt x="2994" y="1321"/>
                    <a:pt x="3010" y="1300"/>
                    <a:pt x="3017" y="1270"/>
                  </a:cubicBezTo>
                  <a:moveTo>
                    <a:pt x="3119" y="1129"/>
                  </a:moveTo>
                  <a:cubicBezTo>
                    <a:pt x="3164" y="1129"/>
                    <a:pt x="3164" y="1129"/>
                    <a:pt x="3164" y="1129"/>
                  </a:cubicBezTo>
                  <a:cubicBezTo>
                    <a:pt x="3117" y="1348"/>
                    <a:pt x="3117" y="1348"/>
                    <a:pt x="3117" y="1348"/>
                  </a:cubicBezTo>
                  <a:cubicBezTo>
                    <a:pt x="3072" y="1348"/>
                    <a:pt x="3072" y="1348"/>
                    <a:pt x="3072" y="1348"/>
                  </a:cubicBezTo>
                  <a:cubicBezTo>
                    <a:pt x="3119" y="1129"/>
                    <a:pt x="3119" y="1129"/>
                    <a:pt x="3119" y="1129"/>
                  </a:cubicBezTo>
                  <a:cubicBezTo>
                    <a:pt x="3119" y="1129"/>
                    <a:pt x="3119" y="1129"/>
                    <a:pt x="3119" y="1129"/>
                  </a:cubicBezTo>
                  <a:close/>
                  <a:moveTo>
                    <a:pt x="3202" y="1283"/>
                  </a:moveTo>
                  <a:cubicBezTo>
                    <a:pt x="3200" y="1293"/>
                    <a:pt x="3193" y="1324"/>
                    <a:pt x="3225" y="1324"/>
                  </a:cubicBezTo>
                  <a:cubicBezTo>
                    <a:pt x="3236" y="1324"/>
                    <a:pt x="3248" y="1319"/>
                    <a:pt x="3256" y="1303"/>
                  </a:cubicBezTo>
                  <a:cubicBezTo>
                    <a:pt x="3297" y="1303"/>
                    <a:pt x="3297" y="1303"/>
                    <a:pt x="3297" y="1303"/>
                  </a:cubicBezTo>
                  <a:cubicBezTo>
                    <a:pt x="3295" y="1310"/>
                    <a:pt x="3291" y="1323"/>
                    <a:pt x="3275" y="1336"/>
                  </a:cubicBezTo>
                  <a:cubicBezTo>
                    <a:pt x="3261" y="1348"/>
                    <a:pt x="3240" y="1354"/>
                    <a:pt x="3218" y="1354"/>
                  </a:cubicBezTo>
                  <a:cubicBezTo>
                    <a:pt x="3205" y="1354"/>
                    <a:pt x="3180" y="1351"/>
                    <a:pt x="3168" y="1335"/>
                  </a:cubicBezTo>
                  <a:cubicBezTo>
                    <a:pt x="3157" y="1320"/>
                    <a:pt x="3155" y="1299"/>
                    <a:pt x="3161" y="1275"/>
                  </a:cubicBezTo>
                  <a:cubicBezTo>
                    <a:pt x="3166" y="1250"/>
                    <a:pt x="3178" y="1220"/>
                    <a:pt x="3208" y="1202"/>
                  </a:cubicBezTo>
                  <a:cubicBezTo>
                    <a:pt x="3222" y="1194"/>
                    <a:pt x="3237" y="1190"/>
                    <a:pt x="3254" y="1190"/>
                  </a:cubicBezTo>
                  <a:cubicBezTo>
                    <a:pt x="3276" y="1190"/>
                    <a:pt x="3300" y="1198"/>
                    <a:pt x="3308" y="1227"/>
                  </a:cubicBezTo>
                  <a:cubicBezTo>
                    <a:pt x="3314" y="1248"/>
                    <a:pt x="3309" y="1270"/>
                    <a:pt x="3305" y="1283"/>
                  </a:cubicBezTo>
                  <a:cubicBezTo>
                    <a:pt x="3202" y="1283"/>
                    <a:pt x="3202" y="1283"/>
                    <a:pt x="3202" y="1283"/>
                  </a:cubicBezTo>
                  <a:cubicBezTo>
                    <a:pt x="3202" y="1283"/>
                    <a:pt x="3202" y="1283"/>
                    <a:pt x="3202" y="1283"/>
                  </a:cubicBezTo>
                  <a:close/>
                  <a:moveTo>
                    <a:pt x="3265" y="1254"/>
                  </a:moveTo>
                  <a:cubicBezTo>
                    <a:pt x="3267" y="1248"/>
                    <a:pt x="3272" y="1220"/>
                    <a:pt x="3246" y="1220"/>
                  </a:cubicBezTo>
                  <a:cubicBezTo>
                    <a:pt x="3226" y="1220"/>
                    <a:pt x="3214" y="1236"/>
                    <a:pt x="3210" y="1254"/>
                  </a:cubicBezTo>
                  <a:cubicBezTo>
                    <a:pt x="3265" y="1254"/>
                    <a:pt x="3265" y="1254"/>
                    <a:pt x="3265" y="1254"/>
                  </a:cubicBezTo>
                  <a:cubicBezTo>
                    <a:pt x="3265" y="1254"/>
                    <a:pt x="3265" y="1254"/>
                    <a:pt x="3265" y="1254"/>
                  </a:cubicBezTo>
                  <a:close/>
                  <a:moveTo>
                    <a:pt x="3383" y="1195"/>
                  </a:moveTo>
                  <a:cubicBezTo>
                    <a:pt x="3401" y="1245"/>
                    <a:pt x="3401" y="1245"/>
                    <a:pt x="3401" y="1245"/>
                  </a:cubicBezTo>
                  <a:cubicBezTo>
                    <a:pt x="3442" y="1195"/>
                    <a:pt x="3442" y="1195"/>
                    <a:pt x="3442" y="1195"/>
                  </a:cubicBezTo>
                  <a:cubicBezTo>
                    <a:pt x="3488" y="1195"/>
                    <a:pt x="3488" y="1195"/>
                    <a:pt x="3488" y="1195"/>
                  </a:cubicBezTo>
                  <a:cubicBezTo>
                    <a:pt x="3423" y="1269"/>
                    <a:pt x="3423" y="1269"/>
                    <a:pt x="3423" y="1269"/>
                  </a:cubicBezTo>
                  <a:cubicBezTo>
                    <a:pt x="3457" y="1348"/>
                    <a:pt x="3457" y="1348"/>
                    <a:pt x="3457" y="1348"/>
                  </a:cubicBezTo>
                  <a:cubicBezTo>
                    <a:pt x="3404" y="1348"/>
                    <a:pt x="3404" y="1348"/>
                    <a:pt x="3404" y="1348"/>
                  </a:cubicBezTo>
                  <a:cubicBezTo>
                    <a:pt x="3385" y="1292"/>
                    <a:pt x="3385" y="1292"/>
                    <a:pt x="3385" y="1292"/>
                  </a:cubicBezTo>
                  <a:cubicBezTo>
                    <a:pt x="3342" y="1348"/>
                    <a:pt x="3342" y="1348"/>
                    <a:pt x="3342" y="1348"/>
                  </a:cubicBezTo>
                  <a:cubicBezTo>
                    <a:pt x="3295" y="1348"/>
                    <a:pt x="3295" y="1348"/>
                    <a:pt x="3295" y="1348"/>
                  </a:cubicBezTo>
                  <a:cubicBezTo>
                    <a:pt x="3364" y="1266"/>
                    <a:pt x="3364" y="1266"/>
                    <a:pt x="3364" y="1266"/>
                  </a:cubicBezTo>
                  <a:cubicBezTo>
                    <a:pt x="3329" y="1195"/>
                    <a:pt x="3329" y="1195"/>
                    <a:pt x="3329" y="1195"/>
                  </a:cubicBezTo>
                  <a:cubicBezTo>
                    <a:pt x="3383" y="1195"/>
                    <a:pt x="3383" y="1195"/>
                    <a:pt x="3383" y="1195"/>
                  </a:cubicBezTo>
                  <a:cubicBezTo>
                    <a:pt x="3383" y="1195"/>
                    <a:pt x="3383" y="1195"/>
                    <a:pt x="3383" y="1195"/>
                  </a:cubicBezTo>
                  <a:close/>
                  <a:moveTo>
                    <a:pt x="3509" y="1194"/>
                  </a:moveTo>
                  <a:cubicBezTo>
                    <a:pt x="3554" y="1194"/>
                    <a:pt x="3554" y="1194"/>
                    <a:pt x="3554" y="1194"/>
                  </a:cubicBezTo>
                  <a:cubicBezTo>
                    <a:pt x="3521" y="1348"/>
                    <a:pt x="3521" y="1348"/>
                    <a:pt x="3521" y="1348"/>
                  </a:cubicBezTo>
                  <a:cubicBezTo>
                    <a:pt x="3476" y="1348"/>
                    <a:pt x="3476" y="1348"/>
                    <a:pt x="3476" y="1348"/>
                  </a:cubicBezTo>
                  <a:cubicBezTo>
                    <a:pt x="3509" y="1194"/>
                    <a:pt x="3509" y="1194"/>
                    <a:pt x="3509" y="1194"/>
                  </a:cubicBezTo>
                  <a:cubicBezTo>
                    <a:pt x="3509" y="1194"/>
                    <a:pt x="3509" y="1194"/>
                    <a:pt x="3509" y="1194"/>
                  </a:cubicBezTo>
                  <a:close/>
                  <a:moveTo>
                    <a:pt x="3521" y="1129"/>
                  </a:moveTo>
                  <a:cubicBezTo>
                    <a:pt x="3569" y="1129"/>
                    <a:pt x="3569" y="1129"/>
                    <a:pt x="3569" y="1129"/>
                  </a:cubicBezTo>
                  <a:cubicBezTo>
                    <a:pt x="3561" y="1168"/>
                    <a:pt x="3561" y="1168"/>
                    <a:pt x="3561" y="1168"/>
                  </a:cubicBezTo>
                  <a:cubicBezTo>
                    <a:pt x="3513" y="1168"/>
                    <a:pt x="3513" y="1168"/>
                    <a:pt x="3513" y="1168"/>
                  </a:cubicBezTo>
                  <a:cubicBezTo>
                    <a:pt x="3521" y="1129"/>
                    <a:pt x="3521" y="1129"/>
                    <a:pt x="3521" y="1129"/>
                  </a:cubicBezTo>
                  <a:cubicBezTo>
                    <a:pt x="3521" y="1129"/>
                    <a:pt x="3521" y="1129"/>
                    <a:pt x="3521" y="1129"/>
                  </a:cubicBezTo>
                  <a:close/>
                  <a:moveTo>
                    <a:pt x="3649" y="1346"/>
                  </a:moveTo>
                  <a:cubicBezTo>
                    <a:pt x="3634" y="1350"/>
                    <a:pt x="3621" y="1351"/>
                    <a:pt x="3614" y="1351"/>
                  </a:cubicBezTo>
                  <a:cubicBezTo>
                    <a:pt x="3568" y="1351"/>
                    <a:pt x="3575" y="1322"/>
                    <a:pt x="3577" y="1310"/>
                  </a:cubicBezTo>
                  <a:cubicBezTo>
                    <a:pt x="3595" y="1225"/>
                    <a:pt x="3595" y="1225"/>
                    <a:pt x="3595" y="1225"/>
                  </a:cubicBezTo>
                  <a:cubicBezTo>
                    <a:pt x="3565" y="1225"/>
                    <a:pt x="3565" y="1225"/>
                    <a:pt x="3565" y="1225"/>
                  </a:cubicBezTo>
                  <a:cubicBezTo>
                    <a:pt x="3572" y="1196"/>
                    <a:pt x="3572" y="1196"/>
                    <a:pt x="3572" y="1196"/>
                  </a:cubicBezTo>
                  <a:cubicBezTo>
                    <a:pt x="3601" y="1196"/>
                    <a:pt x="3601" y="1196"/>
                    <a:pt x="3601" y="1196"/>
                  </a:cubicBezTo>
                  <a:cubicBezTo>
                    <a:pt x="3608" y="1166"/>
                    <a:pt x="3608" y="1166"/>
                    <a:pt x="3608" y="1166"/>
                  </a:cubicBezTo>
                  <a:cubicBezTo>
                    <a:pt x="3656" y="1149"/>
                    <a:pt x="3656" y="1149"/>
                    <a:pt x="3656" y="1149"/>
                  </a:cubicBezTo>
                  <a:cubicBezTo>
                    <a:pt x="3646" y="1196"/>
                    <a:pt x="3646" y="1196"/>
                    <a:pt x="3646" y="1196"/>
                  </a:cubicBezTo>
                  <a:cubicBezTo>
                    <a:pt x="3682" y="1196"/>
                    <a:pt x="3682" y="1196"/>
                    <a:pt x="3682" y="1196"/>
                  </a:cubicBezTo>
                  <a:cubicBezTo>
                    <a:pt x="3676" y="1225"/>
                    <a:pt x="3676" y="1225"/>
                    <a:pt x="3676" y="1225"/>
                  </a:cubicBezTo>
                  <a:cubicBezTo>
                    <a:pt x="3640" y="1225"/>
                    <a:pt x="3640" y="1225"/>
                    <a:pt x="3640" y="1225"/>
                  </a:cubicBezTo>
                  <a:cubicBezTo>
                    <a:pt x="3625" y="1295"/>
                    <a:pt x="3625" y="1295"/>
                    <a:pt x="3625" y="1295"/>
                  </a:cubicBezTo>
                  <a:cubicBezTo>
                    <a:pt x="3622" y="1309"/>
                    <a:pt x="3620" y="1317"/>
                    <a:pt x="3640" y="1317"/>
                  </a:cubicBezTo>
                  <a:cubicBezTo>
                    <a:pt x="3647" y="1317"/>
                    <a:pt x="3650" y="1317"/>
                    <a:pt x="3656" y="1317"/>
                  </a:cubicBezTo>
                  <a:cubicBezTo>
                    <a:pt x="3649" y="1346"/>
                    <a:pt x="3649" y="1346"/>
                    <a:pt x="3649" y="1346"/>
                  </a:cubicBezTo>
                  <a:cubicBezTo>
                    <a:pt x="3649" y="1346"/>
                    <a:pt x="3649" y="1346"/>
                    <a:pt x="3649" y="1346"/>
                  </a:cubicBezTo>
                  <a:close/>
                  <a:moveTo>
                    <a:pt x="3741" y="1195"/>
                  </a:moveTo>
                  <a:cubicBezTo>
                    <a:pt x="3752" y="1301"/>
                    <a:pt x="3752" y="1301"/>
                    <a:pt x="3752" y="1301"/>
                  </a:cubicBezTo>
                  <a:cubicBezTo>
                    <a:pt x="3809" y="1195"/>
                    <a:pt x="3809" y="1195"/>
                    <a:pt x="3809" y="1195"/>
                  </a:cubicBezTo>
                  <a:cubicBezTo>
                    <a:pt x="3854" y="1195"/>
                    <a:pt x="3854" y="1195"/>
                    <a:pt x="3854" y="1195"/>
                  </a:cubicBezTo>
                  <a:cubicBezTo>
                    <a:pt x="3764" y="1345"/>
                    <a:pt x="3764" y="1345"/>
                    <a:pt x="3764" y="1345"/>
                  </a:cubicBezTo>
                  <a:cubicBezTo>
                    <a:pt x="3732" y="1406"/>
                    <a:pt x="3732" y="1406"/>
                    <a:pt x="3732" y="1406"/>
                  </a:cubicBezTo>
                  <a:cubicBezTo>
                    <a:pt x="3687" y="1406"/>
                    <a:pt x="3687" y="1406"/>
                    <a:pt x="3687" y="1406"/>
                  </a:cubicBezTo>
                  <a:cubicBezTo>
                    <a:pt x="3719" y="1348"/>
                    <a:pt x="3719" y="1348"/>
                    <a:pt x="3719" y="1348"/>
                  </a:cubicBezTo>
                  <a:cubicBezTo>
                    <a:pt x="3693" y="1195"/>
                    <a:pt x="3693" y="1195"/>
                    <a:pt x="3693" y="1195"/>
                  </a:cubicBezTo>
                  <a:cubicBezTo>
                    <a:pt x="3741" y="1195"/>
                    <a:pt x="3741" y="1195"/>
                    <a:pt x="3741" y="1195"/>
                  </a:cubicBezTo>
                  <a:cubicBezTo>
                    <a:pt x="3741" y="1195"/>
                    <a:pt x="3741" y="1195"/>
                    <a:pt x="3741" y="1195"/>
                  </a:cubicBezTo>
                  <a:close/>
                  <a:moveTo>
                    <a:pt x="3933" y="1145"/>
                  </a:moveTo>
                  <a:cubicBezTo>
                    <a:pt x="3899" y="1145"/>
                    <a:pt x="3899" y="1145"/>
                    <a:pt x="3899" y="1145"/>
                  </a:cubicBezTo>
                  <a:cubicBezTo>
                    <a:pt x="3902" y="1129"/>
                    <a:pt x="3902" y="1129"/>
                    <a:pt x="3902" y="1129"/>
                  </a:cubicBezTo>
                  <a:cubicBezTo>
                    <a:pt x="3990" y="1129"/>
                    <a:pt x="3990" y="1129"/>
                    <a:pt x="3990" y="1129"/>
                  </a:cubicBezTo>
                  <a:cubicBezTo>
                    <a:pt x="3987" y="1145"/>
                    <a:pt x="3987" y="1145"/>
                    <a:pt x="3987" y="1145"/>
                  </a:cubicBezTo>
                  <a:cubicBezTo>
                    <a:pt x="3953" y="1145"/>
                    <a:pt x="3953" y="1145"/>
                    <a:pt x="3953" y="1145"/>
                  </a:cubicBezTo>
                  <a:cubicBezTo>
                    <a:pt x="3936" y="1225"/>
                    <a:pt x="3936" y="1225"/>
                    <a:pt x="3936" y="1225"/>
                  </a:cubicBezTo>
                  <a:cubicBezTo>
                    <a:pt x="3916" y="1225"/>
                    <a:pt x="3916" y="1225"/>
                    <a:pt x="3916" y="1225"/>
                  </a:cubicBezTo>
                  <a:cubicBezTo>
                    <a:pt x="3933" y="1145"/>
                    <a:pt x="3933" y="1145"/>
                    <a:pt x="3933" y="1145"/>
                  </a:cubicBezTo>
                  <a:cubicBezTo>
                    <a:pt x="3933" y="1145"/>
                    <a:pt x="3933" y="1145"/>
                    <a:pt x="3933" y="1145"/>
                  </a:cubicBezTo>
                  <a:close/>
                  <a:moveTo>
                    <a:pt x="3999" y="1129"/>
                  </a:moveTo>
                  <a:cubicBezTo>
                    <a:pt x="4031" y="1129"/>
                    <a:pt x="4031" y="1129"/>
                    <a:pt x="4031" y="1129"/>
                  </a:cubicBezTo>
                  <a:cubicBezTo>
                    <a:pt x="4036" y="1200"/>
                    <a:pt x="4036" y="1200"/>
                    <a:pt x="4036" y="1200"/>
                  </a:cubicBezTo>
                  <a:cubicBezTo>
                    <a:pt x="4072" y="1129"/>
                    <a:pt x="4072" y="1129"/>
                    <a:pt x="4072" y="1129"/>
                  </a:cubicBezTo>
                  <a:cubicBezTo>
                    <a:pt x="4103" y="1129"/>
                    <a:pt x="4103" y="1129"/>
                    <a:pt x="4103" y="1129"/>
                  </a:cubicBezTo>
                  <a:cubicBezTo>
                    <a:pt x="4083" y="1225"/>
                    <a:pt x="4083" y="1225"/>
                    <a:pt x="4083" y="1225"/>
                  </a:cubicBezTo>
                  <a:cubicBezTo>
                    <a:pt x="4063" y="1225"/>
                    <a:pt x="4063" y="1225"/>
                    <a:pt x="4063" y="1225"/>
                  </a:cubicBezTo>
                  <a:cubicBezTo>
                    <a:pt x="4080" y="1143"/>
                    <a:pt x="4080" y="1143"/>
                    <a:pt x="4080" y="1143"/>
                  </a:cubicBezTo>
                  <a:cubicBezTo>
                    <a:pt x="4038" y="1225"/>
                    <a:pt x="4038" y="1225"/>
                    <a:pt x="4038" y="1225"/>
                  </a:cubicBezTo>
                  <a:cubicBezTo>
                    <a:pt x="4021" y="1225"/>
                    <a:pt x="4021" y="1225"/>
                    <a:pt x="4021" y="1225"/>
                  </a:cubicBezTo>
                  <a:cubicBezTo>
                    <a:pt x="4014" y="1143"/>
                    <a:pt x="4014" y="1143"/>
                    <a:pt x="4014" y="1143"/>
                  </a:cubicBezTo>
                  <a:cubicBezTo>
                    <a:pt x="3997" y="1225"/>
                    <a:pt x="3997" y="1225"/>
                    <a:pt x="3997" y="1225"/>
                  </a:cubicBezTo>
                  <a:cubicBezTo>
                    <a:pt x="3978" y="1225"/>
                    <a:pt x="3978" y="1225"/>
                    <a:pt x="3978" y="1225"/>
                  </a:cubicBezTo>
                  <a:cubicBezTo>
                    <a:pt x="3999" y="1129"/>
                    <a:pt x="3999" y="1129"/>
                    <a:pt x="3999" y="1129"/>
                  </a:cubicBezTo>
                  <a:cubicBezTo>
                    <a:pt x="3999" y="1129"/>
                    <a:pt x="3999" y="1129"/>
                    <a:pt x="3999" y="112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Freeform 9"/>
            <p:cNvSpPr>
              <a:spLocks noEditPoints="1"/>
            </p:cNvSpPr>
            <p:nvPr userDrawn="1"/>
          </p:nvSpPr>
          <p:spPr bwMode="gray">
            <a:xfrm>
              <a:off x="68" y="0"/>
              <a:ext cx="1723" cy="964"/>
            </a:xfrm>
            <a:custGeom>
              <a:avLst/>
              <a:gdLst>
                <a:gd name="T0" fmla="*/ 175 w 2268"/>
                <a:gd name="T1" fmla="*/ 248 h 1269"/>
                <a:gd name="T2" fmla="*/ 0 w 2268"/>
                <a:gd name="T3" fmla="*/ 248 h 1269"/>
                <a:gd name="T4" fmla="*/ 0 w 2268"/>
                <a:gd name="T5" fmla="*/ 0 h 1269"/>
                <a:gd name="T6" fmla="*/ 175 w 2268"/>
                <a:gd name="T7" fmla="*/ 0 h 1269"/>
                <a:gd name="T8" fmla="*/ 175 w 2268"/>
                <a:gd name="T9" fmla="*/ 248 h 1269"/>
                <a:gd name="T10" fmla="*/ 1723 w 2268"/>
                <a:gd name="T11" fmla="*/ 0 h 1269"/>
                <a:gd name="T12" fmla="*/ 1547 w 2268"/>
                <a:gd name="T13" fmla="*/ 0 h 1269"/>
                <a:gd name="T14" fmla="*/ 1547 w 2268"/>
                <a:gd name="T15" fmla="*/ 248 h 1269"/>
                <a:gd name="T16" fmla="*/ 1723 w 2268"/>
                <a:gd name="T17" fmla="*/ 248 h 1269"/>
                <a:gd name="T18" fmla="*/ 1723 w 2268"/>
                <a:gd name="T19" fmla="*/ 0 h 1269"/>
                <a:gd name="T20" fmla="*/ 175 w 2268"/>
                <a:gd name="T21" fmla="*/ 716 h 1269"/>
                <a:gd name="T22" fmla="*/ 0 w 2268"/>
                <a:gd name="T23" fmla="*/ 716 h 1269"/>
                <a:gd name="T24" fmla="*/ 0 w 2268"/>
                <a:gd name="T25" fmla="*/ 964 h 1269"/>
                <a:gd name="T26" fmla="*/ 175 w 2268"/>
                <a:gd name="T27" fmla="*/ 964 h 1269"/>
                <a:gd name="T28" fmla="*/ 175 w 2268"/>
                <a:gd name="T29" fmla="*/ 716 h 1269"/>
                <a:gd name="T30" fmla="*/ 1723 w 2268"/>
                <a:gd name="T31" fmla="*/ 716 h 1269"/>
                <a:gd name="T32" fmla="*/ 1547 w 2268"/>
                <a:gd name="T33" fmla="*/ 716 h 1269"/>
                <a:gd name="T34" fmla="*/ 1547 w 2268"/>
                <a:gd name="T35" fmla="*/ 964 h 1269"/>
                <a:gd name="T36" fmla="*/ 1723 w 2268"/>
                <a:gd name="T37" fmla="*/ 964 h 1269"/>
                <a:gd name="T38" fmla="*/ 1723 w 2268"/>
                <a:gd name="T39" fmla="*/ 716 h 1269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2268"/>
                <a:gd name="T61" fmla="*/ 0 h 1269"/>
                <a:gd name="T62" fmla="*/ 2268 w 2268"/>
                <a:gd name="T63" fmla="*/ 1269 h 1269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2268" h="1269">
                  <a:moveTo>
                    <a:pt x="231" y="327"/>
                  </a:moveTo>
                  <a:lnTo>
                    <a:pt x="0" y="327"/>
                  </a:lnTo>
                  <a:lnTo>
                    <a:pt x="0" y="0"/>
                  </a:lnTo>
                  <a:lnTo>
                    <a:pt x="231" y="0"/>
                  </a:lnTo>
                  <a:lnTo>
                    <a:pt x="231" y="327"/>
                  </a:lnTo>
                  <a:close/>
                  <a:moveTo>
                    <a:pt x="2268" y="0"/>
                  </a:moveTo>
                  <a:lnTo>
                    <a:pt x="2036" y="0"/>
                  </a:lnTo>
                  <a:lnTo>
                    <a:pt x="2036" y="327"/>
                  </a:lnTo>
                  <a:lnTo>
                    <a:pt x="2268" y="327"/>
                  </a:lnTo>
                  <a:lnTo>
                    <a:pt x="2268" y="0"/>
                  </a:lnTo>
                  <a:close/>
                  <a:moveTo>
                    <a:pt x="231" y="942"/>
                  </a:moveTo>
                  <a:lnTo>
                    <a:pt x="0" y="942"/>
                  </a:lnTo>
                  <a:lnTo>
                    <a:pt x="0" y="1269"/>
                  </a:lnTo>
                  <a:lnTo>
                    <a:pt x="231" y="1269"/>
                  </a:lnTo>
                  <a:lnTo>
                    <a:pt x="231" y="942"/>
                  </a:lnTo>
                  <a:close/>
                  <a:moveTo>
                    <a:pt x="2268" y="942"/>
                  </a:moveTo>
                  <a:lnTo>
                    <a:pt x="2036" y="942"/>
                  </a:lnTo>
                  <a:lnTo>
                    <a:pt x="2036" y="1269"/>
                  </a:lnTo>
                  <a:lnTo>
                    <a:pt x="2268" y="1269"/>
                  </a:lnTo>
                  <a:lnTo>
                    <a:pt x="2268" y="942"/>
                  </a:lnTo>
                  <a:close/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323528" y="3716339"/>
            <a:ext cx="3528392" cy="2376487"/>
          </a:xfrm>
          <a:noFill/>
          <a:ln w="9525">
            <a:noFill/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>
              <a:defRPr lang="en-US" sz="1200" b="0" kern="1200" noProof="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>
              <a:defRPr sz="1200"/>
            </a:lvl2pPr>
            <a:lvl3pPr>
              <a:defRPr lang="en-US" sz="1200" b="0" kern="1200" noProof="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>
              <a:defRPr lang="en-US" sz="1200" b="0" kern="1200" noProof="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>
              <a:defRPr lang="en-US" sz="1200" b="0" kern="1200" noProof="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>
              <a:defRPr lang="en-US" sz="1200" b="0" kern="1200" noProof="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6pPr>
            <a:lvl7pPr>
              <a:defRPr lang="en-US" sz="1200" b="0" kern="1200" noProof="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7pPr>
            <a:lvl8pPr>
              <a:defRPr lang="en-US" sz="1200" b="0" kern="1200" noProof="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8pPr>
            <a:lvl9pPr>
              <a:defRPr lang="en-US" sz="1200" b="0" kern="1200" noProof="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35893970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8939" y="115888"/>
            <a:ext cx="8544658" cy="79216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298939" y="1308100"/>
            <a:ext cx="8544658" cy="4800600"/>
          </a:xfrm>
        </p:spPr>
        <p:txBody>
          <a:bodyPr/>
          <a:lstStyle/>
          <a:p>
            <a:pPr lvl="0"/>
            <a:endParaRPr lang="en-GB" noProof="0" dirty="0" smtClean="0"/>
          </a:p>
        </p:txBody>
      </p:sp>
      <p:sp>
        <p:nvSpPr>
          <p:cNvPr id="4" name="Date Placeholder 4"/>
          <p:cNvSpPr>
            <a:spLocks noGrp="1"/>
          </p:cNvSpPr>
          <p:nvPr>
            <p:ph type="dt" sz="half" idx="10"/>
          </p:nvPr>
        </p:nvSpPr>
        <p:spPr>
          <a:xfrm>
            <a:off x="6988175" y="6386513"/>
            <a:ext cx="1655763" cy="279400"/>
          </a:xfrm>
          <a:prstGeom prst="rect">
            <a:avLst/>
          </a:prstGeom>
        </p:spPr>
        <p:txBody>
          <a:bodyPr/>
          <a:lstStyle>
            <a:lvl1pPr>
              <a:spcBef>
                <a:spcPct val="40000"/>
              </a:spcBef>
              <a:buClr>
                <a:srgbClr val="9FB6D9"/>
              </a:buClr>
              <a:buSzPct val="90000"/>
              <a:buFont typeface="Wingdings" pitchFamily="2" charset="2"/>
              <a:buNone/>
              <a:defRPr>
                <a:solidFill>
                  <a:srgbClr val="007C92"/>
                </a:solidFill>
                <a:latin typeface="Univers 45 Light" pitchFamily="2" charset="0"/>
                <a:ea typeface="+mn-ea"/>
                <a:cs typeface="+mn-cs"/>
              </a:defRPr>
            </a:lvl1pPr>
          </a:lstStyle>
          <a:p>
            <a:pPr>
              <a:defRPr/>
            </a:pPr>
            <a:fld id="{7D71742F-AFD5-8E46-943E-644F9FEDB4D6}" type="datetime1">
              <a:rPr lang="en-US"/>
              <a:pPr>
                <a:defRPr/>
              </a:pPr>
              <a:t>3/22/17</a:t>
            </a:fld>
            <a:endParaRPr lang="en-GB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49475" y="6386513"/>
            <a:ext cx="5662613" cy="279400"/>
          </a:xfrm>
          <a:prstGeom prst="rect">
            <a:avLst/>
          </a:prstGeom>
        </p:spPr>
        <p:txBody>
          <a:bodyPr/>
          <a:lstStyle>
            <a:lvl1pPr>
              <a:spcBef>
                <a:spcPct val="40000"/>
              </a:spcBef>
              <a:buClr>
                <a:srgbClr val="9FB6D9"/>
              </a:buClr>
              <a:buSzPct val="90000"/>
              <a:buFont typeface="Wingdings" pitchFamily="2" charset="2"/>
              <a:buNone/>
              <a:defRPr dirty="0">
                <a:solidFill>
                  <a:srgbClr val="007C92"/>
                </a:solidFill>
                <a:latin typeface="Univers 45 Light" pitchFamily="2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GB"/>
              <a:t>GO HEADER &amp; FOOTER TO EDIT THIS TEXT</a:t>
            </a:r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297863" y="6386513"/>
            <a:ext cx="658812" cy="2794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40000"/>
              </a:spcBef>
              <a:buClr>
                <a:srgbClr val="9FB6D9"/>
              </a:buClr>
              <a:buSzPct val="90000"/>
              <a:buFont typeface="Wingdings" charset="2"/>
              <a:buNone/>
              <a:defRPr>
                <a:solidFill>
                  <a:srgbClr val="007C92"/>
                </a:solidFill>
              </a:defRPr>
            </a:lvl1pPr>
          </a:lstStyle>
          <a:p>
            <a:fld id="{10F1A2CD-2FC2-7443-81DD-BBFE0A7A6BC6}" type="slidenum">
              <a:rPr lang="en-GB" altLang="x-none"/>
              <a:pPr/>
              <a:t>‹#›</a:t>
            </a:fld>
            <a:endParaRPr lang="en-GB" altLang="x-none"/>
          </a:p>
        </p:txBody>
      </p:sp>
    </p:spTree>
    <p:extLst>
      <p:ext uri="{BB962C8B-B14F-4D97-AF65-F5344CB8AC3E}">
        <p14:creationId xmlns:p14="http://schemas.microsoft.com/office/powerpoint/2010/main" val="824913694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Slide 1 - With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Cover-option-2_no-trans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7" descr="KPMG_Plus_Strapline_White.emf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7188" y="434975"/>
            <a:ext cx="2159000" cy="74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75856" y="2571744"/>
            <a:ext cx="5510986" cy="1361312"/>
          </a:xfrm>
          <a:prstGeom prst="rect">
            <a:avLst/>
          </a:prstGeom>
        </p:spPr>
        <p:txBody>
          <a:bodyPr anchor="t"/>
          <a:lstStyle>
            <a:lvl1pPr algn="r">
              <a:lnSpc>
                <a:spcPts val="3240"/>
              </a:lnSpc>
              <a:defRPr sz="30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75856" y="3933057"/>
            <a:ext cx="5511600" cy="2160240"/>
          </a:xfrm>
          <a:prstGeom prst="rect">
            <a:avLst/>
          </a:prstGeom>
        </p:spPr>
        <p:txBody>
          <a:bodyPr bIns="0">
            <a:normAutofit/>
          </a:bodyPr>
          <a:lstStyle>
            <a:lvl1pPr marL="0" indent="0" algn="r">
              <a:buNone/>
              <a:defRPr sz="2400" b="0">
                <a:solidFill>
                  <a:schemeClr val="bg1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0030026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 2 with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 descr="Contents_trans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959350" cy="321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7" descr="KPMG_Plus_Strapline_White.emf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7188" y="434975"/>
            <a:ext cx="2159000" cy="74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0000" y="1872048"/>
            <a:ext cx="3347904" cy="1268920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lnSpc>
                <a:spcPts val="3240"/>
              </a:lnSpc>
              <a:defRPr sz="30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877050" y="6388100"/>
            <a:ext cx="1655763" cy="279400"/>
          </a:xfrm>
        </p:spPr>
        <p:txBody>
          <a:bodyPr/>
          <a:lstStyle>
            <a:lvl1pPr algn="r">
              <a:spcBef>
                <a:spcPct val="40000"/>
              </a:spcBef>
              <a:buClr>
                <a:srgbClr val="9FB6D9"/>
              </a:buClr>
              <a:buSzPct val="90000"/>
              <a:buFont typeface="Wingdings" pitchFamily="2" charset="2"/>
              <a:buNone/>
              <a:defRPr sz="950" b="1" dirty="0">
                <a:solidFill>
                  <a:srgbClr val="0F6FC6"/>
                </a:solidFill>
                <a:latin typeface="Univers 45 Light" pitchFamily="2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2124075" y="6388100"/>
            <a:ext cx="5662613" cy="279400"/>
          </a:xfrm>
        </p:spPr>
        <p:txBody>
          <a:bodyPr/>
          <a:lstStyle>
            <a:lvl1pPr algn="r">
              <a:spcBef>
                <a:spcPct val="40000"/>
              </a:spcBef>
              <a:buClr>
                <a:srgbClr val="9FB6D9"/>
              </a:buClr>
              <a:buSzPct val="90000"/>
              <a:buFont typeface="Wingdings" pitchFamily="2" charset="2"/>
              <a:buNone/>
              <a:defRPr sz="950" b="1" dirty="0">
                <a:solidFill>
                  <a:srgbClr val="0F6FC6"/>
                </a:solidFill>
                <a:latin typeface="Univers 45 Light" pitchFamily="2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297863" y="6388100"/>
            <a:ext cx="658812" cy="279400"/>
          </a:xfrm>
        </p:spPr>
        <p:txBody>
          <a:bodyPr/>
          <a:lstStyle>
            <a:lvl1pPr>
              <a:spcBef>
                <a:spcPct val="40000"/>
              </a:spcBef>
              <a:buClr>
                <a:srgbClr val="9FB6D9"/>
              </a:buClr>
              <a:buSzPct val="90000"/>
              <a:buFont typeface="Wingdings" charset="2"/>
              <a:buNone/>
              <a:defRPr b="1">
                <a:latin typeface="Univers 45 Light" charset="0"/>
              </a:defRPr>
            </a:lvl1pPr>
          </a:lstStyle>
          <a:p>
            <a:fld id="{D69C17A7-F956-6846-8B23-E3D0AF9EBA51}" type="slidenum">
              <a:rPr lang="en-GB" altLang="x-none"/>
              <a:pPr/>
              <a:t>‹#›</a:t>
            </a:fld>
            <a:endParaRPr lang="en-GB" altLang="x-none"/>
          </a:p>
        </p:txBody>
      </p:sp>
    </p:spTree>
    <p:extLst>
      <p:ext uri="{BB962C8B-B14F-4D97-AF65-F5344CB8AC3E}">
        <p14:creationId xmlns:p14="http://schemas.microsoft.com/office/powerpoint/2010/main" val="1541396472"/>
      </p:ext>
    </p:extLst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 3 With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Contents_trans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959350" cy="511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7" descr="KPMG_Plus_Strapline_White.emf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7188" y="434975"/>
            <a:ext cx="2159000" cy="74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57159" y="2996952"/>
            <a:ext cx="3206730" cy="2109620"/>
          </a:xfrm>
          <a:prstGeom prst="rect">
            <a:avLst/>
          </a:prstGeom>
        </p:spPr>
        <p:txBody>
          <a:bodyPr bIns="0">
            <a:normAutofit/>
          </a:bodyPr>
          <a:lstStyle>
            <a:lvl1pPr marL="0" indent="0" algn="l">
              <a:buNone/>
              <a:defRPr sz="2200" b="0">
                <a:solidFill>
                  <a:schemeClr val="bg1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GB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360000" y="1872000"/>
            <a:ext cx="3923968" cy="1143000"/>
          </a:xfrm>
        </p:spPr>
        <p:txBody>
          <a:bodyPr>
            <a:normAutofit/>
          </a:bodyPr>
          <a:lstStyle>
            <a:lvl1pPr>
              <a:defRPr sz="3000"/>
            </a:lvl1pPr>
          </a:lstStyle>
          <a:p>
            <a:r>
              <a:rPr lang="en-US" smtClean="0"/>
              <a:t>Click to edit Master title style</a:t>
            </a:r>
            <a:endParaRPr lang="en-CA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>
          <a:xfrm>
            <a:off x="6877050" y="6386513"/>
            <a:ext cx="1655763" cy="279400"/>
          </a:xfrm>
        </p:spPr>
        <p:txBody>
          <a:bodyPr/>
          <a:lstStyle>
            <a:lvl1pPr>
              <a:spcBef>
                <a:spcPct val="40000"/>
              </a:spcBef>
              <a:buClr>
                <a:srgbClr val="9FB6D9"/>
              </a:buClr>
              <a:buSzPct val="90000"/>
              <a:buFont typeface="Wingdings" pitchFamily="2" charset="2"/>
              <a:buNone/>
              <a:defRPr b="1" dirty="0">
                <a:latin typeface="Univers 45 Light" pitchFamily="2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spcBef>
                <a:spcPct val="40000"/>
              </a:spcBef>
              <a:buClr>
                <a:srgbClr val="9FB6D9"/>
              </a:buClr>
              <a:buSzPct val="90000"/>
              <a:buFont typeface="Wingdings" pitchFamily="2" charset="2"/>
              <a:buNone/>
              <a:defRPr b="1" dirty="0">
                <a:latin typeface="Univers 45 Light" pitchFamily="2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97863" y="6386513"/>
            <a:ext cx="658812" cy="279400"/>
          </a:xfrm>
        </p:spPr>
        <p:txBody>
          <a:bodyPr/>
          <a:lstStyle>
            <a:lvl1pPr>
              <a:spcBef>
                <a:spcPct val="40000"/>
              </a:spcBef>
              <a:buClr>
                <a:srgbClr val="9FB6D9"/>
              </a:buClr>
              <a:buSzPct val="90000"/>
              <a:buFont typeface="Wingdings" charset="2"/>
              <a:buNone/>
              <a:defRPr b="1">
                <a:latin typeface="Univers 45 Light" charset="0"/>
              </a:defRPr>
            </a:lvl1pPr>
          </a:lstStyle>
          <a:p>
            <a:fld id="{E0824498-40D3-6A42-8ACE-A13BB0891DA2}" type="slidenum">
              <a:rPr lang="en-GB" altLang="x-none"/>
              <a:pPr/>
              <a:t>‹#›</a:t>
            </a:fld>
            <a:endParaRPr lang="en-GB" altLang="x-none"/>
          </a:p>
        </p:txBody>
      </p:sp>
    </p:spTree>
    <p:extLst>
      <p:ext uri="{BB962C8B-B14F-4D97-AF65-F5344CB8AC3E}">
        <p14:creationId xmlns:p14="http://schemas.microsoft.com/office/powerpoint/2010/main" val="1155271143"/>
      </p:ext>
    </p:extLst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Slide 4 N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Contents_trans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959350" cy="511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7158" y="1440000"/>
            <a:ext cx="3854802" cy="1484944"/>
          </a:xfrm>
          <a:prstGeom prst="rect">
            <a:avLst/>
          </a:prstGeom>
        </p:spPr>
        <p:txBody>
          <a:bodyPr anchor="t"/>
          <a:lstStyle>
            <a:lvl1pPr algn="l">
              <a:lnSpc>
                <a:spcPts val="3240"/>
              </a:lnSpc>
              <a:defRPr sz="30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57159" y="2924944"/>
            <a:ext cx="3206730" cy="2181628"/>
          </a:xfrm>
          <a:prstGeom prst="rect">
            <a:avLst/>
          </a:prstGeom>
        </p:spPr>
        <p:txBody>
          <a:bodyPr bIns="0">
            <a:normAutofit/>
          </a:bodyPr>
          <a:lstStyle>
            <a:lvl1pPr marL="0" indent="0" algn="l">
              <a:buNone/>
              <a:defRPr sz="2200" b="0">
                <a:solidFill>
                  <a:schemeClr val="bg1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GB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6877050" y="6386513"/>
            <a:ext cx="1655763" cy="279400"/>
          </a:xfrm>
        </p:spPr>
        <p:txBody>
          <a:bodyPr/>
          <a:lstStyle>
            <a:lvl1pPr>
              <a:spcBef>
                <a:spcPct val="40000"/>
              </a:spcBef>
              <a:buClr>
                <a:srgbClr val="9FB6D9"/>
              </a:buClr>
              <a:buSzPct val="90000"/>
              <a:buFont typeface="Wingdings" pitchFamily="2" charset="2"/>
              <a:buNone/>
              <a:defRPr b="1" dirty="0">
                <a:latin typeface="Univers 45 Light" pitchFamily="2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spcBef>
                <a:spcPct val="40000"/>
              </a:spcBef>
              <a:buClr>
                <a:srgbClr val="9FB6D9"/>
              </a:buClr>
              <a:buSzPct val="90000"/>
              <a:buFont typeface="Wingdings" pitchFamily="2" charset="2"/>
              <a:buNone/>
              <a:defRPr b="1" dirty="0">
                <a:latin typeface="Univers 45 Light" pitchFamily="2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97863" y="6386513"/>
            <a:ext cx="658812" cy="279400"/>
          </a:xfrm>
        </p:spPr>
        <p:txBody>
          <a:bodyPr/>
          <a:lstStyle>
            <a:lvl1pPr>
              <a:spcBef>
                <a:spcPct val="40000"/>
              </a:spcBef>
              <a:buClr>
                <a:srgbClr val="9FB6D9"/>
              </a:buClr>
              <a:buSzPct val="90000"/>
              <a:buFont typeface="Wingdings" charset="2"/>
              <a:buNone/>
              <a:defRPr b="1">
                <a:latin typeface="Univers 45 Light" charset="0"/>
              </a:defRPr>
            </a:lvl1pPr>
          </a:lstStyle>
          <a:p>
            <a:fld id="{0E0466EC-2E09-154B-A885-71E417B6DE76}" type="slidenum">
              <a:rPr lang="en-GB" altLang="x-none"/>
              <a:pPr/>
              <a:t>‹#›</a:t>
            </a:fld>
            <a:endParaRPr lang="en-GB" altLang="x-none"/>
          </a:p>
        </p:txBody>
      </p:sp>
    </p:spTree>
    <p:extLst>
      <p:ext uri="{BB962C8B-B14F-4D97-AF65-F5344CB8AC3E}">
        <p14:creationId xmlns:p14="http://schemas.microsoft.com/office/powerpoint/2010/main" val="1242447874"/>
      </p:ext>
    </p:extLst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Slide 5 - N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Contents_trans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653213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7158" y="1440000"/>
            <a:ext cx="4860000" cy="1124904"/>
          </a:xfrm>
          <a:prstGeom prst="rect">
            <a:avLst/>
          </a:prstGeom>
        </p:spPr>
        <p:txBody>
          <a:bodyPr anchor="t"/>
          <a:lstStyle>
            <a:lvl1pPr algn="l">
              <a:lnSpc>
                <a:spcPts val="3240"/>
              </a:lnSpc>
              <a:defRPr sz="30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57158" y="2636912"/>
            <a:ext cx="4680000" cy="2930231"/>
          </a:xfrm>
          <a:prstGeom prst="rect">
            <a:avLst/>
          </a:prstGeom>
        </p:spPr>
        <p:txBody>
          <a:bodyPr bIns="0">
            <a:normAutofit/>
          </a:bodyPr>
          <a:lstStyle>
            <a:lvl1pPr marL="0" indent="0" algn="l">
              <a:buNone/>
              <a:defRPr sz="2200" b="0">
                <a:solidFill>
                  <a:schemeClr val="bg1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37918537"/>
      </p:ext>
    </p:extLst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 for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 userDrawn="1"/>
        </p:nvSpPr>
        <p:spPr>
          <a:xfrm>
            <a:off x="-11113" y="4594225"/>
            <a:ext cx="4495801" cy="2276475"/>
          </a:xfrm>
          <a:custGeom>
            <a:avLst/>
            <a:gdLst>
              <a:gd name="connsiteX0" fmla="*/ 8467 w 4495800"/>
              <a:gd name="connsiteY0" fmla="*/ 2260600 h 2277533"/>
              <a:gd name="connsiteX1" fmla="*/ 0 w 4495800"/>
              <a:gd name="connsiteY1" fmla="*/ 0 h 2277533"/>
              <a:gd name="connsiteX2" fmla="*/ 4495800 w 4495800"/>
              <a:gd name="connsiteY2" fmla="*/ 0 h 2277533"/>
              <a:gd name="connsiteX3" fmla="*/ 3826933 w 4495800"/>
              <a:gd name="connsiteY3" fmla="*/ 2277533 h 2277533"/>
              <a:gd name="connsiteX4" fmla="*/ 8467 w 4495800"/>
              <a:gd name="connsiteY4" fmla="*/ 2260600 h 22775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95800" h="2277533">
                <a:moveTo>
                  <a:pt x="8467" y="2260600"/>
                </a:moveTo>
                <a:cubicBezTo>
                  <a:pt x="5645" y="1507067"/>
                  <a:pt x="2822" y="753533"/>
                  <a:pt x="0" y="0"/>
                </a:cubicBezTo>
                <a:lnTo>
                  <a:pt x="4495800" y="0"/>
                </a:lnTo>
                <a:lnTo>
                  <a:pt x="3826933" y="2277533"/>
                </a:lnTo>
                <a:lnTo>
                  <a:pt x="8467" y="22606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sz="1800" b="0" dirty="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7158" y="4786322"/>
            <a:ext cx="4070826" cy="1928826"/>
          </a:xfrm>
          <a:prstGeom prst="rect">
            <a:avLst/>
          </a:prstGeom>
        </p:spPr>
        <p:txBody>
          <a:bodyPr anchor="t"/>
          <a:lstStyle>
            <a:lvl1pPr algn="l">
              <a:lnSpc>
                <a:spcPts val="3240"/>
              </a:lnSpc>
              <a:defRPr sz="3000">
                <a:solidFill>
                  <a:srgbClr val="00338D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57158" y="6459654"/>
            <a:ext cx="6400800" cy="23971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 b="0">
                <a:solidFill>
                  <a:schemeClr val="bg1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GB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6877050" y="6386513"/>
            <a:ext cx="1655763" cy="279400"/>
          </a:xfrm>
        </p:spPr>
        <p:txBody>
          <a:bodyPr/>
          <a:lstStyle>
            <a:lvl1pPr>
              <a:spcBef>
                <a:spcPct val="40000"/>
              </a:spcBef>
              <a:buClr>
                <a:srgbClr val="9FB6D9"/>
              </a:buClr>
              <a:buSzPct val="90000"/>
              <a:buFont typeface="Wingdings" pitchFamily="2" charset="2"/>
              <a:buNone/>
              <a:defRPr b="1" dirty="0">
                <a:latin typeface="Univers 45 Light" pitchFamily="2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24075" y="6386513"/>
            <a:ext cx="5662613" cy="279400"/>
          </a:xfrm>
        </p:spPr>
        <p:txBody>
          <a:bodyPr/>
          <a:lstStyle>
            <a:lvl1pPr>
              <a:spcBef>
                <a:spcPct val="40000"/>
              </a:spcBef>
              <a:buClr>
                <a:srgbClr val="9FB6D9"/>
              </a:buClr>
              <a:buSzPct val="90000"/>
              <a:buFont typeface="Wingdings" pitchFamily="2" charset="2"/>
              <a:buNone/>
              <a:defRPr b="1" dirty="0">
                <a:latin typeface="Univers 45 Light" pitchFamily="2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97863" y="6386513"/>
            <a:ext cx="658812" cy="279400"/>
          </a:xfrm>
        </p:spPr>
        <p:txBody>
          <a:bodyPr/>
          <a:lstStyle>
            <a:lvl1pPr>
              <a:spcBef>
                <a:spcPct val="40000"/>
              </a:spcBef>
              <a:buClr>
                <a:srgbClr val="9FB6D9"/>
              </a:buClr>
              <a:buSzPct val="90000"/>
              <a:buFont typeface="Wingdings" charset="2"/>
              <a:buNone/>
              <a:defRPr b="1">
                <a:latin typeface="Univers 45 Light" charset="0"/>
              </a:defRPr>
            </a:lvl1pPr>
          </a:lstStyle>
          <a:p>
            <a:fld id="{5F3A79D4-2A03-5C45-B2BC-C849DED2EADA}" type="slidenum">
              <a:rPr lang="en-GB" altLang="x-none"/>
              <a:pPr/>
              <a:t>‹#›</a:t>
            </a:fld>
            <a:endParaRPr lang="en-GB" altLang="x-none"/>
          </a:p>
        </p:txBody>
      </p:sp>
    </p:spTree>
    <p:extLst>
      <p:ext uri="{BB962C8B-B14F-4D97-AF65-F5344CB8AC3E}">
        <p14:creationId xmlns:p14="http://schemas.microsoft.com/office/powerpoint/2010/main" val="49207291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ands and driv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AutoShape 20"/>
          <p:cNvSpPr>
            <a:spLocks noChangeArrowheads="1"/>
          </p:cNvSpPr>
          <p:nvPr userDrawn="1"/>
        </p:nvSpPr>
        <p:spPr bwMode="gray">
          <a:xfrm rot="19080000" flipH="1">
            <a:off x="4691063" y="2387600"/>
            <a:ext cx="1498600" cy="381000"/>
          </a:xfrm>
          <a:prstGeom prst="rightArrow">
            <a:avLst>
              <a:gd name="adj1" fmla="val 63333"/>
              <a:gd name="adj2" fmla="val 49622"/>
            </a:avLst>
          </a:prstGeom>
          <a:gradFill rotWithShape="1">
            <a:gsLst>
              <a:gs pos="0">
                <a:srgbClr val="DCDDDD"/>
              </a:gs>
              <a:gs pos="100000">
                <a:srgbClr val="97989A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10800000" wrap="none" anchor="ctr"/>
          <a:lstStyle>
            <a:lvl1pPr eaLnBrk="0" hangingPunct="0">
              <a:spcBef>
                <a:spcPct val="40000"/>
              </a:spcBef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1pPr>
            <a:lvl2pPr marL="742950" indent="-285750" eaLnBrk="0" hangingPunct="0">
              <a:spcBef>
                <a:spcPct val="40000"/>
              </a:spcBef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2pPr>
            <a:lvl3pPr marL="1143000" indent="-228600" eaLnBrk="0" hangingPunct="0">
              <a:spcBef>
                <a:spcPct val="40000"/>
              </a:spcBef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3pPr>
            <a:lvl4pPr marL="1600200" indent="-228600" eaLnBrk="0" hangingPunct="0">
              <a:spcBef>
                <a:spcPct val="40000"/>
              </a:spcBef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4pPr>
            <a:lvl5pPr marL="2057400" indent="-228600" eaLnBrk="0" hangingPunct="0">
              <a:spcBef>
                <a:spcPct val="40000"/>
              </a:spcBef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5pPr>
            <a:lvl6pPr marL="2514600" indent="-228600" eaLnBrk="0" fontAlgn="base" hangingPunct="0">
              <a:spcBef>
                <a:spcPct val="40000"/>
              </a:spcBef>
              <a:spcAft>
                <a:spcPct val="0"/>
              </a:spcAft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6pPr>
            <a:lvl7pPr marL="2971800" indent="-228600" eaLnBrk="0" fontAlgn="base" hangingPunct="0">
              <a:spcBef>
                <a:spcPct val="40000"/>
              </a:spcBef>
              <a:spcAft>
                <a:spcPct val="0"/>
              </a:spcAft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7pPr>
            <a:lvl8pPr marL="3429000" indent="-228600" eaLnBrk="0" fontAlgn="base" hangingPunct="0">
              <a:spcBef>
                <a:spcPct val="40000"/>
              </a:spcBef>
              <a:spcAft>
                <a:spcPct val="0"/>
              </a:spcAft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8pPr>
            <a:lvl9pPr marL="3886200" indent="-228600" eaLnBrk="0" fontAlgn="base" hangingPunct="0">
              <a:spcBef>
                <a:spcPct val="40000"/>
              </a:spcBef>
              <a:spcAft>
                <a:spcPct val="0"/>
              </a:spcAft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9pPr>
          </a:lstStyle>
          <a:p>
            <a:pPr eaLnBrk="1" hangingPunct="1"/>
            <a:endParaRPr lang="en-CA" altLang="x-none"/>
          </a:p>
        </p:txBody>
      </p:sp>
      <p:sp>
        <p:nvSpPr>
          <p:cNvPr id="13" name="AutoShape 17"/>
          <p:cNvSpPr>
            <a:spLocks noChangeArrowheads="1"/>
          </p:cNvSpPr>
          <p:nvPr userDrawn="1"/>
        </p:nvSpPr>
        <p:spPr bwMode="gray">
          <a:xfrm rot="2520000" flipH="1">
            <a:off x="4691063" y="4432300"/>
            <a:ext cx="1498600" cy="381000"/>
          </a:xfrm>
          <a:prstGeom prst="rightArrow">
            <a:avLst>
              <a:gd name="adj1" fmla="val 63333"/>
              <a:gd name="adj2" fmla="val 49622"/>
            </a:avLst>
          </a:prstGeom>
          <a:gradFill rotWithShape="1">
            <a:gsLst>
              <a:gs pos="0">
                <a:srgbClr val="DCDDDD"/>
              </a:gs>
              <a:gs pos="100000">
                <a:srgbClr val="97989A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10800000" wrap="none" anchor="ctr"/>
          <a:lstStyle>
            <a:lvl1pPr eaLnBrk="0" hangingPunct="0">
              <a:spcBef>
                <a:spcPct val="40000"/>
              </a:spcBef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1pPr>
            <a:lvl2pPr marL="742950" indent="-285750" eaLnBrk="0" hangingPunct="0">
              <a:spcBef>
                <a:spcPct val="40000"/>
              </a:spcBef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2pPr>
            <a:lvl3pPr marL="1143000" indent="-228600" eaLnBrk="0" hangingPunct="0">
              <a:spcBef>
                <a:spcPct val="40000"/>
              </a:spcBef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3pPr>
            <a:lvl4pPr marL="1600200" indent="-228600" eaLnBrk="0" hangingPunct="0">
              <a:spcBef>
                <a:spcPct val="40000"/>
              </a:spcBef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4pPr>
            <a:lvl5pPr marL="2057400" indent="-228600" eaLnBrk="0" hangingPunct="0">
              <a:spcBef>
                <a:spcPct val="40000"/>
              </a:spcBef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5pPr>
            <a:lvl6pPr marL="2514600" indent="-228600" eaLnBrk="0" fontAlgn="base" hangingPunct="0">
              <a:spcBef>
                <a:spcPct val="40000"/>
              </a:spcBef>
              <a:spcAft>
                <a:spcPct val="0"/>
              </a:spcAft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6pPr>
            <a:lvl7pPr marL="2971800" indent="-228600" eaLnBrk="0" fontAlgn="base" hangingPunct="0">
              <a:spcBef>
                <a:spcPct val="40000"/>
              </a:spcBef>
              <a:spcAft>
                <a:spcPct val="0"/>
              </a:spcAft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7pPr>
            <a:lvl8pPr marL="3429000" indent="-228600" eaLnBrk="0" fontAlgn="base" hangingPunct="0">
              <a:spcBef>
                <a:spcPct val="40000"/>
              </a:spcBef>
              <a:spcAft>
                <a:spcPct val="0"/>
              </a:spcAft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8pPr>
            <a:lvl9pPr marL="3886200" indent="-228600" eaLnBrk="0" fontAlgn="base" hangingPunct="0">
              <a:spcBef>
                <a:spcPct val="40000"/>
              </a:spcBef>
              <a:spcAft>
                <a:spcPct val="0"/>
              </a:spcAft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9pPr>
          </a:lstStyle>
          <a:p>
            <a:pPr eaLnBrk="1" hangingPunct="1"/>
            <a:endParaRPr lang="en-CA" altLang="x-none" sz="180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14" name="AutoShape 20"/>
          <p:cNvSpPr>
            <a:spLocks noChangeArrowheads="1"/>
          </p:cNvSpPr>
          <p:nvPr userDrawn="1"/>
        </p:nvSpPr>
        <p:spPr bwMode="gray">
          <a:xfrm rot="2520000">
            <a:off x="2879725" y="2387600"/>
            <a:ext cx="1497013" cy="381000"/>
          </a:xfrm>
          <a:prstGeom prst="rightArrow">
            <a:avLst>
              <a:gd name="adj1" fmla="val 63333"/>
              <a:gd name="adj2" fmla="val 49569"/>
            </a:avLst>
          </a:prstGeom>
          <a:gradFill rotWithShape="1">
            <a:gsLst>
              <a:gs pos="0">
                <a:srgbClr val="DCDDDD"/>
              </a:gs>
              <a:gs pos="100000">
                <a:srgbClr val="97989A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10800000" wrap="none" anchor="ctr"/>
          <a:lstStyle>
            <a:lvl1pPr eaLnBrk="0" hangingPunct="0">
              <a:spcBef>
                <a:spcPct val="40000"/>
              </a:spcBef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1pPr>
            <a:lvl2pPr marL="742950" indent="-285750" eaLnBrk="0" hangingPunct="0">
              <a:spcBef>
                <a:spcPct val="40000"/>
              </a:spcBef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2pPr>
            <a:lvl3pPr marL="1143000" indent="-228600" eaLnBrk="0" hangingPunct="0">
              <a:spcBef>
                <a:spcPct val="40000"/>
              </a:spcBef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3pPr>
            <a:lvl4pPr marL="1600200" indent="-228600" eaLnBrk="0" hangingPunct="0">
              <a:spcBef>
                <a:spcPct val="40000"/>
              </a:spcBef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4pPr>
            <a:lvl5pPr marL="2057400" indent="-228600" eaLnBrk="0" hangingPunct="0">
              <a:spcBef>
                <a:spcPct val="40000"/>
              </a:spcBef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5pPr>
            <a:lvl6pPr marL="2514600" indent="-228600" eaLnBrk="0" fontAlgn="base" hangingPunct="0">
              <a:spcBef>
                <a:spcPct val="40000"/>
              </a:spcBef>
              <a:spcAft>
                <a:spcPct val="0"/>
              </a:spcAft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6pPr>
            <a:lvl7pPr marL="2971800" indent="-228600" eaLnBrk="0" fontAlgn="base" hangingPunct="0">
              <a:spcBef>
                <a:spcPct val="40000"/>
              </a:spcBef>
              <a:spcAft>
                <a:spcPct val="0"/>
              </a:spcAft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7pPr>
            <a:lvl8pPr marL="3429000" indent="-228600" eaLnBrk="0" fontAlgn="base" hangingPunct="0">
              <a:spcBef>
                <a:spcPct val="40000"/>
              </a:spcBef>
              <a:spcAft>
                <a:spcPct val="0"/>
              </a:spcAft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8pPr>
            <a:lvl9pPr marL="3886200" indent="-228600" eaLnBrk="0" fontAlgn="base" hangingPunct="0">
              <a:spcBef>
                <a:spcPct val="40000"/>
              </a:spcBef>
              <a:spcAft>
                <a:spcPct val="0"/>
              </a:spcAft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9pPr>
          </a:lstStyle>
          <a:p>
            <a:pPr eaLnBrk="1" hangingPunct="1"/>
            <a:endParaRPr lang="en-CA" altLang="x-none"/>
          </a:p>
        </p:txBody>
      </p:sp>
      <p:sp>
        <p:nvSpPr>
          <p:cNvPr id="15" name="AutoShape 17"/>
          <p:cNvSpPr>
            <a:spLocks noChangeArrowheads="1"/>
          </p:cNvSpPr>
          <p:nvPr userDrawn="1"/>
        </p:nvSpPr>
        <p:spPr bwMode="gray">
          <a:xfrm rot="19080000">
            <a:off x="2879725" y="4432300"/>
            <a:ext cx="1497013" cy="381000"/>
          </a:xfrm>
          <a:prstGeom prst="rightArrow">
            <a:avLst>
              <a:gd name="adj1" fmla="val 63333"/>
              <a:gd name="adj2" fmla="val 49569"/>
            </a:avLst>
          </a:prstGeom>
          <a:gradFill rotWithShape="1">
            <a:gsLst>
              <a:gs pos="0">
                <a:srgbClr val="DCDDDD"/>
              </a:gs>
              <a:gs pos="100000">
                <a:srgbClr val="97989A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10800000" wrap="none" anchor="ctr"/>
          <a:lstStyle>
            <a:lvl1pPr eaLnBrk="0" hangingPunct="0">
              <a:spcBef>
                <a:spcPct val="40000"/>
              </a:spcBef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1pPr>
            <a:lvl2pPr marL="742950" indent="-285750" eaLnBrk="0" hangingPunct="0">
              <a:spcBef>
                <a:spcPct val="40000"/>
              </a:spcBef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2pPr>
            <a:lvl3pPr marL="1143000" indent="-228600" eaLnBrk="0" hangingPunct="0">
              <a:spcBef>
                <a:spcPct val="40000"/>
              </a:spcBef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3pPr>
            <a:lvl4pPr marL="1600200" indent="-228600" eaLnBrk="0" hangingPunct="0">
              <a:spcBef>
                <a:spcPct val="40000"/>
              </a:spcBef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4pPr>
            <a:lvl5pPr marL="2057400" indent="-228600" eaLnBrk="0" hangingPunct="0">
              <a:spcBef>
                <a:spcPct val="40000"/>
              </a:spcBef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5pPr>
            <a:lvl6pPr marL="2514600" indent="-228600" eaLnBrk="0" fontAlgn="base" hangingPunct="0">
              <a:spcBef>
                <a:spcPct val="40000"/>
              </a:spcBef>
              <a:spcAft>
                <a:spcPct val="0"/>
              </a:spcAft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6pPr>
            <a:lvl7pPr marL="2971800" indent="-228600" eaLnBrk="0" fontAlgn="base" hangingPunct="0">
              <a:spcBef>
                <a:spcPct val="40000"/>
              </a:spcBef>
              <a:spcAft>
                <a:spcPct val="0"/>
              </a:spcAft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7pPr>
            <a:lvl8pPr marL="3429000" indent="-228600" eaLnBrk="0" fontAlgn="base" hangingPunct="0">
              <a:spcBef>
                <a:spcPct val="40000"/>
              </a:spcBef>
              <a:spcAft>
                <a:spcPct val="0"/>
              </a:spcAft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8pPr>
            <a:lvl9pPr marL="3886200" indent="-228600" eaLnBrk="0" fontAlgn="base" hangingPunct="0">
              <a:spcBef>
                <a:spcPct val="40000"/>
              </a:spcBef>
              <a:spcAft>
                <a:spcPct val="0"/>
              </a:spcAft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9pPr>
          </a:lstStyle>
          <a:p>
            <a:pPr eaLnBrk="1" hangingPunct="1"/>
            <a:endParaRPr lang="en-CA" altLang="x-none" sz="180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25" name="Text Placeholder 10"/>
          <p:cNvSpPr>
            <a:spLocks noGrp="1"/>
          </p:cNvSpPr>
          <p:nvPr>
            <p:ph type="body" sz="quarter" idx="21"/>
          </p:nvPr>
        </p:nvSpPr>
        <p:spPr bwMode="gray">
          <a:xfrm>
            <a:off x="3822700" y="3187175"/>
            <a:ext cx="1441714" cy="821280"/>
          </a:xfrm>
          <a:prstGeom prst="ellipse">
            <a:avLst/>
          </a:prstGeom>
          <a:solidFill>
            <a:srgbClr val="AA5CAA"/>
          </a:solidFill>
          <a:ln>
            <a:noFill/>
          </a:ln>
        </p:spPr>
        <p:txBody>
          <a:bodyPr lIns="54000" tIns="54000" rIns="54000" bIns="54000" anchor="ctr" anchorCtr="1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Text</a:t>
            </a:r>
            <a:endParaRPr lang="en-GB" dirty="0"/>
          </a:p>
        </p:txBody>
      </p:sp>
      <p:sp>
        <p:nvSpPr>
          <p:cNvPr id="29" name="Text Placeholder 20"/>
          <p:cNvSpPr>
            <a:spLocks noGrp="1"/>
          </p:cNvSpPr>
          <p:nvPr>
            <p:ph type="body" sz="quarter" idx="22"/>
          </p:nvPr>
        </p:nvSpPr>
        <p:spPr bwMode="gray">
          <a:xfrm>
            <a:off x="179391" y="1557337"/>
            <a:ext cx="3323022" cy="1944688"/>
          </a:xfrm>
          <a:solidFill>
            <a:schemeClr val="bg1"/>
          </a:solidFill>
          <a:ln w="12700">
            <a:solidFill>
              <a:srgbClr val="007C92"/>
            </a:solidFill>
          </a:ln>
        </p:spPr>
        <p:txBody>
          <a:bodyPr lIns="54000" tIns="54000" rIns="54000" bIns="54000"/>
          <a:lstStyle>
            <a:lvl5pPr>
              <a:defRPr/>
            </a:lvl5pPr>
            <a:lvl6pPr>
              <a:defRPr baseline="0"/>
            </a:lvl6pPr>
            <a:lvl7pPr>
              <a:defRPr baseline="0"/>
            </a:lvl7pPr>
            <a:lvl8pPr>
              <a:defRPr baseline="0"/>
            </a:lvl8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30" name="Text Placeholder 20"/>
          <p:cNvSpPr>
            <a:spLocks noGrp="1"/>
          </p:cNvSpPr>
          <p:nvPr>
            <p:ph type="body" sz="quarter" idx="23"/>
          </p:nvPr>
        </p:nvSpPr>
        <p:spPr bwMode="gray">
          <a:xfrm>
            <a:off x="179391" y="4148137"/>
            <a:ext cx="3323022" cy="1944688"/>
          </a:xfrm>
          <a:solidFill>
            <a:schemeClr val="bg1"/>
          </a:solidFill>
          <a:ln w="12700">
            <a:solidFill>
              <a:srgbClr val="007C92"/>
            </a:solidFill>
          </a:ln>
        </p:spPr>
        <p:txBody>
          <a:bodyPr lIns="54000" tIns="54000" rIns="54000" bIns="54000"/>
          <a:lstStyle>
            <a:lvl5pPr>
              <a:defRPr/>
            </a:lvl5pPr>
            <a:lvl6pPr>
              <a:defRPr baseline="0"/>
            </a:lvl6pPr>
            <a:lvl7pPr>
              <a:defRPr baseline="0"/>
            </a:lvl7pPr>
            <a:lvl8pPr>
              <a:defRPr baseline="0"/>
            </a:lvl8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31" name="Text Placeholder 20"/>
          <p:cNvSpPr>
            <a:spLocks noGrp="1"/>
          </p:cNvSpPr>
          <p:nvPr>
            <p:ph type="body" sz="quarter" idx="24"/>
          </p:nvPr>
        </p:nvSpPr>
        <p:spPr bwMode="gray">
          <a:xfrm>
            <a:off x="5570153" y="1557337"/>
            <a:ext cx="3323022" cy="1944688"/>
          </a:xfrm>
          <a:solidFill>
            <a:schemeClr val="bg1"/>
          </a:solidFill>
          <a:ln w="12700">
            <a:solidFill>
              <a:srgbClr val="007C92"/>
            </a:solidFill>
          </a:ln>
        </p:spPr>
        <p:txBody>
          <a:bodyPr lIns="54000" tIns="54000" rIns="54000" bIns="54000"/>
          <a:lstStyle>
            <a:lvl5pPr>
              <a:defRPr/>
            </a:lvl5pPr>
            <a:lvl6pPr>
              <a:defRPr baseline="0"/>
            </a:lvl6pPr>
            <a:lvl7pPr>
              <a:defRPr baseline="0"/>
            </a:lvl7pPr>
            <a:lvl8pPr>
              <a:defRPr baseline="0"/>
            </a:lvl8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32" name="Text Placeholder 20"/>
          <p:cNvSpPr>
            <a:spLocks noGrp="1"/>
          </p:cNvSpPr>
          <p:nvPr>
            <p:ph type="body" sz="quarter" idx="25"/>
          </p:nvPr>
        </p:nvSpPr>
        <p:spPr bwMode="gray">
          <a:xfrm>
            <a:off x="5570153" y="4148137"/>
            <a:ext cx="3323022" cy="1944688"/>
          </a:xfrm>
          <a:solidFill>
            <a:schemeClr val="bg1"/>
          </a:solidFill>
          <a:ln w="12700">
            <a:solidFill>
              <a:srgbClr val="007C92"/>
            </a:solidFill>
          </a:ln>
        </p:spPr>
        <p:txBody>
          <a:bodyPr lIns="54000" tIns="54000" rIns="54000" bIns="54000"/>
          <a:lstStyle>
            <a:lvl5pPr>
              <a:defRPr/>
            </a:lvl5pPr>
            <a:lvl6pPr>
              <a:defRPr baseline="0"/>
            </a:lvl6pPr>
            <a:lvl7pPr>
              <a:defRPr baseline="0"/>
            </a:lvl7pPr>
            <a:lvl8pPr>
              <a:defRPr baseline="0"/>
            </a:lvl8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35" name="Text Placeholder 20"/>
          <p:cNvSpPr>
            <a:spLocks noGrp="1"/>
          </p:cNvSpPr>
          <p:nvPr>
            <p:ph type="body" sz="quarter" idx="26"/>
          </p:nvPr>
        </p:nvSpPr>
        <p:spPr bwMode="gray">
          <a:xfrm>
            <a:off x="179391" y="1125548"/>
            <a:ext cx="3323022" cy="359817"/>
          </a:xfrm>
          <a:solidFill>
            <a:srgbClr val="409DAD"/>
          </a:solidFill>
          <a:ln w="12700">
            <a:solidFill>
              <a:srgbClr val="007C92"/>
            </a:solidFill>
          </a:ln>
        </p:spPr>
        <p:txBody>
          <a:bodyPr anchor="ctr" anchorCtr="1"/>
          <a:lstStyle>
            <a:lvl1pPr>
              <a:defRPr lang="en-US" sz="1400" b="1" kern="1200" noProof="0" dirty="0" smtClean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5pPr>
              <a:defRPr/>
            </a:lvl5pPr>
            <a:lvl6pPr>
              <a:defRPr baseline="0"/>
            </a:lvl6pPr>
            <a:lvl7pPr>
              <a:defRPr baseline="0"/>
            </a:lvl7pPr>
            <a:lvl8pPr>
              <a:defRPr baseline="0"/>
            </a:lvl8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6" name="Text Placeholder 20"/>
          <p:cNvSpPr>
            <a:spLocks noGrp="1"/>
          </p:cNvSpPr>
          <p:nvPr>
            <p:ph type="body" sz="quarter" idx="27"/>
          </p:nvPr>
        </p:nvSpPr>
        <p:spPr bwMode="gray">
          <a:xfrm>
            <a:off x="5570153" y="1125548"/>
            <a:ext cx="3323022" cy="359817"/>
          </a:xfrm>
          <a:solidFill>
            <a:srgbClr val="409DAD"/>
          </a:solidFill>
          <a:ln w="12700">
            <a:solidFill>
              <a:srgbClr val="007C92"/>
            </a:solidFill>
          </a:ln>
        </p:spPr>
        <p:txBody>
          <a:bodyPr anchor="ctr" anchorCtr="1"/>
          <a:lstStyle>
            <a:lvl1pPr>
              <a:defRPr lang="en-US" sz="1400" b="1" kern="1200" noProof="0" dirty="0" smtClean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5pPr>
              <a:defRPr/>
            </a:lvl5pPr>
            <a:lvl6pPr>
              <a:defRPr baseline="0"/>
            </a:lvl6pPr>
            <a:lvl7pPr>
              <a:defRPr baseline="0"/>
            </a:lvl7pPr>
            <a:lvl8pPr>
              <a:defRPr baseline="0"/>
            </a:lvl8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7" name="Text Placeholder 20"/>
          <p:cNvSpPr>
            <a:spLocks noGrp="1"/>
          </p:cNvSpPr>
          <p:nvPr>
            <p:ph type="body" sz="quarter" idx="28"/>
          </p:nvPr>
        </p:nvSpPr>
        <p:spPr bwMode="gray">
          <a:xfrm>
            <a:off x="179391" y="3716339"/>
            <a:ext cx="3323022" cy="359817"/>
          </a:xfrm>
          <a:solidFill>
            <a:srgbClr val="409DAD"/>
          </a:solidFill>
          <a:ln w="12700">
            <a:solidFill>
              <a:srgbClr val="007C92"/>
            </a:solidFill>
          </a:ln>
        </p:spPr>
        <p:txBody>
          <a:bodyPr anchor="ctr" anchorCtr="1"/>
          <a:lstStyle>
            <a:lvl1pPr>
              <a:defRPr lang="en-US" sz="1400" b="1" kern="1200" noProof="0" dirty="0" smtClean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5pPr>
              <a:defRPr/>
            </a:lvl5pPr>
            <a:lvl6pPr>
              <a:defRPr baseline="0"/>
            </a:lvl6pPr>
            <a:lvl7pPr>
              <a:defRPr baseline="0"/>
            </a:lvl7pPr>
            <a:lvl8pPr>
              <a:defRPr baseline="0"/>
            </a:lvl8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8" name="Text Placeholder 20"/>
          <p:cNvSpPr>
            <a:spLocks noGrp="1"/>
          </p:cNvSpPr>
          <p:nvPr>
            <p:ph type="body" sz="quarter" idx="29"/>
          </p:nvPr>
        </p:nvSpPr>
        <p:spPr bwMode="gray">
          <a:xfrm>
            <a:off x="5570153" y="3716339"/>
            <a:ext cx="3323022" cy="359817"/>
          </a:xfrm>
          <a:solidFill>
            <a:srgbClr val="409DAD"/>
          </a:solidFill>
          <a:ln w="12700">
            <a:solidFill>
              <a:srgbClr val="007C92"/>
            </a:solidFill>
          </a:ln>
        </p:spPr>
        <p:txBody>
          <a:bodyPr anchor="ctr" anchorCtr="1"/>
          <a:lstStyle>
            <a:lvl1pPr>
              <a:defRPr lang="en-US" sz="1400" b="1" kern="1200" noProof="0" dirty="0" smtClean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5pPr>
              <a:defRPr/>
            </a:lvl5pPr>
            <a:lvl6pPr>
              <a:defRPr baseline="0"/>
            </a:lvl6pPr>
            <a:lvl7pPr>
              <a:defRPr baseline="0"/>
            </a:lvl7pPr>
            <a:lvl8pPr>
              <a:defRPr baseline="0"/>
            </a:lvl8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79822979"/>
      </p:ext>
    </p:extLst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Banner_no-trans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027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Line 10"/>
          <p:cNvSpPr>
            <a:spLocks noChangeShapeType="1"/>
          </p:cNvSpPr>
          <p:nvPr userDrawn="1"/>
        </p:nvSpPr>
        <p:spPr bwMode="auto">
          <a:xfrm>
            <a:off x="201613" y="6373813"/>
            <a:ext cx="8639175" cy="0"/>
          </a:xfrm>
          <a:prstGeom prst="line">
            <a:avLst/>
          </a:prstGeom>
          <a:noFill/>
          <a:ln w="3175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" name="Rectangle 10"/>
          <p:cNvSpPr>
            <a:spLocks noChangeArrowheads="1"/>
          </p:cNvSpPr>
          <p:nvPr userDrawn="1"/>
        </p:nvSpPr>
        <p:spPr bwMode="auto">
          <a:xfrm>
            <a:off x="228600" y="6396038"/>
            <a:ext cx="29718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40000"/>
              </a:spcBef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1pPr>
            <a:lvl2pPr marL="742950" indent="-285750" eaLnBrk="0" hangingPunct="0">
              <a:spcBef>
                <a:spcPct val="40000"/>
              </a:spcBef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2pPr>
            <a:lvl3pPr marL="1143000" indent="-228600" eaLnBrk="0" hangingPunct="0">
              <a:spcBef>
                <a:spcPct val="40000"/>
              </a:spcBef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3pPr>
            <a:lvl4pPr marL="1600200" indent="-228600" eaLnBrk="0" hangingPunct="0">
              <a:spcBef>
                <a:spcPct val="40000"/>
              </a:spcBef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4pPr>
            <a:lvl5pPr marL="2057400" indent="-228600" eaLnBrk="0" hangingPunct="0">
              <a:spcBef>
                <a:spcPct val="40000"/>
              </a:spcBef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5pPr>
            <a:lvl6pPr marL="2514600" indent="-228600" eaLnBrk="0" fontAlgn="base" hangingPunct="0">
              <a:spcBef>
                <a:spcPct val="40000"/>
              </a:spcBef>
              <a:spcAft>
                <a:spcPct val="0"/>
              </a:spcAft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6pPr>
            <a:lvl7pPr marL="2971800" indent="-228600" eaLnBrk="0" fontAlgn="base" hangingPunct="0">
              <a:spcBef>
                <a:spcPct val="40000"/>
              </a:spcBef>
              <a:spcAft>
                <a:spcPct val="0"/>
              </a:spcAft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7pPr>
            <a:lvl8pPr marL="3429000" indent="-228600" eaLnBrk="0" fontAlgn="base" hangingPunct="0">
              <a:spcBef>
                <a:spcPct val="40000"/>
              </a:spcBef>
              <a:spcAft>
                <a:spcPct val="0"/>
              </a:spcAft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8pPr>
            <a:lvl9pPr marL="3886200" indent="-228600" eaLnBrk="0" fontAlgn="base" hangingPunct="0">
              <a:spcBef>
                <a:spcPct val="40000"/>
              </a:spcBef>
              <a:spcAft>
                <a:spcPct val="0"/>
              </a:spcAft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9pPr>
          </a:lstStyle>
          <a:p>
            <a:pPr algn="just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GB" altLang="x-none" sz="500" b="0">
                <a:solidFill>
                  <a:srgbClr val="0F6FC6"/>
                </a:solidFill>
                <a:latin typeface="Arial" charset="0"/>
              </a:rPr>
              <a:t>FOR INTERNAL USE ONLY. © [year] [legal member firm name], a [jurisdiction] [legal structure] and a member firm of the KPMG network of independent member firms affiliated with KPMG International Cooperative ("KPMG International"), a Swiss entity. All rights reserved. Printed in [Country].  </a:t>
            </a:r>
            <a:r>
              <a:rPr lang="en-GB" altLang="x-none" sz="500" b="0">
                <a:solidFill>
                  <a:srgbClr val="000000"/>
                </a:solidFill>
                <a:latin typeface="Arial" charset="0"/>
              </a:rPr>
              <a:t> </a:t>
            </a:r>
            <a:endParaRPr lang="en-US" altLang="x-none" sz="500" b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200" y="115888"/>
            <a:ext cx="8545513" cy="792162"/>
          </a:xfrm>
          <a:prstGeom prst="rect">
            <a:avLst/>
          </a:prstGeom>
        </p:spPr>
        <p:txBody>
          <a:bodyPr/>
          <a:lstStyle>
            <a:lvl1pPr>
              <a:defRPr sz="3400"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21" name="Content Placeholder 20"/>
          <p:cNvSpPr>
            <a:spLocks noGrp="1"/>
          </p:cNvSpPr>
          <p:nvPr>
            <p:ph sz="quarter" idx="13"/>
          </p:nvPr>
        </p:nvSpPr>
        <p:spPr>
          <a:xfrm>
            <a:off x="250825" y="1268413"/>
            <a:ext cx="8497888" cy="482441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4"/>
          </p:nvPr>
        </p:nvSpPr>
        <p:spPr>
          <a:xfrm>
            <a:off x="6988175" y="6386513"/>
            <a:ext cx="1655763" cy="279400"/>
          </a:xfrm>
        </p:spPr>
        <p:txBody>
          <a:bodyPr/>
          <a:lstStyle>
            <a:lvl1pPr>
              <a:spcBef>
                <a:spcPct val="40000"/>
              </a:spcBef>
              <a:buClr>
                <a:srgbClr val="9FB6D9"/>
              </a:buClr>
              <a:buSzPct val="90000"/>
              <a:buFont typeface="Wingdings" pitchFamily="2" charset="2"/>
              <a:buNone/>
              <a:defRPr b="1" dirty="0">
                <a:latin typeface="Univers 45 Light" pitchFamily="2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5"/>
          </p:nvPr>
        </p:nvSpPr>
        <p:spPr>
          <a:xfrm>
            <a:off x="2124075" y="6386513"/>
            <a:ext cx="5662613" cy="279400"/>
          </a:xfrm>
        </p:spPr>
        <p:txBody>
          <a:bodyPr/>
          <a:lstStyle>
            <a:lvl1pPr>
              <a:spcBef>
                <a:spcPct val="40000"/>
              </a:spcBef>
              <a:buClr>
                <a:srgbClr val="9FB6D9"/>
              </a:buClr>
              <a:buSzPct val="90000"/>
              <a:buFont typeface="Wingdings" pitchFamily="2" charset="2"/>
              <a:buNone/>
              <a:defRPr b="1" dirty="0">
                <a:latin typeface="Univers 45 Light" pitchFamily="2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6"/>
          </p:nvPr>
        </p:nvSpPr>
        <p:spPr>
          <a:xfrm>
            <a:off x="8297863" y="6386513"/>
            <a:ext cx="658812" cy="279400"/>
          </a:xfrm>
        </p:spPr>
        <p:txBody>
          <a:bodyPr/>
          <a:lstStyle>
            <a:lvl1pPr>
              <a:spcBef>
                <a:spcPct val="40000"/>
              </a:spcBef>
              <a:buClr>
                <a:srgbClr val="9FB6D9"/>
              </a:buClr>
              <a:buSzPct val="90000"/>
              <a:buFont typeface="Wingdings" charset="2"/>
              <a:buNone/>
              <a:defRPr b="1">
                <a:latin typeface="Univers 45 Light" charset="0"/>
              </a:defRPr>
            </a:lvl1pPr>
          </a:lstStyle>
          <a:p>
            <a:fld id="{410E1E40-DF2F-4C4E-82F0-CFA65DC8C72F}" type="slidenum">
              <a:rPr lang="en-GB" altLang="x-none"/>
              <a:pPr/>
              <a:t>‹#›</a:t>
            </a:fld>
            <a:endParaRPr lang="en-GB" altLang="x-none"/>
          </a:p>
        </p:txBody>
      </p:sp>
    </p:spTree>
    <p:extLst>
      <p:ext uri="{BB962C8B-B14F-4D97-AF65-F5344CB8AC3E}">
        <p14:creationId xmlns:p14="http://schemas.microsoft.com/office/powerpoint/2010/main" val="309890580"/>
      </p:ext>
    </p:extLst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- With H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nner_no-trans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027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Line 10"/>
          <p:cNvSpPr>
            <a:spLocks noChangeShapeType="1"/>
          </p:cNvSpPr>
          <p:nvPr userDrawn="1"/>
        </p:nvSpPr>
        <p:spPr bwMode="auto">
          <a:xfrm>
            <a:off x="300038" y="6373813"/>
            <a:ext cx="8529637" cy="0"/>
          </a:xfrm>
          <a:prstGeom prst="line">
            <a:avLst/>
          </a:prstGeom>
          <a:noFill/>
          <a:ln w="3175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" name="Line 10"/>
          <p:cNvSpPr>
            <a:spLocks noChangeShapeType="1"/>
          </p:cNvSpPr>
          <p:nvPr userDrawn="1"/>
        </p:nvSpPr>
        <p:spPr bwMode="auto">
          <a:xfrm>
            <a:off x="201613" y="6373813"/>
            <a:ext cx="8639175" cy="0"/>
          </a:xfrm>
          <a:prstGeom prst="line">
            <a:avLst/>
          </a:prstGeom>
          <a:noFill/>
          <a:ln w="3175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" name="Rectangle 11"/>
          <p:cNvSpPr>
            <a:spLocks noChangeArrowheads="1"/>
          </p:cNvSpPr>
          <p:nvPr userDrawn="1"/>
        </p:nvSpPr>
        <p:spPr bwMode="auto">
          <a:xfrm>
            <a:off x="228600" y="6396038"/>
            <a:ext cx="29718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40000"/>
              </a:spcBef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1pPr>
            <a:lvl2pPr marL="742950" indent="-285750" eaLnBrk="0" hangingPunct="0">
              <a:spcBef>
                <a:spcPct val="40000"/>
              </a:spcBef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2pPr>
            <a:lvl3pPr marL="1143000" indent="-228600" eaLnBrk="0" hangingPunct="0">
              <a:spcBef>
                <a:spcPct val="40000"/>
              </a:spcBef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3pPr>
            <a:lvl4pPr marL="1600200" indent="-228600" eaLnBrk="0" hangingPunct="0">
              <a:spcBef>
                <a:spcPct val="40000"/>
              </a:spcBef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4pPr>
            <a:lvl5pPr marL="2057400" indent="-228600" eaLnBrk="0" hangingPunct="0">
              <a:spcBef>
                <a:spcPct val="40000"/>
              </a:spcBef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5pPr>
            <a:lvl6pPr marL="2514600" indent="-228600" eaLnBrk="0" fontAlgn="base" hangingPunct="0">
              <a:spcBef>
                <a:spcPct val="40000"/>
              </a:spcBef>
              <a:spcAft>
                <a:spcPct val="0"/>
              </a:spcAft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6pPr>
            <a:lvl7pPr marL="2971800" indent="-228600" eaLnBrk="0" fontAlgn="base" hangingPunct="0">
              <a:spcBef>
                <a:spcPct val="40000"/>
              </a:spcBef>
              <a:spcAft>
                <a:spcPct val="0"/>
              </a:spcAft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7pPr>
            <a:lvl8pPr marL="3429000" indent="-228600" eaLnBrk="0" fontAlgn="base" hangingPunct="0">
              <a:spcBef>
                <a:spcPct val="40000"/>
              </a:spcBef>
              <a:spcAft>
                <a:spcPct val="0"/>
              </a:spcAft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8pPr>
            <a:lvl9pPr marL="3886200" indent="-228600" eaLnBrk="0" fontAlgn="base" hangingPunct="0">
              <a:spcBef>
                <a:spcPct val="40000"/>
              </a:spcBef>
              <a:spcAft>
                <a:spcPct val="0"/>
              </a:spcAft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9pPr>
          </a:lstStyle>
          <a:p>
            <a:pPr algn="just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GB" altLang="x-none" sz="500" b="0">
                <a:solidFill>
                  <a:srgbClr val="0F6FC6"/>
                </a:solidFill>
                <a:latin typeface="Arial" charset="0"/>
              </a:rPr>
              <a:t>FOR INTERNAL USE ONLY. © [year] [legal member firm name], a [jurisdiction] [legal structure] and a member firm of the KPMG network of independent member firms affiliated with KPMG International Cooperative ("KPMG International"), a Swiss entity. All rights reserved. Printed in [Country].  </a:t>
            </a:r>
            <a:r>
              <a:rPr lang="en-GB" altLang="x-none" sz="500" b="0">
                <a:solidFill>
                  <a:srgbClr val="000000"/>
                </a:solidFill>
                <a:latin typeface="Arial" charset="0"/>
              </a:rPr>
              <a:t> </a:t>
            </a:r>
            <a:endParaRPr lang="en-US" altLang="x-none" sz="500" b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200" y="115888"/>
            <a:ext cx="8545513" cy="792162"/>
          </a:xfrm>
          <a:prstGeom prst="rect">
            <a:avLst/>
          </a:prstGeom>
        </p:spPr>
        <p:txBody>
          <a:bodyPr/>
          <a:lstStyle>
            <a:lvl1pPr algn="l">
              <a:defRPr sz="3400"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3"/>
          </p:nvPr>
        </p:nvSpPr>
        <p:spPr>
          <a:xfrm>
            <a:off x="395536" y="2060848"/>
            <a:ext cx="3960440" cy="38893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15" name="Content Placeholder 14"/>
          <p:cNvSpPr>
            <a:spLocks noGrp="1"/>
          </p:cNvSpPr>
          <p:nvPr>
            <p:ph sz="quarter" idx="14"/>
          </p:nvPr>
        </p:nvSpPr>
        <p:spPr>
          <a:xfrm>
            <a:off x="4716016" y="2060848"/>
            <a:ext cx="3960000" cy="38893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5"/>
          </p:nvPr>
        </p:nvSpPr>
        <p:spPr>
          <a:xfrm>
            <a:off x="395537" y="1340768"/>
            <a:ext cx="3960440" cy="720079"/>
          </a:xfrm>
          <a:solidFill>
            <a:srgbClr val="BFCCE3"/>
          </a:solidFill>
        </p:spPr>
        <p:txBody>
          <a:bodyPr anchor="ctr"/>
          <a:lstStyle>
            <a:lvl1pPr marL="0" indent="0" algn="ctr">
              <a:buNone/>
              <a:defRPr b="1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6"/>
          </p:nvPr>
        </p:nvSpPr>
        <p:spPr>
          <a:xfrm>
            <a:off x="4716016" y="1340768"/>
            <a:ext cx="3960000" cy="720079"/>
          </a:xfrm>
          <a:solidFill>
            <a:srgbClr val="BFCCE3"/>
          </a:solidFill>
        </p:spPr>
        <p:txBody>
          <a:bodyPr anchor="ctr"/>
          <a:lstStyle>
            <a:lvl1pPr marL="0" indent="0" algn="ctr">
              <a:buNone/>
              <a:defRPr b="1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Date Placeholder 4"/>
          <p:cNvSpPr>
            <a:spLocks noGrp="1"/>
          </p:cNvSpPr>
          <p:nvPr>
            <p:ph type="dt" sz="half" idx="17"/>
          </p:nvPr>
        </p:nvSpPr>
        <p:spPr>
          <a:xfrm>
            <a:off x="6988175" y="6386513"/>
            <a:ext cx="1655763" cy="279400"/>
          </a:xfrm>
        </p:spPr>
        <p:txBody>
          <a:bodyPr/>
          <a:lstStyle>
            <a:lvl1pPr>
              <a:spcBef>
                <a:spcPct val="40000"/>
              </a:spcBef>
              <a:buClr>
                <a:srgbClr val="9FB6D9"/>
              </a:buClr>
              <a:buSzPct val="90000"/>
              <a:buFont typeface="Wingdings" pitchFamily="2" charset="2"/>
              <a:buNone/>
              <a:defRPr b="1" dirty="0">
                <a:latin typeface="Univers 45 Light" pitchFamily="2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2" name="Footer Placeholder 5"/>
          <p:cNvSpPr>
            <a:spLocks noGrp="1"/>
          </p:cNvSpPr>
          <p:nvPr>
            <p:ph type="ftr" sz="quarter" idx="18"/>
          </p:nvPr>
        </p:nvSpPr>
        <p:spPr>
          <a:xfrm>
            <a:off x="2149475" y="6386513"/>
            <a:ext cx="5662613" cy="279400"/>
          </a:xfrm>
        </p:spPr>
        <p:txBody>
          <a:bodyPr/>
          <a:lstStyle>
            <a:lvl1pPr>
              <a:spcBef>
                <a:spcPct val="40000"/>
              </a:spcBef>
              <a:buClr>
                <a:srgbClr val="9FB6D9"/>
              </a:buClr>
              <a:buSzPct val="90000"/>
              <a:buFont typeface="Wingdings" pitchFamily="2" charset="2"/>
              <a:buNone/>
              <a:defRPr b="1" dirty="0">
                <a:latin typeface="Univers 45 Light" pitchFamily="2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4" name="Slide Number Placeholder 6"/>
          <p:cNvSpPr>
            <a:spLocks noGrp="1"/>
          </p:cNvSpPr>
          <p:nvPr>
            <p:ph type="sldNum" sz="quarter" idx="19"/>
          </p:nvPr>
        </p:nvSpPr>
        <p:spPr>
          <a:xfrm>
            <a:off x="8297863" y="6386513"/>
            <a:ext cx="658812" cy="279400"/>
          </a:xfrm>
        </p:spPr>
        <p:txBody>
          <a:bodyPr/>
          <a:lstStyle>
            <a:lvl1pPr>
              <a:spcBef>
                <a:spcPct val="40000"/>
              </a:spcBef>
              <a:buClr>
                <a:srgbClr val="9FB6D9"/>
              </a:buClr>
              <a:buSzPct val="90000"/>
              <a:buFont typeface="Wingdings" charset="2"/>
              <a:buNone/>
              <a:defRPr b="1">
                <a:latin typeface="Univers 45 Light" charset="0"/>
              </a:defRPr>
            </a:lvl1pPr>
          </a:lstStyle>
          <a:p>
            <a:fld id="{A9ADEC14-6127-C248-9475-1874B5E54F12}" type="slidenum">
              <a:rPr lang="en-GB" altLang="x-none"/>
              <a:pPr/>
              <a:t>‹#›</a:t>
            </a:fld>
            <a:endParaRPr lang="en-GB" altLang="x-none"/>
          </a:p>
        </p:txBody>
      </p:sp>
    </p:spTree>
    <p:extLst>
      <p:ext uri="{BB962C8B-B14F-4D97-AF65-F5344CB8AC3E}">
        <p14:creationId xmlns:p14="http://schemas.microsoft.com/office/powerpoint/2010/main" val="683134085"/>
      </p:ext>
    </p:extLst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- No H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Banner_no-trans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027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300038" y="6373813"/>
            <a:ext cx="8529637" cy="0"/>
          </a:xfrm>
          <a:prstGeom prst="line">
            <a:avLst/>
          </a:prstGeom>
          <a:noFill/>
          <a:ln w="3175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" name="Line 10"/>
          <p:cNvSpPr>
            <a:spLocks noChangeShapeType="1"/>
          </p:cNvSpPr>
          <p:nvPr userDrawn="1"/>
        </p:nvSpPr>
        <p:spPr bwMode="auto">
          <a:xfrm>
            <a:off x="201613" y="6373813"/>
            <a:ext cx="8639175" cy="0"/>
          </a:xfrm>
          <a:prstGeom prst="line">
            <a:avLst/>
          </a:prstGeom>
          <a:noFill/>
          <a:ln w="3175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" name="Rectangle 11"/>
          <p:cNvSpPr>
            <a:spLocks noChangeArrowheads="1"/>
          </p:cNvSpPr>
          <p:nvPr userDrawn="1"/>
        </p:nvSpPr>
        <p:spPr bwMode="auto">
          <a:xfrm>
            <a:off x="228600" y="6396038"/>
            <a:ext cx="29718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40000"/>
              </a:spcBef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1pPr>
            <a:lvl2pPr marL="742950" indent="-285750" eaLnBrk="0" hangingPunct="0">
              <a:spcBef>
                <a:spcPct val="40000"/>
              </a:spcBef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2pPr>
            <a:lvl3pPr marL="1143000" indent="-228600" eaLnBrk="0" hangingPunct="0">
              <a:spcBef>
                <a:spcPct val="40000"/>
              </a:spcBef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3pPr>
            <a:lvl4pPr marL="1600200" indent="-228600" eaLnBrk="0" hangingPunct="0">
              <a:spcBef>
                <a:spcPct val="40000"/>
              </a:spcBef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4pPr>
            <a:lvl5pPr marL="2057400" indent="-228600" eaLnBrk="0" hangingPunct="0">
              <a:spcBef>
                <a:spcPct val="40000"/>
              </a:spcBef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5pPr>
            <a:lvl6pPr marL="2514600" indent="-228600" eaLnBrk="0" fontAlgn="base" hangingPunct="0">
              <a:spcBef>
                <a:spcPct val="40000"/>
              </a:spcBef>
              <a:spcAft>
                <a:spcPct val="0"/>
              </a:spcAft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6pPr>
            <a:lvl7pPr marL="2971800" indent="-228600" eaLnBrk="0" fontAlgn="base" hangingPunct="0">
              <a:spcBef>
                <a:spcPct val="40000"/>
              </a:spcBef>
              <a:spcAft>
                <a:spcPct val="0"/>
              </a:spcAft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7pPr>
            <a:lvl8pPr marL="3429000" indent="-228600" eaLnBrk="0" fontAlgn="base" hangingPunct="0">
              <a:spcBef>
                <a:spcPct val="40000"/>
              </a:spcBef>
              <a:spcAft>
                <a:spcPct val="0"/>
              </a:spcAft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8pPr>
            <a:lvl9pPr marL="3886200" indent="-228600" eaLnBrk="0" fontAlgn="base" hangingPunct="0">
              <a:spcBef>
                <a:spcPct val="40000"/>
              </a:spcBef>
              <a:spcAft>
                <a:spcPct val="0"/>
              </a:spcAft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9pPr>
          </a:lstStyle>
          <a:p>
            <a:pPr algn="just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GB" altLang="x-none" sz="500" b="0">
                <a:solidFill>
                  <a:srgbClr val="0F6FC6"/>
                </a:solidFill>
                <a:latin typeface="Arial" charset="0"/>
              </a:rPr>
              <a:t>FOR INTERNAL USE ONLY. © [year] [legal member firm name], a [jurisdiction] [legal structure] and a member firm of the KPMG network of independent member firms affiliated with KPMG International Cooperative ("KPMG International"), a Swiss entity. All rights reserved. Printed in [Country].  </a:t>
            </a:r>
            <a:r>
              <a:rPr lang="en-GB" altLang="x-none" sz="500" b="0">
                <a:solidFill>
                  <a:srgbClr val="000000"/>
                </a:solidFill>
                <a:latin typeface="Arial" charset="0"/>
              </a:rPr>
              <a:t> </a:t>
            </a:r>
            <a:endParaRPr lang="en-US" altLang="x-none" sz="500" b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200" y="115888"/>
            <a:ext cx="8545513" cy="792162"/>
          </a:xfrm>
          <a:prstGeom prst="rect">
            <a:avLst/>
          </a:prstGeom>
        </p:spPr>
        <p:txBody>
          <a:bodyPr/>
          <a:lstStyle>
            <a:lvl1pPr>
              <a:defRPr sz="3400"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5"/>
          </p:nvPr>
        </p:nvSpPr>
        <p:spPr>
          <a:xfrm>
            <a:off x="323850" y="1340769"/>
            <a:ext cx="4104134" cy="482508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19" name="Content Placeholder 18"/>
          <p:cNvSpPr>
            <a:spLocks noGrp="1"/>
          </p:cNvSpPr>
          <p:nvPr>
            <p:ph sz="quarter" idx="16"/>
          </p:nvPr>
        </p:nvSpPr>
        <p:spPr>
          <a:xfrm>
            <a:off x="4572000" y="1341438"/>
            <a:ext cx="4176713" cy="48244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9" name="Date Placeholder 4"/>
          <p:cNvSpPr>
            <a:spLocks noGrp="1"/>
          </p:cNvSpPr>
          <p:nvPr>
            <p:ph type="dt" sz="half" idx="17"/>
          </p:nvPr>
        </p:nvSpPr>
        <p:spPr>
          <a:xfrm>
            <a:off x="6988175" y="6386513"/>
            <a:ext cx="1655763" cy="279400"/>
          </a:xfrm>
        </p:spPr>
        <p:txBody>
          <a:bodyPr/>
          <a:lstStyle>
            <a:lvl1pPr>
              <a:spcBef>
                <a:spcPct val="40000"/>
              </a:spcBef>
              <a:buClr>
                <a:srgbClr val="9FB6D9"/>
              </a:buClr>
              <a:buSzPct val="90000"/>
              <a:buFont typeface="Wingdings" pitchFamily="2" charset="2"/>
              <a:buNone/>
              <a:defRPr b="1" dirty="0">
                <a:latin typeface="Univers 45 Light" pitchFamily="2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0" name="Footer Placeholder 5"/>
          <p:cNvSpPr>
            <a:spLocks noGrp="1"/>
          </p:cNvSpPr>
          <p:nvPr>
            <p:ph type="ftr" sz="quarter" idx="18"/>
          </p:nvPr>
        </p:nvSpPr>
        <p:spPr>
          <a:xfrm>
            <a:off x="2149475" y="6386513"/>
            <a:ext cx="5662613" cy="279400"/>
          </a:xfrm>
        </p:spPr>
        <p:txBody>
          <a:bodyPr/>
          <a:lstStyle>
            <a:lvl1pPr>
              <a:spcBef>
                <a:spcPct val="40000"/>
              </a:spcBef>
              <a:buClr>
                <a:srgbClr val="9FB6D9"/>
              </a:buClr>
              <a:buSzPct val="90000"/>
              <a:buFont typeface="Wingdings" pitchFamily="2" charset="2"/>
              <a:buNone/>
              <a:defRPr b="1" dirty="0">
                <a:latin typeface="Univers 45 Light" pitchFamily="2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1" name="Slide Number Placeholder 6"/>
          <p:cNvSpPr>
            <a:spLocks noGrp="1"/>
          </p:cNvSpPr>
          <p:nvPr>
            <p:ph type="sldNum" sz="quarter" idx="19"/>
          </p:nvPr>
        </p:nvSpPr>
        <p:spPr>
          <a:xfrm>
            <a:off x="8297863" y="6386513"/>
            <a:ext cx="658812" cy="279400"/>
          </a:xfrm>
        </p:spPr>
        <p:txBody>
          <a:bodyPr/>
          <a:lstStyle>
            <a:lvl1pPr>
              <a:spcBef>
                <a:spcPct val="40000"/>
              </a:spcBef>
              <a:buClr>
                <a:srgbClr val="9FB6D9"/>
              </a:buClr>
              <a:buSzPct val="90000"/>
              <a:buFont typeface="Wingdings" charset="2"/>
              <a:buNone/>
              <a:defRPr b="1">
                <a:latin typeface="Univers 45 Light" charset="0"/>
              </a:defRPr>
            </a:lvl1pPr>
          </a:lstStyle>
          <a:p>
            <a:fld id="{24126D9B-A850-1248-A7A2-E1B7E2C87B73}" type="slidenum">
              <a:rPr lang="en-GB" altLang="x-none"/>
              <a:pPr/>
              <a:t>‹#›</a:t>
            </a:fld>
            <a:endParaRPr lang="en-GB" altLang="x-none"/>
          </a:p>
        </p:txBody>
      </p:sp>
    </p:spTree>
    <p:extLst>
      <p:ext uri="{BB962C8B-B14F-4D97-AF65-F5344CB8AC3E}">
        <p14:creationId xmlns:p14="http://schemas.microsoft.com/office/powerpoint/2010/main" val="986989733"/>
      </p:ext>
    </p:extLst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ine 10"/>
          <p:cNvSpPr>
            <a:spLocks noChangeShapeType="1"/>
          </p:cNvSpPr>
          <p:nvPr userDrawn="1"/>
        </p:nvSpPr>
        <p:spPr bwMode="auto">
          <a:xfrm>
            <a:off x="201613" y="6373813"/>
            <a:ext cx="8639175" cy="0"/>
          </a:xfrm>
          <a:prstGeom prst="line">
            <a:avLst/>
          </a:prstGeom>
          <a:noFill/>
          <a:ln w="3175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4" name="Picture 7" descr="Banner_no-trans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027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10"/>
          <p:cNvSpPr>
            <a:spLocks noChangeArrowheads="1"/>
          </p:cNvSpPr>
          <p:nvPr userDrawn="1"/>
        </p:nvSpPr>
        <p:spPr bwMode="auto">
          <a:xfrm>
            <a:off x="228600" y="6396038"/>
            <a:ext cx="29718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40000"/>
              </a:spcBef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1pPr>
            <a:lvl2pPr marL="742950" indent="-285750" eaLnBrk="0" hangingPunct="0">
              <a:spcBef>
                <a:spcPct val="40000"/>
              </a:spcBef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2pPr>
            <a:lvl3pPr marL="1143000" indent="-228600" eaLnBrk="0" hangingPunct="0">
              <a:spcBef>
                <a:spcPct val="40000"/>
              </a:spcBef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3pPr>
            <a:lvl4pPr marL="1600200" indent="-228600" eaLnBrk="0" hangingPunct="0">
              <a:spcBef>
                <a:spcPct val="40000"/>
              </a:spcBef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4pPr>
            <a:lvl5pPr marL="2057400" indent="-228600" eaLnBrk="0" hangingPunct="0">
              <a:spcBef>
                <a:spcPct val="40000"/>
              </a:spcBef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5pPr>
            <a:lvl6pPr marL="2514600" indent="-228600" eaLnBrk="0" fontAlgn="base" hangingPunct="0">
              <a:spcBef>
                <a:spcPct val="40000"/>
              </a:spcBef>
              <a:spcAft>
                <a:spcPct val="0"/>
              </a:spcAft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6pPr>
            <a:lvl7pPr marL="2971800" indent="-228600" eaLnBrk="0" fontAlgn="base" hangingPunct="0">
              <a:spcBef>
                <a:spcPct val="40000"/>
              </a:spcBef>
              <a:spcAft>
                <a:spcPct val="0"/>
              </a:spcAft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7pPr>
            <a:lvl8pPr marL="3429000" indent="-228600" eaLnBrk="0" fontAlgn="base" hangingPunct="0">
              <a:spcBef>
                <a:spcPct val="40000"/>
              </a:spcBef>
              <a:spcAft>
                <a:spcPct val="0"/>
              </a:spcAft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8pPr>
            <a:lvl9pPr marL="3886200" indent="-228600" eaLnBrk="0" fontAlgn="base" hangingPunct="0">
              <a:spcBef>
                <a:spcPct val="40000"/>
              </a:spcBef>
              <a:spcAft>
                <a:spcPct val="0"/>
              </a:spcAft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9pPr>
          </a:lstStyle>
          <a:p>
            <a:pPr algn="just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GB" altLang="x-none" sz="500" b="0">
                <a:solidFill>
                  <a:srgbClr val="0F6FC6"/>
                </a:solidFill>
                <a:latin typeface="Arial" charset="0"/>
              </a:rPr>
              <a:t>FOR INTERNAL USE ONLY. © [year] [legal member firm name], a [jurisdiction] [legal structure] and a member firm of the KPMG network of independent member firms affiliated with KPMG International Cooperative ("KPMG International"), a Swiss entity. All rights reserved. Printed in [Country].  </a:t>
            </a:r>
            <a:r>
              <a:rPr lang="en-GB" altLang="x-none" sz="500" b="0">
                <a:solidFill>
                  <a:srgbClr val="000000"/>
                </a:solidFill>
                <a:latin typeface="Arial" charset="0"/>
              </a:rPr>
              <a:t> </a:t>
            </a:r>
            <a:endParaRPr lang="en-US" altLang="x-none" sz="500" b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203200" y="115888"/>
            <a:ext cx="8545513" cy="792162"/>
          </a:xfrm>
          <a:prstGeom prst="rect">
            <a:avLst/>
          </a:prstGeom>
        </p:spPr>
        <p:txBody>
          <a:bodyPr/>
          <a:lstStyle>
            <a:lvl1pPr>
              <a:defRPr sz="3400"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6" name="Date Placeholder 2"/>
          <p:cNvSpPr>
            <a:spLocks noGrp="1"/>
          </p:cNvSpPr>
          <p:nvPr>
            <p:ph type="dt" sz="half" idx="10"/>
          </p:nvPr>
        </p:nvSpPr>
        <p:spPr>
          <a:xfrm>
            <a:off x="6988175" y="6386513"/>
            <a:ext cx="1655763" cy="279400"/>
          </a:xfrm>
        </p:spPr>
        <p:txBody>
          <a:bodyPr/>
          <a:lstStyle>
            <a:lvl1pPr>
              <a:spcBef>
                <a:spcPct val="40000"/>
              </a:spcBef>
              <a:buClr>
                <a:srgbClr val="9FB6D9"/>
              </a:buClr>
              <a:buSzPct val="90000"/>
              <a:buFont typeface="Wingdings" pitchFamily="2" charset="2"/>
              <a:buNone/>
              <a:defRPr b="1" dirty="0">
                <a:latin typeface="Univers 45 Light" pitchFamily="2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124075" y="6386513"/>
            <a:ext cx="5662613" cy="279400"/>
          </a:xfrm>
        </p:spPr>
        <p:txBody>
          <a:bodyPr/>
          <a:lstStyle>
            <a:lvl1pPr>
              <a:spcBef>
                <a:spcPct val="40000"/>
              </a:spcBef>
              <a:buClr>
                <a:srgbClr val="9FB6D9"/>
              </a:buClr>
              <a:buSzPct val="90000"/>
              <a:buFont typeface="Wingdings" pitchFamily="2" charset="2"/>
              <a:buNone/>
              <a:defRPr b="1" dirty="0">
                <a:latin typeface="Univers 45 Light" pitchFamily="2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8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297863" y="6386513"/>
            <a:ext cx="658812" cy="279400"/>
          </a:xfrm>
        </p:spPr>
        <p:txBody>
          <a:bodyPr/>
          <a:lstStyle>
            <a:lvl1pPr>
              <a:spcBef>
                <a:spcPct val="40000"/>
              </a:spcBef>
              <a:buClr>
                <a:srgbClr val="9FB6D9"/>
              </a:buClr>
              <a:buSzPct val="90000"/>
              <a:buFont typeface="Wingdings" charset="2"/>
              <a:buNone/>
              <a:defRPr b="1">
                <a:latin typeface="Univers 45 Light" charset="0"/>
              </a:defRPr>
            </a:lvl1pPr>
          </a:lstStyle>
          <a:p>
            <a:fld id="{0AFA024C-D406-7346-9679-F1E73CB957C3}" type="slidenum">
              <a:rPr lang="en-GB" altLang="x-none"/>
              <a:pPr/>
              <a:t>‹#›</a:t>
            </a:fld>
            <a:endParaRPr lang="en-GB" altLang="x-none"/>
          </a:p>
        </p:txBody>
      </p:sp>
    </p:spTree>
    <p:extLst>
      <p:ext uri="{BB962C8B-B14F-4D97-AF65-F5344CB8AC3E}">
        <p14:creationId xmlns:p14="http://schemas.microsoft.com/office/powerpoint/2010/main" val="1172753103"/>
      </p:ext>
    </p:extLst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2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spcBef>
                <a:spcPct val="40000"/>
              </a:spcBef>
              <a:buClr>
                <a:srgbClr val="9FB6D9"/>
              </a:buClr>
              <a:buSzPct val="90000"/>
              <a:buFont typeface="Wingdings" charset="2"/>
              <a:buNone/>
              <a:defRPr b="1">
                <a:latin typeface="Univers 45 Light" charset="0"/>
              </a:defRPr>
            </a:lvl1pPr>
          </a:lstStyle>
          <a:p>
            <a:fld id="{0DBC493C-9F23-E441-B2D2-69366A7969ED}" type="slidenum">
              <a:rPr lang="en-GB" altLang="x-none"/>
              <a:pPr/>
              <a:t>‹#›</a:t>
            </a:fld>
            <a:endParaRPr lang="en-GB" altLang="x-none"/>
          </a:p>
        </p:txBody>
      </p:sp>
      <p:sp>
        <p:nvSpPr>
          <p:cNvPr id="3" name="Rectangle 51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spcBef>
                <a:spcPct val="40000"/>
              </a:spcBef>
              <a:buClr>
                <a:srgbClr val="9FB6D9"/>
              </a:buClr>
              <a:buSzPct val="90000"/>
              <a:buFont typeface="Wingdings" pitchFamily="2" charset="2"/>
              <a:buNone/>
              <a:defRPr b="1" dirty="0">
                <a:latin typeface="Univers 45 Light" pitchFamily="2" charset="0"/>
              </a:defRPr>
            </a:lvl1pPr>
          </a:lstStyle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6489955"/>
      </p:ext>
    </p:extLst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55600" y="1625600"/>
            <a:ext cx="4089400" cy="4470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97400" y="1625600"/>
            <a:ext cx="4089400" cy="4470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52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spcBef>
                <a:spcPct val="40000"/>
              </a:spcBef>
              <a:buClr>
                <a:srgbClr val="9FB6D9"/>
              </a:buClr>
              <a:buSzPct val="90000"/>
              <a:buFont typeface="Wingdings" charset="2"/>
              <a:buNone/>
              <a:defRPr b="1">
                <a:latin typeface="Univers 45 Light" charset="0"/>
              </a:defRPr>
            </a:lvl1pPr>
          </a:lstStyle>
          <a:p>
            <a:fld id="{B514A7EE-FDEC-A74E-9019-C8A28FDB573C}" type="slidenum">
              <a:rPr lang="en-GB" altLang="x-none"/>
              <a:pPr/>
              <a:t>‹#›</a:t>
            </a:fld>
            <a:endParaRPr lang="en-GB" altLang="x-none"/>
          </a:p>
        </p:txBody>
      </p:sp>
      <p:sp>
        <p:nvSpPr>
          <p:cNvPr id="6" name="Rectangle 51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spcBef>
                <a:spcPct val="40000"/>
              </a:spcBef>
              <a:buClr>
                <a:srgbClr val="9FB6D9"/>
              </a:buClr>
              <a:buSzPct val="90000"/>
              <a:buFont typeface="Wingdings" pitchFamily="2" charset="2"/>
              <a:buNone/>
              <a:defRPr b="1" dirty="0">
                <a:latin typeface="Univers 45 Light" pitchFamily="2" charset="0"/>
              </a:defRPr>
            </a:lvl1pPr>
          </a:lstStyle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3787844"/>
      </p:ext>
    </p:extLst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50"/>
          <p:cNvGrpSpPr>
            <a:grpSpLocks/>
          </p:cNvGrpSpPr>
          <p:nvPr/>
        </p:nvGrpSpPr>
        <p:grpSpPr bwMode="auto">
          <a:xfrm>
            <a:off x="0" y="0"/>
            <a:ext cx="9153525" cy="6858000"/>
            <a:chOff x="0" y="0"/>
            <a:chExt cx="5766" cy="4320"/>
          </a:xfrm>
        </p:grpSpPr>
        <p:pic>
          <p:nvPicPr>
            <p:cNvPr id="5" name="Picture 49" descr="Talkbook-LB2-Body"/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ltGray">
            <a:xfrm>
              <a:off x="0" y="0"/>
              <a:ext cx="5760" cy="43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Picture 21" descr="KPMG-LOGO-RGB"/>
            <p:cNvPicPr>
              <a:picLocks noChangeAspect="1" noChangeArrowheads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4" y="4112"/>
              <a:ext cx="432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7" name="Group 46"/>
            <p:cNvGrpSpPr>
              <a:grpSpLocks/>
            </p:cNvGrpSpPr>
            <p:nvPr userDrawn="1"/>
          </p:nvGrpSpPr>
          <p:grpSpPr bwMode="auto">
            <a:xfrm>
              <a:off x="415" y="4059"/>
              <a:ext cx="5351" cy="6"/>
              <a:chOff x="415" y="4059"/>
              <a:chExt cx="5351" cy="6"/>
            </a:xfrm>
          </p:grpSpPr>
          <p:sp>
            <p:nvSpPr>
              <p:cNvPr id="8" name="Rectangle 41"/>
              <p:cNvSpPr>
                <a:spLocks noChangeArrowheads="1"/>
              </p:cNvSpPr>
              <p:nvPr userDrawn="1"/>
            </p:nvSpPr>
            <p:spPr bwMode="auto">
              <a:xfrm>
                <a:off x="2311" y="4059"/>
                <a:ext cx="3455" cy="6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40000"/>
                  </a:spcBef>
                  <a:buClr>
                    <a:srgbClr val="9FB6D9"/>
                  </a:buClr>
                  <a:buSzPct val="90000"/>
                  <a:buFont typeface="Wingdings" charset="2"/>
                  <a:defRPr sz="2000" b="1">
                    <a:solidFill>
                      <a:schemeClr val="tx2"/>
                    </a:solidFill>
                    <a:latin typeface="Univers 45 Light" charset="0"/>
                  </a:defRPr>
                </a:lvl1pPr>
                <a:lvl2pPr marL="742950" indent="-285750" eaLnBrk="0" hangingPunct="0">
                  <a:spcBef>
                    <a:spcPct val="40000"/>
                  </a:spcBef>
                  <a:buClr>
                    <a:srgbClr val="9FB6D9"/>
                  </a:buClr>
                  <a:buSzPct val="90000"/>
                  <a:buFont typeface="Wingdings" charset="2"/>
                  <a:defRPr sz="2000" b="1">
                    <a:solidFill>
                      <a:schemeClr val="tx2"/>
                    </a:solidFill>
                    <a:latin typeface="Univers 45 Light" charset="0"/>
                  </a:defRPr>
                </a:lvl2pPr>
                <a:lvl3pPr marL="1143000" indent="-228600" eaLnBrk="0" hangingPunct="0">
                  <a:spcBef>
                    <a:spcPct val="40000"/>
                  </a:spcBef>
                  <a:buClr>
                    <a:srgbClr val="9FB6D9"/>
                  </a:buClr>
                  <a:buSzPct val="90000"/>
                  <a:buFont typeface="Wingdings" charset="2"/>
                  <a:defRPr sz="2000" b="1">
                    <a:solidFill>
                      <a:schemeClr val="tx2"/>
                    </a:solidFill>
                    <a:latin typeface="Univers 45 Light" charset="0"/>
                  </a:defRPr>
                </a:lvl3pPr>
                <a:lvl4pPr marL="1600200" indent="-228600" eaLnBrk="0" hangingPunct="0">
                  <a:spcBef>
                    <a:spcPct val="40000"/>
                  </a:spcBef>
                  <a:buClr>
                    <a:srgbClr val="9FB6D9"/>
                  </a:buClr>
                  <a:buSzPct val="90000"/>
                  <a:buFont typeface="Wingdings" charset="2"/>
                  <a:defRPr sz="2000" b="1">
                    <a:solidFill>
                      <a:schemeClr val="tx2"/>
                    </a:solidFill>
                    <a:latin typeface="Univers 45 Light" charset="0"/>
                  </a:defRPr>
                </a:lvl4pPr>
                <a:lvl5pPr marL="2057400" indent="-228600" eaLnBrk="0" hangingPunct="0">
                  <a:spcBef>
                    <a:spcPct val="40000"/>
                  </a:spcBef>
                  <a:buClr>
                    <a:srgbClr val="9FB6D9"/>
                  </a:buClr>
                  <a:buSzPct val="90000"/>
                  <a:buFont typeface="Wingdings" charset="2"/>
                  <a:defRPr sz="2000" b="1">
                    <a:solidFill>
                      <a:schemeClr val="tx2"/>
                    </a:solidFill>
                    <a:latin typeface="Univers 45 Light" charset="0"/>
                  </a:defRPr>
                </a:lvl5pPr>
                <a:lvl6pPr marL="2514600" indent="-228600" eaLnBrk="0" fontAlgn="base" hangingPunct="0">
                  <a:spcBef>
                    <a:spcPct val="40000"/>
                  </a:spcBef>
                  <a:spcAft>
                    <a:spcPct val="0"/>
                  </a:spcAft>
                  <a:buClr>
                    <a:srgbClr val="9FB6D9"/>
                  </a:buClr>
                  <a:buSzPct val="90000"/>
                  <a:buFont typeface="Wingdings" charset="2"/>
                  <a:defRPr sz="2000" b="1">
                    <a:solidFill>
                      <a:schemeClr val="tx2"/>
                    </a:solidFill>
                    <a:latin typeface="Univers 45 Light" charset="0"/>
                  </a:defRPr>
                </a:lvl6pPr>
                <a:lvl7pPr marL="2971800" indent="-228600" eaLnBrk="0" fontAlgn="base" hangingPunct="0">
                  <a:spcBef>
                    <a:spcPct val="40000"/>
                  </a:spcBef>
                  <a:spcAft>
                    <a:spcPct val="0"/>
                  </a:spcAft>
                  <a:buClr>
                    <a:srgbClr val="9FB6D9"/>
                  </a:buClr>
                  <a:buSzPct val="90000"/>
                  <a:buFont typeface="Wingdings" charset="2"/>
                  <a:defRPr sz="2000" b="1">
                    <a:solidFill>
                      <a:schemeClr val="tx2"/>
                    </a:solidFill>
                    <a:latin typeface="Univers 45 Light" charset="0"/>
                  </a:defRPr>
                </a:lvl7pPr>
                <a:lvl8pPr marL="3429000" indent="-228600" eaLnBrk="0" fontAlgn="base" hangingPunct="0">
                  <a:spcBef>
                    <a:spcPct val="40000"/>
                  </a:spcBef>
                  <a:spcAft>
                    <a:spcPct val="0"/>
                  </a:spcAft>
                  <a:buClr>
                    <a:srgbClr val="9FB6D9"/>
                  </a:buClr>
                  <a:buSzPct val="90000"/>
                  <a:buFont typeface="Wingdings" charset="2"/>
                  <a:defRPr sz="2000" b="1">
                    <a:solidFill>
                      <a:schemeClr val="tx2"/>
                    </a:solidFill>
                    <a:latin typeface="Univers 45 Light" charset="0"/>
                  </a:defRPr>
                </a:lvl8pPr>
                <a:lvl9pPr marL="3886200" indent="-228600" eaLnBrk="0" fontAlgn="base" hangingPunct="0">
                  <a:spcBef>
                    <a:spcPct val="40000"/>
                  </a:spcBef>
                  <a:spcAft>
                    <a:spcPct val="0"/>
                  </a:spcAft>
                  <a:buClr>
                    <a:srgbClr val="9FB6D9"/>
                  </a:buClr>
                  <a:buSzPct val="90000"/>
                  <a:buFont typeface="Wingdings" charset="2"/>
                  <a:defRPr sz="2000" b="1">
                    <a:solidFill>
                      <a:schemeClr val="tx2"/>
                    </a:solidFill>
                    <a:latin typeface="Univers 45 Light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x-none" sz="1800" b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9" name="Rectangle 42"/>
              <p:cNvSpPr>
                <a:spLocks noChangeArrowheads="1"/>
              </p:cNvSpPr>
              <p:nvPr userDrawn="1"/>
            </p:nvSpPr>
            <p:spPr bwMode="auto">
              <a:xfrm>
                <a:off x="415" y="4059"/>
                <a:ext cx="2361" cy="6"/>
              </a:xfrm>
              <a:prstGeom prst="rect">
                <a:avLst/>
              </a:prstGeom>
              <a:gradFill rotWithShape="1">
                <a:gsLst>
                  <a:gs pos="0">
                    <a:srgbClr val="FFFFFF"/>
                  </a:gs>
                  <a:gs pos="100000">
                    <a:schemeClr val="folHlink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40000"/>
                  </a:spcBef>
                  <a:buClr>
                    <a:srgbClr val="9FB6D9"/>
                  </a:buClr>
                  <a:buSzPct val="90000"/>
                  <a:buFont typeface="Wingdings" charset="2"/>
                  <a:defRPr sz="2000" b="1">
                    <a:solidFill>
                      <a:schemeClr val="tx2"/>
                    </a:solidFill>
                    <a:latin typeface="Univers 45 Light" charset="0"/>
                  </a:defRPr>
                </a:lvl1pPr>
                <a:lvl2pPr marL="742950" indent="-285750" eaLnBrk="0" hangingPunct="0">
                  <a:spcBef>
                    <a:spcPct val="40000"/>
                  </a:spcBef>
                  <a:buClr>
                    <a:srgbClr val="9FB6D9"/>
                  </a:buClr>
                  <a:buSzPct val="90000"/>
                  <a:buFont typeface="Wingdings" charset="2"/>
                  <a:defRPr sz="2000" b="1">
                    <a:solidFill>
                      <a:schemeClr val="tx2"/>
                    </a:solidFill>
                    <a:latin typeface="Univers 45 Light" charset="0"/>
                  </a:defRPr>
                </a:lvl2pPr>
                <a:lvl3pPr marL="1143000" indent="-228600" eaLnBrk="0" hangingPunct="0">
                  <a:spcBef>
                    <a:spcPct val="40000"/>
                  </a:spcBef>
                  <a:buClr>
                    <a:srgbClr val="9FB6D9"/>
                  </a:buClr>
                  <a:buSzPct val="90000"/>
                  <a:buFont typeface="Wingdings" charset="2"/>
                  <a:defRPr sz="2000" b="1">
                    <a:solidFill>
                      <a:schemeClr val="tx2"/>
                    </a:solidFill>
                    <a:latin typeface="Univers 45 Light" charset="0"/>
                  </a:defRPr>
                </a:lvl3pPr>
                <a:lvl4pPr marL="1600200" indent="-228600" eaLnBrk="0" hangingPunct="0">
                  <a:spcBef>
                    <a:spcPct val="40000"/>
                  </a:spcBef>
                  <a:buClr>
                    <a:srgbClr val="9FB6D9"/>
                  </a:buClr>
                  <a:buSzPct val="90000"/>
                  <a:buFont typeface="Wingdings" charset="2"/>
                  <a:defRPr sz="2000" b="1">
                    <a:solidFill>
                      <a:schemeClr val="tx2"/>
                    </a:solidFill>
                    <a:latin typeface="Univers 45 Light" charset="0"/>
                  </a:defRPr>
                </a:lvl4pPr>
                <a:lvl5pPr marL="2057400" indent="-228600" eaLnBrk="0" hangingPunct="0">
                  <a:spcBef>
                    <a:spcPct val="40000"/>
                  </a:spcBef>
                  <a:buClr>
                    <a:srgbClr val="9FB6D9"/>
                  </a:buClr>
                  <a:buSzPct val="90000"/>
                  <a:buFont typeface="Wingdings" charset="2"/>
                  <a:defRPr sz="2000" b="1">
                    <a:solidFill>
                      <a:schemeClr val="tx2"/>
                    </a:solidFill>
                    <a:latin typeface="Univers 45 Light" charset="0"/>
                  </a:defRPr>
                </a:lvl5pPr>
                <a:lvl6pPr marL="2514600" indent="-228600" eaLnBrk="0" fontAlgn="base" hangingPunct="0">
                  <a:spcBef>
                    <a:spcPct val="40000"/>
                  </a:spcBef>
                  <a:spcAft>
                    <a:spcPct val="0"/>
                  </a:spcAft>
                  <a:buClr>
                    <a:srgbClr val="9FB6D9"/>
                  </a:buClr>
                  <a:buSzPct val="90000"/>
                  <a:buFont typeface="Wingdings" charset="2"/>
                  <a:defRPr sz="2000" b="1">
                    <a:solidFill>
                      <a:schemeClr val="tx2"/>
                    </a:solidFill>
                    <a:latin typeface="Univers 45 Light" charset="0"/>
                  </a:defRPr>
                </a:lvl6pPr>
                <a:lvl7pPr marL="2971800" indent="-228600" eaLnBrk="0" fontAlgn="base" hangingPunct="0">
                  <a:spcBef>
                    <a:spcPct val="40000"/>
                  </a:spcBef>
                  <a:spcAft>
                    <a:spcPct val="0"/>
                  </a:spcAft>
                  <a:buClr>
                    <a:srgbClr val="9FB6D9"/>
                  </a:buClr>
                  <a:buSzPct val="90000"/>
                  <a:buFont typeface="Wingdings" charset="2"/>
                  <a:defRPr sz="2000" b="1">
                    <a:solidFill>
                      <a:schemeClr val="tx2"/>
                    </a:solidFill>
                    <a:latin typeface="Univers 45 Light" charset="0"/>
                  </a:defRPr>
                </a:lvl7pPr>
                <a:lvl8pPr marL="3429000" indent="-228600" eaLnBrk="0" fontAlgn="base" hangingPunct="0">
                  <a:spcBef>
                    <a:spcPct val="40000"/>
                  </a:spcBef>
                  <a:spcAft>
                    <a:spcPct val="0"/>
                  </a:spcAft>
                  <a:buClr>
                    <a:srgbClr val="9FB6D9"/>
                  </a:buClr>
                  <a:buSzPct val="90000"/>
                  <a:buFont typeface="Wingdings" charset="2"/>
                  <a:defRPr sz="2000" b="1">
                    <a:solidFill>
                      <a:schemeClr val="tx2"/>
                    </a:solidFill>
                    <a:latin typeface="Univers 45 Light" charset="0"/>
                  </a:defRPr>
                </a:lvl8pPr>
                <a:lvl9pPr marL="3886200" indent="-228600" eaLnBrk="0" fontAlgn="base" hangingPunct="0">
                  <a:spcBef>
                    <a:spcPct val="40000"/>
                  </a:spcBef>
                  <a:spcAft>
                    <a:spcPct val="0"/>
                  </a:spcAft>
                  <a:buClr>
                    <a:srgbClr val="9FB6D9"/>
                  </a:buClr>
                  <a:buSzPct val="90000"/>
                  <a:buFont typeface="Wingdings" charset="2"/>
                  <a:defRPr sz="2000" b="1">
                    <a:solidFill>
                      <a:schemeClr val="tx2"/>
                    </a:solidFill>
                    <a:latin typeface="Univers 45 Light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x-none" sz="1800" b="0">
                  <a:solidFill>
                    <a:srgbClr val="000000"/>
                  </a:solidFill>
                  <a:latin typeface="Arial" charset="0"/>
                </a:endParaRPr>
              </a:p>
            </p:txBody>
          </p:sp>
        </p:grpSp>
      </p:grpSp>
      <p:sp>
        <p:nvSpPr>
          <p:cNvPr id="10" name="Rectangle 15"/>
          <p:cNvSpPr>
            <a:spLocks noChangeArrowheads="1"/>
          </p:cNvSpPr>
          <p:nvPr userDrawn="1"/>
        </p:nvSpPr>
        <p:spPr bwMode="auto">
          <a:xfrm>
            <a:off x="1500188" y="6429375"/>
            <a:ext cx="6715125" cy="37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40000"/>
              </a:spcBef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1pPr>
            <a:lvl2pPr marL="742950" indent="-285750" eaLnBrk="0" hangingPunct="0">
              <a:spcBef>
                <a:spcPct val="40000"/>
              </a:spcBef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2pPr>
            <a:lvl3pPr marL="1143000" indent="-228600" eaLnBrk="0" hangingPunct="0">
              <a:spcBef>
                <a:spcPct val="40000"/>
              </a:spcBef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3pPr>
            <a:lvl4pPr marL="1600200" indent="-228600" eaLnBrk="0" hangingPunct="0">
              <a:spcBef>
                <a:spcPct val="40000"/>
              </a:spcBef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4pPr>
            <a:lvl5pPr marL="2057400" indent="-228600" eaLnBrk="0" hangingPunct="0">
              <a:spcBef>
                <a:spcPct val="40000"/>
              </a:spcBef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5pPr>
            <a:lvl6pPr marL="2514600" indent="-228600" eaLnBrk="0" fontAlgn="base" hangingPunct="0">
              <a:spcBef>
                <a:spcPct val="40000"/>
              </a:spcBef>
              <a:spcAft>
                <a:spcPct val="0"/>
              </a:spcAft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6pPr>
            <a:lvl7pPr marL="2971800" indent="-228600" eaLnBrk="0" fontAlgn="base" hangingPunct="0">
              <a:spcBef>
                <a:spcPct val="40000"/>
              </a:spcBef>
              <a:spcAft>
                <a:spcPct val="0"/>
              </a:spcAft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7pPr>
            <a:lvl8pPr marL="3429000" indent="-228600" eaLnBrk="0" fontAlgn="base" hangingPunct="0">
              <a:spcBef>
                <a:spcPct val="40000"/>
              </a:spcBef>
              <a:spcAft>
                <a:spcPct val="0"/>
              </a:spcAft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8pPr>
            <a:lvl9pPr marL="3886200" indent="-228600" eaLnBrk="0" fontAlgn="base" hangingPunct="0">
              <a:spcBef>
                <a:spcPct val="40000"/>
              </a:spcBef>
              <a:spcAft>
                <a:spcPct val="0"/>
              </a:spcAft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9pPr>
          </a:lstStyle>
          <a:p>
            <a:pPr algn="ctr">
              <a:lnSpc>
                <a:spcPts val="7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GB" altLang="x-none" sz="1000" b="0">
                <a:solidFill>
                  <a:srgbClr val="7881B4"/>
                </a:solidFill>
                <a:latin typeface="Arial" charset="0"/>
              </a:rPr>
              <a:t>FOR INTERNAL USE ONLY  </a:t>
            </a:r>
            <a:r>
              <a:rPr lang="en-US" altLang="x-none" sz="1000" b="0">
                <a:solidFill>
                  <a:srgbClr val="7881B4"/>
                </a:solidFill>
                <a:latin typeface="Arial" charset="0"/>
              </a:rPr>
              <a:t>© [year] [legal member firm name], a [jurisdiction] [legal structure] and a member firm of the KPMG network of independent member firms affiliated with KPMG International Cooperative (“KPMG International”), a Swiss entity. All rights reserved. Printed in [country in which the publication will be printed].</a:t>
            </a:r>
            <a:endParaRPr lang="en-GB" altLang="x-none" sz="1000" b="0">
              <a:solidFill>
                <a:srgbClr val="7881B4"/>
              </a:solidFill>
              <a:latin typeface="Arial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1" name="Rectangle 52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spcBef>
                <a:spcPct val="40000"/>
              </a:spcBef>
              <a:buClr>
                <a:srgbClr val="9FB6D9"/>
              </a:buClr>
              <a:buSzPct val="90000"/>
              <a:buFont typeface="Wingdings" charset="2"/>
              <a:buNone/>
              <a:defRPr b="1">
                <a:latin typeface="Univers 45 Light" charset="0"/>
              </a:defRPr>
            </a:lvl1pPr>
          </a:lstStyle>
          <a:p>
            <a:fld id="{6CD8001F-5553-CF4D-9283-5EF67B1E410E}" type="slidenum">
              <a:rPr lang="en-GB" altLang="x-none"/>
              <a:pPr/>
              <a:t>‹#›</a:t>
            </a:fld>
            <a:endParaRPr lang="en-GB" altLang="x-none"/>
          </a:p>
        </p:txBody>
      </p:sp>
      <p:sp>
        <p:nvSpPr>
          <p:cNvPr id="12" name="Rectangle 51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spcBef>
                <a:spcPct val="40000"/>
              </a:spcBef>
              <a:buClr>
                <a:srgbClr val="9FB6D9"/>
              </a:buClr>
              <a:buSzPct val="90000"/>
              <a:buFont typeface="Wingdings" pitchFamily="2" charset="2"/>
              <a:buNone/>
              <a:defRPr b="1">
                <a:latin typeface="Univers 45 Light" pitchFamily="2" charset="0"/>
              </a:defRPr>
            </a:lvl1pPr>
          </a:lstStyle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1588077"/>
      </p:ext>
    </p:extLst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73025"/>
            <a:ext cx="8474075" cy="111601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374650" y="1600200"/>
            <a:ext cx="8464550" cy="4525963"/>
          </a:xfrm>
        </p:spPr>
        <p:txBody>
          <a:bodyPr rtlCol="0">
            <a:normAutofit/>
          </a:bodyPr>
          <a:lstStyle/>
          <a:p>
            <a:pPr lvl="0"/>
            <a:endParaRPr lang="en-US" noProof="0" dirty="0" smtClean="0"/>
          </a:p>
        </p:txBody>
      </p:sp>
    </p:spTree>
    <p:extLst>
      <p:ext uri="{BB962C8B-B14F-4D97-AF65-F5344CB8AC3E}">
        <p14:creationId xmlns:p14="http://schemas.microsoft.com/office/powerpoint/2010/main" val="868838619"/>
      </p:ext>
    </p:extLst>
  </p:cSld>
  <p:clrMapOvr>
    <a:masterClrMapping/>
  </p:clrMapOvr>
  <p:transition/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50"/>
          <p:cNvGrpSpPr>
            <a:grpSpLocks/>
          </p:cNvGrpSpPr>
          <p:nvPr/>
        </p:nvGrpSpPr>
        <p:grpSpPr bwMode="auto">
          <a:xfrm>
            <a:off x="0" y="0"/>
            <a:ext cx="9153525" cy="6858000"/>
            <a:chOff x="0" y="0"/>
            <a:chExt cx="5766" cy="4320"/>
          </a:xfrm>
        </p:grpSpPr>
        <p:pic>
          <p:nvPicPr>
            <p:cNvPr id="5" name="Picture 49" descr="Talkbook-LB2-Body"/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ltGray">
            <a:xfrm>
              <a:off x="0" y="0"/>
              <a:ext cx="5760" cy="43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Picture 21" descr="KPMG-LOGO-RGB"/>
            <p:cNvPicPr>
              <a:picLocks noChangeAspect="1" noChangeArrowheads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4" y="4112"/>
              <a:ext cx="432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7" name="Group 46"/>
            <p:cNvGrpSpPr>
              <a:grpSpLocks/>
            </p:cNvGrpSpPr>
            <p:nvPr userDrawn="1"/>
          </p:nvGrpSpPr>
          <p:grpSpPr bwMode="auto">
            <a:xfrm>
              <a:off x="415" y="4059"/>
              <a:ext cx="5351" cy="6"/>
              <a:chOff x="415" y="4059"/>
              <a:chExt cx="5351" cy="6"/>
            </a:xfrm>
          </p:grpSpPr>
          <p:sp>
            <p:nvSpPr>
              <p:cNvPr id="8" name="Rectangle 41"/>
              <p:cNvSpPr>
                <a:spLocks noChangeArrowheads="1"/>
              </p:cNvSpPr>
              <p:nvPr userDrawn="1"/>
            </p:nvSpPr>
            <p:spPr bwMode="auto">
              <a:xfrm>
                <a:off x="2311" y="4059"/>
                <a:ext cx="3455" cy="6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40000"/>
                  </a:spcBef>
                  <a:buClr>
                    <a:srgbClr val="9FB6D9"/>
                  </a:buClr>
                  <a:buSzPct val="90000"/>
                  <a:buFont typeface="Wingdings" charset="2"/>
                  <a:defRPr sz="2000" b="1">
                    <a:solidFill>
                      <a:schemeClr val="tx2"/>
                    </a:solidFill>
                    <a:latin typeface="Univers 45 Light" charset="0"/>
                  </a:defRPr>
                </a:lvl1pPr>
                <a:lvl2pPr marL="742950" indent="-285750" eaLnBrk="0" hangingPunct="0">
                  <a:spcBef>
                    <a:spcPct val="40000"/>
                  </a:spcBef>
                  <a:buClr>
                    <a:srgbClr val="9FB6D9"/>
                  </a:buClr>
                  <a:buSzPct val="90000"/>
                  <a:buFont typeface="Wingdings" charset="2"/>
                  <a:defRPr sz="2000" b="1">
                    <a:solidFill>
                      <a:schemeClr val="tx2"/>
                    </a:solidFill>
                    <a:latin typeface="Univers 45 Light" charset="0"/>
                  </a:defRPr>
                </a:lvl2pPr>
                <a:lvl3pPr marL="1143000" indent="-228600" eaLnBrk="0" hangingPunct="0">
                  <a:spcBef>
                    <a:spcPct val="40000"/>
                  </a:spcBef>
                  <a:buClr>
                    <a:srgbClr val="9FB6D9"/>
                  </a:buClr>
                  <a:buSzPct val="90000"/>
                  <a:buFont typeface="Wingdings" charset="2"/>
                  <a:defRPr sz="2000" b="1">
                    <a:solidFill>
                      <a:schemeClr val="tx2"/>
                    </a:solidFill>
                    <a:latin typeface="Univers 45 Light" charset="0"/>
                  </a:defRPr>
                </a:lvl3pPr>
                <a:lvl4pPr marL="1600200" indent="-228600" eaLnBrk="0" hangingPunct="0">
                  <a:spcBef>
                    <a:spcPct val="40000"/>
                  </a:spcBef>
                  <a:buClr>
                    <a:srgbClr val="9FB6D9"/>
                  </a:buClr>
                  <a:buSzPct val="90000"/>
                  <a:buFont typeface="Wingdings" charset="2"/>
                  <a:defRPr sz="2000" b="1">
                    <a:solidFill>
                      <a:schemeClr val="tx2"/>
                    </a:solidFill>
                    <a:latin typeface="Univers 45 Light" charset="0"/>
                  </a:defRPr>
                </a:lvl4pPr>
                <a:lvl5pPr marL="2057400" indent="-228600" eaLnBrk="0" hangingPunct="0">
                  <a:spcBef>
                    <a:spcPct val="40000"/>
                  </a:spcBef>
                  <a:buClr>
                    <a:srgbClr val="9FB6D9"/>
                  </a:buClr>
                  <a:buSzPct val="90000"/>
                  <a:buFont typeface="Wingdings" charset="2"/>
                  <a:defRPr sz="2000" b="1">
                    <a:solidFill>
                      <a:schemeClr val="tx2"/>
                    </a:solidFill>
                    <a:latin typeface="Univers 45 Light" charset="0"/>
                  </a:defRPr>
                </a:lvl5pPr>
                <a:lvl6pPr marL="2514600" indent="-228600" eaLnBrk="0" fontAlgn="base" hangingPunct="0">
                  <a:spcBef>
                    <a:spcPct val="40000"/>
                  </a:spcBef>
                  <a:spcAft>
                    <a:spcPct val="0"/>
                  </a:spcAft>
                  <a:buClr>
                    <a:srgbClr val="9FB6D9"/>
                  </a:buClr>
                  <a:buSzPct val="90000"/>
                  <a:buFont typeface="Wingdings" charset="2"/>
                  <a:defRPr sz="2000" b="1">
                    <a:solidFill>
                      <a:schemeClr val="tx2"/>
                    </a:solidFill>
                    <a:latin typeface="Univers 45 Light" charset="0"/>
                  </a:defRPr>
                </a:lvl6pPr>
                <a:lvl7pPr marL="2971800" indent="-228600" eaLnBrk="0" fontAlgn="base" hangingPunct="0">
                  <a:spcBef>
                    <a:spcPct val="40000"/>
                  </a:spcBef>
                  <a:spcAft>
                    <a:spcPct val="0"/>
                  </a:spcAft>
                  <a:buClr>
                    <a:srgbClr val="9FB6D9"/>
                  </a:buClr>
                  <a:buSzPct val="90000"/>
                  <a:buFont typeface="Wingdings" charset="2"/>
                  <a:defRPr sz="2000" b="1">
                    <a:solidFill>
                      <a:schemeClr val="tx2"/>
                    </a:solidFill>
                    <a:latin typeface="Univers 45 Light" charset="0"/>
                  </a:defRPr>
                </a:lvl7pPr>
                <a:lvl8pPr marL="3429000" indent="-228600" eaLnBrk="0" fontAlgn="base" hangingPunct="0">
                  <a:spcBef>
                    <a:spcPct val="40000"/>
                  </a:spcBef>
                  <a:spcAft>
                    <a:spcPct val="0"/>
                  </a:spcAft>
                  <a:buClr>
                    <a:srgbClr val="9FB6D9"/>
                  </a:buClr>
                  <a:buSzPct val="90000"/>
                  <a:buFont typeface="Wingdings" charset="2"/>
                  <a:defRPr sz="2000" b="1">
                    <a:solidFill>
                      <a:schemeClr val="tx2"/>
                    </a:solidFill>
                    <a:latin typeface="Univers 45 Light" charset="0"/>
                  </a:defRPr>
                </a:lvl8pPr>
                <a:lvl9pPr marL="3886200" indent="-228600" eaLnBrk="0" fontAlgn="base" hangingPunct="0">
                  <a:spcBef>
                    <a:spcPct val="40000"/>
                  </a:spcBef>
                  <a:spcAft>
                    <a:spcPct val="0"/>
                  </a:spcAft>
                  <a:buClr>
                    <a:srgbClr val="9FB6D9"/>
                  </a:buClr>
                  <a:buSzPct val="90000"/>
                  <a:buFont typeface="Wingdings" charset="2"/>
                  <a:defRPr sz="2000" b="1">
                    <a:solidFill>
                      <a:schemeClr val="tx2"/>
                    </a:solidFill>
                    <a:latin typeface="Univers 45 Light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x-none" sz="1800" b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9" name="Rectangle 42"/>
              <p:cNvSpPr>
                <a:spLocks noChangeArrowheads="1"/>
              </p:cNvSpPr>
              <p:nvPr userDrawn="1"/>
            </p:nvSpPr>
            <p:spPr bwMode="auto">
              <a:xfrm>
                <a:off x="415" y="4059"/>
                <a:ext cx="2361" cy="6"/>
              </a:xfrm>
              <a:prstGeom prst="rect">
                <a:avLst/>
              </a:prstGeom>
              <a:gradFill rotWithShape="1">
                <a:gsLst>
                  <a:gs pos="0">
                    <a:srgbClr val="FFFFFF"/>
                  </a:gs>
                  <a:gs pos="100000">
                    <a:schemeClr val="folHlink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40000"/>
                  </a:spcBef>
                  <a:buClr>
                    <a:srgbClr val="9FB6D9"/>
                  </a:buClr>
                  <a:buSzPct val="90000"/>
                  <a:buFont typeface="Wingdings" charset="2"/>
                  <a:defRPr sz="2000" b="1">
                    <a:solidFill>
                      <a:schemeClr val="tx2"/>
                    </a:solidFill>
                    <a:latin typeface="Univers 45 Light" charset="0"/>
                  </a:defRPr>
                </a:lvl1pPr>
                <a:lvl2pPr marL="742950" indent="-285750" eaLnBrk="0" hangingPunct="0">
                  <a:spcBef>
                    <a:spcPct val="40000"/>
                  </a:spcBef>
                  <a:buClr>
                    <a:srgbClr val="9FB6D9"/>
                  </a:buClr>
                  <a:buSzPct val="90000"/>
                  <a:buFont typeface="Wingdings" charset="2"/>
                  <a:defRPr sz="2000" b="1">
                    <a:solidFill>
                      <a:schemeClr val="tx2"/>
                    </a:solidFill>
                    <a:latin typeface="Univers 45 Light" charset="0"/>
                  </a:defRPr>
                </a:lvl2pPr>
                <a:lvl3pPr marL="1143000" indent="-228600" eaLnBrk="0" hangingPunct="0">
                  <a:spcBef>
                    <a:spcPct val="40000"/>
                  </a:spcBef>
                  <a:buClr>
                    <a:srgbClr val="9FB6D9"/>
                  </a:buClr>
                  <a:buSzPct val="90000"/>
                  <a:buFont typeface="Wingdings" charset="2"/>
                  <a:defRPr sz="2000" b="1">
                    <a:solidFill>
                      <a:schemeClr val="tx2"/>
                    </a:solidFill>
                    <a:latin typeface="Univers 45 Light" charset="0"/>
                  </a:defRPr>
                </a:lvl3pPr>
                <a:lvl4pPr marL="1600200" indent="-228600" eaLnBrk="0" hangingPunct="0">
                  <a:spcBef>
                    <a:spcPct val="40000"/>
                  </a:spcBef>
                  <a:buClr>
                    <a:srgbClr val="9FB6D9"/>
                  </a:buClr>
                  <a:buSzPct val="90000"/>
                  <a:buFont typeface="Wingdings" charset="2"/>
                  <a:defRPr sz="2000" b="1">
                    <a:solidFill>
                      <a:schemeClr val="tx2"/>
                    </a:solidFill>
                    <a:latin typeface="Univers 45 Light" charset="0"/>
                  </a:defRPr>
                </a:lvl4pPr>
                <a:lvl5pPr marL="2057400" indent="-228600" eaLnBrk="0" hangingPunct="0">
                  <a:spcBef>
                    <a:spcPct val="40000"/>
                  </a:spcBef>
                  <a:buClr>
                    <a:srgbClr val="9FB6D9"/>
                  </a:buClr>
                  <a:buSzPct val="90000"/>
                  <a:buFont typeface="Wingdings" charset="2"/>
                  <a:defRPr sz="2000" b="1">
                    <a:solidFill>
                      <a:schemeClr val="tx2"/>
                    </a:solidFill>
                    <a:latin typeface="Univers 45 Light" charset="0"/>
                  </a:defRPr>
                </a:lvl5pPr>
                <a:lvl6pPr marL="2514600" indent="-228600" eaLnBrk="0" fontAlgn="base" hangingPunct="0">
                  <a:spcBef>
                    <a:spcPct val="40000"/>
                  </a:spcBef>
                  <a:spcAft>
                    <a:spcPct val="0"/>
                  </a:spcAft>
                  <a:buClr>
                    <a:srgbClr val="9FB6D9"/>
                  </a:buClr>
                  <a:buSzPct val="90000"/>
                  <a:buFont typeface="Wingdings" charset="2"/>
                  <a:defRPr sz="2000" b="1">
                    <a:solidFill>
                      <a:schemeClr val="tx2"/>
                    </a:solidFill>
                    <a:latin typeface="Univers 45 Light" charset="0"/>
                  </a:defRPr>
                </a:lvl6pPr>
                <a:lvl7pPr marL="2971800" indent="-228600" eaLnBrk="0" fontAlgn="base" hangingPunct="0">
                  <a:spcBef>
                    <a:spcPct val="40000"/>
                  </a:spcBef>
                  <a:spcAft>
                    <a:spcPct val="0"/>
                  </a:spcAft>
                  <a:buClr>
                    <a:srgbClr val="9FB6D9"/>
                  </a:buClr>
                  <a:buSzPct val="90000"/>
                  <a:buFont typeface="Wingdings" charset="2"/>
                  <a:defRPr sz="2000" b="1">
                    <a:solidFill>
                      <a:schemeClr val="tx2"/>
                    </a:solidFill>
                    <a:latin typeface="Univers 45 Light" charset="0"/>
                  </a:defRPr>
                </a:lvl7pPr>
                <a:lvl8pPr marL="3429000" indent="-228600" eaLnBrk="0" fontAlgn="base" hangingPunct="0">
                  <a:spcBef>
                    <a:spcPct val="40000"/>
                  </a:spcBef>
                  <a:spcAft>
                    <a:spcPct val="0"/>
                  </a:spcAft>
                  <a:buClr>
                    <a:srgbClr val="9FB6D9"/>
                  </a:buClr>
                  <a:buSzPct val="90000"/>
                  <a:buFont typeface="Wingdings" charset="2"/>
                  <a:defRPr sz="2000" b="1">
                    <a:solidFill>
                      <a:schemeClr val="tx2"/>
                    </a:solidFill>
                    <a:latin typeface="Univers 45 Light" charset="0"/>
                  </a:defRPr>
                </a:lvl8pPr>
                <a:lvl9pPr marL="3886200" indent="-228600" eaLnBrk="0" fontAlgn="base" hangingPunct="0">
                  <a:spcBef>
                    <a:spcPct val="40000"/>
                  </a:spcBef>
                  <a:spcAft>
                    <a:spcPct val="0"/>
                  </a:spcAft>
                  <a:buClr>
                    <a:srgbClr val="9FB6D9"/>
                  </a:buClr>
                  <a:buSzPct val="90000"/>
                  <a:buFont typeface="Wingdings" charset="2"/>
                  <a:defRPr sz="2000" b="1">
                    <a:solidFill>
                      <a:schemeClr val="tx2"/>
                    </a:solidFill>
                    <a:latin typeface="Univers 45 Light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x-none" sz="1800" b="0">
                  <a:solidFill>
                    <a:srgbClr val="000000"/>
                  </a:solidFill>
                  <a:latin typeface="Arial" charset="0"/>
                </a:endParaRPr>
              </a:p>
            </p:txBody>
          </p:sp>
        </p:grpSp>
      </p:grpSp>
      <p:sp>
        <p:nvSpPr>
          <p:cNvPr id="10" name="Text Box 94"/>
          <p:cNvSpPr txBox="1">
            <a:spLocks noChangeArrowheads="1"/>
          </p:cNvSpPr>
          <p:nvPr userDrawn="1"/>
        </p:nvSpPr>
        <p:spPr bwMode="hidden">
          <a:xfrm>
            <a:off x="1619250" y="6500813"/>
            <a:ext cx="5834063" cy="287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spcBef>
                <a:spcPct val="40000"/>
              </a:spcBef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1pPr>
            <a:lvl2pPr marL="742950" indent="-285750" eaLnBrk="0" hangingPunct="0">
              <a:spcBef>
                <a:spcPct val="40000"/>
              </a:spcBef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2pPr>
            <a:lvl3pPr marL="1143000" indent="-228600" eaLnBrk="0" hangingPunct="0">
              <a:spcBef>
                <a:spcPct val="40000"/>
              </a:spcBef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3pPr>
            <a:lvl4pPr marL="1600200" indent="-228600" eaLnBrk="0" hangingPunct="0">
              <a:spcBef>
                <a:spcPct val="40000"/>
              </a:spcBef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4pPr>
            <a:lvl5pPr marL="2057400" indent="-228600" eaLnBrk="0" hangingPunct="0">
              <a:spcBef>
                <a:spcPct val="40000"/>
              </a:spcBef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5pPr>
            <a:lvl6pPr marL="2514600" indent="-228600" eaLnBrk="0" fontAlgn="base" hangingPunct="0">
              <a:spcBef>
                <a:spcPct val="40000"/>
              </a:spcBef>
              <a:spcAft>
                <a:spcPct val="0"/>
              </a:spcAft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6pPr>
            <a:lvl7pPr marL="2971800" indent="-228600" eaLnBrk="0" fontAlgn="base" hangingPunct="0">
              <a:spcBef>
                <a:spcPct val="40000"/>
              </a:spcBef>
              <a:spcAft>
                <a:spcPct val="0"/>
              </a:spcAft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7pPr>
            <a:lvl8pPr marL="3429000" indent="-228600" eaLnBrk="0" fontAlgn="base" hangingPunct="0">
              <a:spcBef>
                <a:spcPct val="40000"/>
              </a:spcBef>
              <a:spcAft>
                <a:spcPct val="0"/>
              </a:spcAft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8pPr>
            <a:lvl9pPr marL="3886200" indent="-228600" eaLnBrk="0" fontAlgn="base" hangingPunct="0">
              <a:spcBef>
                <a:spcPct val="40000"/>
              </a:spcBef>
              <a:spcAft>
                <a:spcPct val="0"/>
              </a:spcAft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9pPr>
          </a:lstStyle>
          <a:p>
            <a:pPr algn="ctr">
              <a:lnSpc>
                <a:spcPts val="7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GB" altLang="x-none" sz="800" b="0">
                <a:solidFill>
                  <a:srgbClr val="7881B4"/>
                </a:solidFill>
                <a:latin typeface="Arial" charset="0"/>
              </a:rPr>
              <a:t>FOR INTERNAL USE ONLY  </a:t>
            </a:r>
            <a:r>
              <a:rPr lang="en-US" altLang="x-none" sz="800" b="0">
                <a:solidFill>
                  <a:srgbClr val="7881B4"/>
                </a:solidFill>
                <a:latin typeface="Arial" charset="0"/>
              </a:rPr>
              <a:t>© [year] [legal member firm name], a [jurisdiction] [legal structure] and a member firm of the KPMG network of independent member firms affiliated with KPMG International Cooperative (“KPMG International”), a Swiss entity. All rights reserved. Printed in [country in which the publication will be printed].</a:t>
            </a:r>
            <a:endParaRPr lang="en-GB" altLang="x-none" sz="800" b="0">
              <a:solidFill>
                <a:srgbClr val="7881B4"/>
              </a:solidFill>
              <a:latin typeface="Arial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1" name="Rectangle 52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spcBef>
                <a:spcPct val="40000"/>
              </a:spcBef>
              <a:buClr>
                <a:srgbClr val="9FB6D9"/>
              </a:buClr>
              <a:buSzPct val="90000"/>
              <a:buFont typeface="Wingdings" charset="2"/>
              <a:buNone/>
              <a:defRPr b="1">
                <a:latin typeface="Univers 45 Light" charset="0"/>
              </a:defRPr>
            </a:lvl1pPr>
          </a:lstStyle>
          <a:p>
            <a:fld id="{D8091679-8E43-BA43-AB44-8A9EBBCC1F9B}" type="slidenum">
              <a:rPr lang="en-GB" altLang="x-none"/>
              <a:pPr/>
              <a:t>‹#›</a:t>
            </a:fld>
            <a:endParaRPr lang="en-GB" altLang="x-none"/>
          </a:p>
        </p:txBody>
      </p:sp>
      <p:sp>
        <p:nvSpPr>
          <p:cNvPr id="12" name="Rectangle 51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spcBef>
                <a:spcPct val="40000"/>
              </a:spcBef>
              <a:buClr>
                <a:srgbClr val="9FB6D9"/>
              </a:buClr>
              <a:buSzPct val="90000"/>
              <a:buFont typeface="Wingdings" pitchFamily="2" charset="2"/>
              <a:buNone/>
              <a:defRPr b="1" dirty="0">
                <a:latin typeface="Univers 45 Light" pitchFamily="2" charset="0"/>
              </a:defRPr>
            </a:lvl1pPr>
          </a:lstStyle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9353580"/>
      </p:ext>
    </p:extLst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56" descr="Talkbook-LB2-Bod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ltGray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" name="Group 57"/>
          <p:cNvGrpSpPr>
            <a:grpSpLocks/>
          </p:cNvGrpSpPr>
          <p:nvPr/>
        </p:nvGrpSpPr>
        <p:grpSpPr bwMode="auto">
          <a:xfrm>
            <a:off x="658813" y="6443663"/>
            <a:ext cx="8494712" cy="9525"/>
            <a:chOff x="415" y="4059"/>
            <a:chExt cx="5351" cy="6"/>
          </a:xfrm>
        </p:grpSpPr>
        <p:sp>
          <p:nvSpPr>
            <p:cNvPr id="5" name="Rectangle 58"/>
            <p:cNvSpPr>
              <a:spLocks noChangeArrowheads="1"/>
            </p:cNvSpPr>
            <p:nvPr userDrawn="1"/>
          </p:nvSpPr>
          <p:spPr bwMode="auto">
            <a:xfrm>
              <a:off x="2311" y="4059"/>
              <a:ext cx="3455" cy="6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spcBef>
                  <a:spcPct val="40000"/>
                </a:spcBef>
                <a:buClr>
                  <a:srgbClr val="9FB6D9"/>
                </a:buClr>
                <a:buSzPct val="90000"/>
                <a:buFont typeface="Wingdings" charset="2"/>
                <a:defRPr sz="2000" b="1">
                  <a:solidFill>
                    <a:schemeClr val="tx2"/>
                  </a:solidFill>
                  <a:latin typeface="Univers 45 Light" charset="0"/>
                </a:defRPr>
              </a:lvl1pPr>
              <a:lvl2pPr marL="742950" indent="-285750" eaLnBrk="0" hangingPunct="0">
                <a:spcBef>
                  <a:spcPct val="40000"/>
                </a:spcBef>
                <a:buClr>
                  <a:srgbClr val="9FB6D9"/>
                </a:buClr>
                <a:buSzPct val="90000"/>
                <a:buFont typeface="Wingdings" charset="2"/>
                <a:defRPr sz="2000" b="1">
                  <a:solidFill>
                    <a:schemeClr val="tx2"/>
                  </a:solidFill>
                  <a:latin typeface="Univers 45 Light" charset="0"/>
                </a:defRPr>
              </a:lvl2pPr>
              <a:lvl3pPr marL="1143000" indent="-228600" eaLnBrk="0" hangingPunct="0">
                <a:spcBef>
                  <a:spcPct val="40000"/>
                </a:spcBef>
                <a:buClr>
                  <a:srgbClr val="9FB6D9"/>
                </a:buClr>
                <a:buSzPct val="90000"/>
                <a:buFont typeface="Wingdings" charset="2"/>
                <a:defRPr sz="2000" b="1">
                  <a:solidFill>
                    <a:schemeClr val="tx2"/>
                  </a:solidFill>
                  <a:latin typeface="Univers 45 Light" charset="0"/>
                </a:defRPr>
              </a:lvl3pPr>
              <a:lvl4pPr marL="1600200" indent="-228600" eaLnBrk="0" hangingPunct="0">
                <a:spcBef>
                  <a:spcPct val="40000"/>
                </a:spcBef>
                <a:buClr>
                  <a:srgbClr val="9FB6D9"/>
                </a:buClr>
                <a:buSzPct val="90000"/>
                <a:buFont typeface="Wingdings" charset="2"/>
                <a:defRPr sz="2000" b="1">
                  <a:solidFill>
                    <a:schemeClr val="tx2"/>
                  </a:solidFill>
                  <a:latin typeface="Univers 45 Light" charset="0"/>
                </a:defRPr>
              </a:lvl4pPr>
              <a:lvl5pPr marL="2057400" indent="-228600" eaLnBrk="0" hangingPunct="0">
                <a:spcBef>
                  <a:spcPct val="40000"/>
                </a:spcBef>
                <a:buClr>
                  <a:srgbClr val="9FB6D9"/>
                </a:buClr>
                <a:buSzPct val="90000"/>
                <a:buFont typeface="Wingdings" charset="2"/>
                <a:defRPr sz="2000" b="1">
                  <a:solidFill>
                    <a:schemeClr val="tx2"/>
                  </a:solidFill>
                  <a:latin typeface="Univers 45 Light" charset="0"/>
                </a:defRPr>
              </a:lvl5pPr>
              <a:lvl6pPr marL="2514600" indent="-228600" eaLnBrk="0" fontAlgn="base" hangingPunct="0">
                <a:spcBef>
                  <a:spcPct val="40000"/>
                </a:spcBef>
                <a:spcAft>
                  <a:spcPct val="0"/>
                </a:spcAft>
                <a:buClr>
                  <a:srgbClr val="9FB6D9"/>
                </a:buClr>
                <a:buSzPct val="90000"/>
                <a:buFont typeface="Wingdings" charset="2"/>
                <a:defRPr sz="2000" b="1">
                  <a:solidFill>
                    <a:schemeClr val="tx2"/>
                  </a:solidFill>
                  <a:latin typeface="Univers 45 Light" charset="0"/>
                </a:defRPr>
              </a:lvl6pPr>
              <a:lvl7pPr marL="2971800" indent="-228600" eaLnBrk="0" fontAlgn="base" hangingPunct="0">
                <a:spcBef>
                  <a:spcPct val="40000"/>
                </a:spcBef>
                <a:spcAft>
                  <a:spcPct val="0"/>
                </a:spcAft>
                <a:buClr>
                  <a:srgbClr val="9FB6D9"/>
                </a:buClr>
                <a:buSzPct val="90000"/>
                <a:buFont typeface="Wingdings" charset="2"/>
                <a:defRPr sz="2000" b="1">
                  <a:solidFill>
                    <a:schemeClr val="tx2"/>
                  </a:solidFill>
                  <a:latin typeface="Univers 45 Light" charset="0"/>
                </a:defRPr>
              </a:lvl7pPr>
              <a:lvl8pPr marL="3429000" indent="-228600" eaLnBrk="0" fontAlgn="base" hangingPunct="0">
                <a:spcBef>
                  <a:spcPct val="40000"/>
                </a:spcBef>
                <a:spcAft>
                  <a:spcPct val="0"/>
                </a:spcAft>
                <a:buClr>
                  <a:srgbClr val="9FB6D9"/>
                </a:buClr>
                <a:buSzPct val="90000"/>
                <a:buFont typeface="Wingdings" charset="2"/>
                <a:defRPr sz="2000" b="1">
                  <a:solidFill>
                    <a:schemeClr val="tx2"/>
                  </a:solidFill>
                  <a:latin typeface="Univers 45 Light" charset="0"/>
                </a:defRPr>
              </a:lvl8pPr>
              <a:lvl9pPr marL="3886200" indent="-228600" eaLnBrk="0" fontAlgn="base" hangingPunct="0">
                <a:spcBef>
                  <a:spcPct val="40000"/>
                </a:spcBef>
                <a:spcAft>
                  <a:spcPct val="0"/>
                </a:spcAft>
                <a:buClr>
                  <a:srgbClr val="9FB6D9"/>
                </a:buClr>
                <a:buSzPct val="90000"/>
                <a:buFont typeface="Wingdings" charset="2"/>
                <a:defRPr sz="2000" b="1">
                  <a:solidFill>
                    <a:schemeClr val="tx2"/>
                  </a:solidFill>
                  <a:latin typeface="Univers 45 Light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x-none" sz="1800" b="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6" name="Rectangle 59"/>
            <p:cNvSpPr>
              <a:spLocks noChangeArrowheads="1"/>
            </p:cNvSpPr>
            <p:nvPr userDrawn="1"/>
          </p:nvSpPr>
          <p:spPr bwMode="auto">
            <a:xfrm>
              <a:off x="415" y="4059"/>
              <a:ext cx="2361" cy="6"/>
            </a:xfrm>
            <a:prstGeom prst="rect">
              <a:avLst/>
            </a:prstGeom>
            <a:gradFill rotWithShape="1">
              <a:gsLst>
                <a:gs pos="0">
                  <a:srgbClr val="FFFFFF"/>
                </a:gs>
                <a:gs pos="100000">
                  <a:schemeClr val="folHlink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spcBef>
                  <a:spcPct val="40000"/>
                </a:spcBef>
                <a:buClr>
                  <a:srgbClr val="9FB6D9"/>
                </a:buClr>
                <a:buSzPct val="90000"/>
                <a:buFont typeface="Wingdings" charset="2"/>
                <a:defRPr sz="2000" b="1">
                  <a:solidFill>
                    <a:schemeClr val="tx2"/>
                  </a:solidFill>
                  <a:latin typeface="Univers 45 Light" charset="0"/>
                </a:defRPr>
              </a:lvl1pPr>
              <a:lvl2pPr marL="742950" indent="-285750" eaLnBrk="0" hangingPunct="0">
                <a:spcBef>
                  <a:spcPct val="40000"/>
                </a:spcBef>
                <a:buClr>
                  <a:srgbClr val="9FB6D9"/>
                </a:buClr>
                <a:buSzPct val="90000"/>
                <a:buFont typeface="Wingdings" charset="2"/>
                <a:defRPr sz="2000" b="1">
                  <a:solidFill>
                    <a:schemeClr val="tx2"/>
                  </a:solidFill>
                  <a:latin typeface="Univers 45 Light" charset="0"/>
                </a:defRPr>
              </a:lvl2pPr>
              <a:lvl3pPr marL="1143000" indent="-228600" eaLnBrk="0" hangingPunct="0">
                <a:spcBef>
                  <a:spcPct val="40000"/>
                </a:spcBef>
                <a:buClr>
                  <a:srgbClr val="9FB6D9"/>
                </a:buClr>
                <a:buSzPct val="90000"/>
                <a:buFont typeface="Wingdings" charset="2"/>
                <a:defRPr sz="2000" b="1">
                  <a:solidFill>
                    <a:schemeClr val="tx2"/>
                  </a:solidFill>
                  <a:latin typeface="Univers 45 Light" charset="0"/>
                </a:defRPr>
              </a:lvl3pPr>
              <a:lvl4pPr marL="1600200" indent="-228600" eaLnBrk="0" hangingPunct="0">
                <a:spcBef>
                  <a:spcPct val="40000"/>
                </a:spcBef>
                <a:buClr>
                  <a:srgbClr val="9FB6D9"/>
                </a:buClr>
                <a:buSzPct val="90000"/>
                <a:buFont typeface="Wingdings" charset="2"/>
                <a:defRPr sz="2000" b="1">
                  <a:solidFill>
                    <a:schemeClr val="tx2"/>
                  </a:solidFill>
                  <a:latin typeface="Univers 45 Light" charset="0"/>
                </a:defRPr>
              </a:lvl4pPr>
              <a:lvl5pPr marL="2057400" indent="-228600" eaLnBrk="0" hangingPunct="0">
                <a:spcBef>
                  <a:spcPct val="40000"/>
                </a:spcBef>
                <a:buClr>
                  <a:srgbClr val="9FB6D9"/>
                </a:buClr>
                <a:buSzPct val="90000"/>
                <a:buFont typeface="Wingdings" charset="2"/>
                <a:defRPr sz="2000" b="1">
                  <a:solidFill>
                    <a:schemeClr val="tx2"/>
                  </a:solidFill>
                  <a:latin typeface="Univers 45 Light" charset="0"/>
                </a:defRPr>
              </a:lvl5pPr>
              <a:lvl6pPr marL="2514600" indent="-228600" eaLnBrk="0" fontAlgn="base" hangingPunct="0">
                <a:spcBef>
                  <a:spcPct val="40000"/>
                </a:spcBef>
                <a:spcAft>
                  <a:spcPct val="0"/>
                </a:spcAft>
                <a:buClr>
                  <a:srgbClr val="9FB6D9"/>
                </a:buClr>
                <a:buSzPct val="90000"/>
                <a:buFont typeface="Wingdings" charset="2"/>
                <a:defRPr sz="2000" b="1">
                  <a:solidFill>
                    <a:schemeClr val="tx2"/>
                  </a:solidFill>
                  <a:latin typeface="Univers 45 Light" charset="0"/>
                </a:defRPr>
              </a:lvl6pPr>
              <a:lvl7pPr marL="2971800" indent="-228600" eaLnBrk="0" fontAlgn="base" hangingPunct="0">
                <a:spcBef>
                  <a:spcPct val="40000"/>
                </a:spcBef>
                <a:spcAft>
                  <a:spcPct val="0"/>
                </a:spcAft>
                <a:buClr>
                  <a:srgbClr val="9FB6D9"/>
                </a:buClr>
                <a:buSzPct val="90000"/>
                <a:buFont typeface="Wingdings" charset="2"/>
                <a:defRPr sz="2000" b="1">
                  <a:solidFill>
                    <a:schemeClr val="tx2"/>
                  </a:solidFill>
                  <a:latin typeface="Univers 45 Light" charset="0"/>
                </a:defRPr>
              </a:lvl7pPr>
              <a:lvl8pPr marL="3429000" indent="-228600" eaLnBrk="0" fontAlgn="base" hangingPunct="0">
                <a:spcBef>
                  <a:spcPct val="40000"/>
                </a:spcBef>
                <a:spcAft>
                  <a:spcPct val="0"/>
                </a:spcAft>
                <a:buClr>
                  <a:srgbClr val="9FB6D9"/>
                </a:buClr>
                <a:buSzPct val="90000"/>
                <a:buFont typeface="Wingdings" charset="2"/>
                <a:defRPr sz="2000" b="1">
                  <a:solidFill>
                    <a:schemeClr val="tx2"/>
                  </a:solidFill>
                  <a:latin typeface="Univers 45 Light" charset="0"/>
                </a:defRPr>
              </a:lvl8pPr>
              <a:lvl9pPr marL="3886200" indent="-228600" eaLnBrk="0" fontAlgn="base" hangingPunct="0">
                <a:spcBef>
                  <a:spcPct val="40000"/>
                </a:spcBef>
                <a:spcAft>
                  <a:spcPct val="0"/>
                </a:spcAft>
                <a:buClr>
                  <a:srgbClr val="9FB6D9"/>
                </a:buClr>
                <a:buSzPct val="90000"/>
                <a:buFont typeface="Wingdings" charset="2"/>
                <a:defRPr sz="2000" b="1">
                  <a:solidFill>
                    <a:schemeClr val="tx2"/>
                  </a:solidFill>
                  <a:latin typeface="Univers 45 Light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x-none" sz="1800" b="0">
                <a:solidFill>
                  <a:srgbClr val="000000"/>
                </a:solidFill>
                <a:latin typeface="Arial" charset="0"/>
              </a:endParaRPr>
            </a:p>
          </p:txBody>
        </p:sp>
      </p:grpSp>
      <p:pic>
        <p:nvPicPr>
          <p:cNvPr id="7" name="Picture 60" descr="KPMG-LOGO-RGB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9100" y="6527800"/>
            <a:ext cx="685800" cy="27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 Box 65"/>
          <p:cNvSpPr txBox="1">
            <a:spLocks noChangeArrowheads="1"/>
          </p:cNvSpPr>
          <p:nvPr/>
        </p:nvSpPr>
        <p:spPr bwMode="auto">
          <a:xfrm>
            <a:off x="1066800" y="6400800"/>
            <a:ext cx="7010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spcBef>
                <a:spcPct val="40000"/>
              </a:spcBef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1pPr>
            <a:lvl2pPr marL="742950" indent="-285750" eaLnBrk="0" hangingPunct="0">
              <a:spcBef>
                <a:spcPct val="40000"/>
              </a:spcBef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2pPr>
            <a:lvl3pPr marL="1143000" indent="-228600" eaLnBrk="0" hangingPunct="0">
              <a:spcBef>
                <a:spcPct val="40000"/>
              </a:spcBef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3pPr>
            <a:lvl4pPr marL="1600200" indent="-228600" eaLnBrk="0" hangingPunct="0">
              <a:spcBef>
                <a:spcPct val="40000"/>
              </a:spcBef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4pPr>
            <a:lvl5pPr marL="2057400" indent="-228600" eaLnBrk="0" hangingPunct="0">
              <a:spcBef>
                <a:spcPct val="40000"/>
              </a:spcBef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5pPr>
            <a:lvl6pPr marL="2514600" indent="-228600" eaLnBrk="0" fontAlgn="base" hangingPunct="0">
              <a:spcBef>
                <a:spcPct val="40000"/>
              </a:spcBef>
              <a:spcAft>
                <a:spcPct val="0"/>
              </a:spcAft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6pPr>
            <a:lvl7pPr marL="2971800" indent="-228600" eaLnBrk="0" fontAlgn="base" hangingPunct="0">
              <a:spcBef>
                <a:spcPct val="40000"/>
              </a:spcBef>
              <a:spcAft>
                <a:spcPct val="0"/>
              </a:spcAft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7pPr>
            <a:lvl8pPr marL="3429000" indent="-228600" eaLnBrk="0" fontAlgn="base" hangingPunct="0">
              <a:spcBef>
                <a:spcPct val="40000"/>
              </a:spcBef>
              <a:spcAft>
                <a:spcPct val="0"/>
              </a:spcAft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8pPr>
            <a:lvl9pPr marL="3886200" indent="-228600" eaLnBrk="0" fontAlgn="base" hangingPunct="0">
              <a:spcBef>
                <a:spcPct val="40000"/>
              </a:spcBef>
              <a:spcAft>
                <a:spcPct val="0"/>
              </a:spcAft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9pPr>
          </a:lstStyle>
          <a:p>
            <a:pPr algn="ctr">
              <a:lnSpc>
                <a:spcPts val="7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GB" altLang="x-none" sz="800" b="0">
                <a:solidFill>
                  <a:srgbClr val="FFFFFF"/>
                </a:solidFill>
                <a:latin typeface="Arial" charset="0"/>
              </a:rPr>
              <a:t>© [year] [legal member firm name], a [jurisdiction] [legal structure] and a member firm of the KPMG network of independent member firms affiliated with KPMG International, a Swiss cooperative. All rights reserved. Printed in [country in which the publication will be printed].</a:t>
            </a:r>
          </a:p>
        </p:txBody>
      </p:sp>
      <p:sp>
        <p:nvSpPr>
          <p:cNvPr id="9" name="Text Box 66"/>
          <p:cNvSpPr txBox="1">
            <a:spLocks noChangeArrowheads="1"/>
          </p:cNvSpPr>
          <p:nvPr/>
        </p:nvSpPr>
        <p:spPr bwMode="gray">
          <a:xfrm>
            <a:off x="3810000" y="6672263"/>
            <a:ext cx="1524000" cy="214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40000"/>
              </a:spcBef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1pPr>
            <a:lvl2pPr marL="742950" indent="-285750" eaLnBrk="0" hangingPunct="0">
              <a:spcBef>
                <a:spcPct val="40000"/>
              </a:spcBef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2pPr>
            <a:lvl3pPr marL="1143000" indent="-228600" eaLnBrk="0" hangingPunct="0">
              <a:spcBef>
                <a:spcPct val="40000"/>
              </a:spcBef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3pPr>
            <a:lvl4pPr marL="1600200" indent="-228600" eaLnBrk="0" hangingPunct="0">
              <a:spcBef>
                <a:spcPct val="40000"/>
              </a:spcBef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4pPr>
            <a:lvl5pPr marL="2057400" indent="-228600" eaLnBrk="0" hangingPunct="0">
              <a:spcBef>
                <a:spcPct val="40000"/>
              </a:spcBef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5pPr>
            <a:lvl6pPr marL="2514600" indent="-228600" eaLnBrk="0" fontAlgn="base" hangingPunct="0">
              <a:spcBef>
                <a:spcPct val="40000"/>
              </a:spcBef>
              <a:spcAft>
                <a:spcPct val="0"/>
              </a:spcAft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6pPr>
            <a:lvl7pPr marL="2971800" indent="-228600" eaLnBrk="0" fontAlgn="base" hangingPunct="0">
              <a:spcBef>
                <a:spcPct val="40000"/>
              </a:spcBef>
              <a:spcAft>
                <a:spcPct val="0"/>
              </a:spcAft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7pPr>
            <a:lvl8pPr marL="3429000" indent="-228600" eaLnBrk="0" fontAlgn="base" hangingPunct="0">
              <a:spcBef>
                <a:spcPct val="40000"/>
              </a:spcBef>
              <a:spcAft>
                <a:spcPct val="0"/>
              </a:spcAft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8pPr>
            <a:lvl9pPr marL="3886200" indent="-228600" eaLnBrk="0" fontAlgn="base" hangingPunct="0">
              <a:spcBef>
                <a:spcPct val="40000"/>
              </a:spcBef>
              <a:spcAft>
                <a:spcPct val="0"/>
              </a:spcAft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x-none" sz="800" b="0">
                <a:solidFill>
                  <a:srgbClr val="0F6FC6"/>
                </a:solidFill>
                <a:latin typeface="Arial" charset="0"/>
              </a:rPr>
              <a:t>FOR INTERNAL USE ONLY</a:t>
            </a:r>
          </a:p>
        </p:txBody>
      </p:sp>
      <p:pic>
        <p:nvPicPr>
          <p:cNvPr id="10" name="Picture 69" descr="Picture 5_pptX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invGray">
          <a:xfrm>
            <a:off x="7315200" y="5715000"/>
            <a:ext cx="1462088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1" name="Group 70"/>
          <p:cNvGrpSpPr>
            <a:grpSpLocks/>
          </p:cNvGrpSpPr>
          <p:nvPr/>
        </p:nvGrpSpPr>
        <p:grpSpPr bwMode="auto">
          <a:xfrm>
            <a:off x="0" y="0"/>
            <a:ext cx="9153525" cy="6858000"/>
            <a:chOff x="0" y="0"/>
            <a:chExt cx="5766" cy="4320"/>
          </a:xfrm>
        </p:grpSpPr>
        <p:pic>
          <p:nvPicPr>
            <p:cNvPr id="12" name="Picture 71" descr="Talkbook-LB2-Body"/>
            <p:cNvPicPr>
              <a:picLocks noChangeAspect="1" noChangeArrowheads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ltGray">
            <a:xfrm>
              <a:off x="0" y="0"/>
              <a:ext cx="5760" cy="43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" name="Picture 72" descr="KPMG-LOGO-RGB"/>
            <p:cNvPicPr>
              <a:picLocks noChangeAspect="1" noChangeArrowheads="1"/>
            </p:cNvPicPr>
            <p:nvPr userDrawn="1"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4" y="4112"/>
              <a:ext cx="432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4" name="Group 73"/>
            <p:cNvGrpSpPr>
              <a:grpSpLocks/>
            </p:cNvGrpSpPr>
            <p:nvPr userDrawn="1"/>
          </p:nvGrpSpPr>
          <p:grpSpPr bwMode="auto">
            <a:xfrm>
              <a:off x="415" y="4059"/>
              <a:ext cx="5351" cy="6"/>
              <a:chOff x="415" y="4059"/>
              <a:chExt cx="5351" cy="6"/>
            </a:xfrm>
          </p:grpSpPr>
          <p:sp>
            <p:nvSpPr>
              <p:cNvPr id="15" name="Rectangle 74"/>
              <p:cNvSpPr>
                <a:spLocks noChangeArrowheads="1"/>
              </p:cNvSpPr>
              <p:nvPr userDrawn="1"/>
            </p:nvSpPr>
            <p:spPr bwMode="auto">
              <a:xfrm>
                <a:off x="2311" y="4059"/>
                <a:ext cx="3455" cy="6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40000"/>
                  </a:spcBef>
                  <a:buClr>
                    <a:srgbClr val="9FB6D9"/>
                  </a:buClr>
                  <a:buSzPct val="90000"/>
                  <a:buFont typeface="Wingdings" charset="2"/>
                  <a:defRPr sz="2000" b="1">
                    <a:solidFill>
                      <a:schemeClr val="tx2"/>
                    </a:solidFill>
                    <a:latin typeface="Univers 45 Light" charset="0"/>
                  </a:defRPr>
                </a:lvl1pPr>
                <a:lvl2pPr marL="742950" indent="-285750" eaLnBrk="0" hangingPunct="0">
                  <a:spcBef>
                    <a:spcPct val="40000"/>
                  </a:spcBef>
                  <a:buClr>
                    <a:srgbClr val="9FB6D9"/>
                  </a:buClr>
                  <a:buSzPct val="90000"/>
                  <a:buFont typeface="Wingdings" charset="2"/>
                  <a:defRPr sz="2000" b="1">
                    <a:solidFill>
                      <a:schemeClr val="tx2"/>
                    </a:solidFill>
                    <a:latin typeface="Univers 45 Light" charset="0"/>
                  </a:defRPr>
                </a:lvl2pPr>
                <a:lvl3pPr marL="1143000" indent="-228600" eaLnBrk="0" hangingPunct="0">
                  <a:spcBef>
                    <a:spcPct val="40000"/>
                  </a:spcBef>
                  <a:buClr>
                    <a:srgbClr val="9FB6D9"/>
                  </a:buClr>
                  <a:buSzPct val="90000"/>
                  <a:buFont typeface="Wingdings" charset="2"/>
                  <a:defRPr sz="2000" b="1">
                    <a:solidFill>
                      <a:schemeClr val="tx2"/>
                    </a:solidFill>
                    <a:latin typeface="Univers 45 Light" charset="0"/>
                  </a:defRPr>
                </a:lvl3pPr>
                <a:lvl4pPr marL="1600200" indent="-228600" eaLnBrk="0" hangingPunct="0">
                  <a:spcBef>
                    <a:spcPct val="40000"/>
                  </a:spcBef>
                  <a:buClr>
                    <a:srgbClr val="9FB6D9"/>
                  </a:buClr>
                  <a:buSzPct val="90000"/>
                  <a:buFont typeface="Wingdings" charset="2"/>
                  <a:defRPr sz="2000" b="1">
                    <a:solidFill>
                      <a:schemeClr val="tx2"/>
                    </a:solidFill>
                    <a:latin typeface="Univers 45 Light" charset="0"/>
                  </a:defRPr>
                </a:lvl4pPr>
                <a:lvl5pPr marL="2057400" indent="-228600" eaLnBrk="0" hangingPunct="0">
                  <a:spcBef>
                    <a:spcPct val="40000"/>
                  </a:spcBef>
                  <a:buClr>
                    <a:srgbClr val="9FB6D9"/>
                  </a:buClr>
                  <a:buSzPct val="90000"/>
                  <a:buFont typeface="Wingdings" charset="2"/>
                  <a:defRPr sz="2000" b="1">
                    <a:solidFill>
                      <a:schemeClr val="tx2"/>
                    </a:solidFill>
                    <a:latin typeface="Univers 45 Light" charset="0"/>
                  </a:defRPr>
                </a:lvl5pPr>
                <a:lvl6pPr marL="2514600" indent="-228600" eaLnBrk="0" fontAlgn="base" hangingPunct="0">
                  <a:spcBef>
                    <a:spcPct val="40000"/>
                  </a:spcBef>
                  <a:spcAft>
                    <a:spcPct val="0"/>
                  </a:spcAft>
                  <a:buClr>
                    <a:srgbClr val="9FB6D9"/>
                  </a:buClr>
                  <a:buSzPct val="90000"/>
                  <a:buFont typeface="Wingdings" charset="2"/>
                  <a:defRPr sz="2000" b="1">
                    <a:solidFill>
                      <a:schemeClr val="tx2"/>
                    </a:solidFill>
                    <a:latin typeface="Univers 45 Light" charset="0"/>
                  </a:defRPr>
                </a:lvl6pPr>
                <a:lvl7pPr marL="2971800" indent="-228600" eaLnBrk="0" fontAlgn="base" hangingPunct="0">
                  <a:spcBef>
                    <a:spcPct val="40000"/>
                  </a:spcBef>
                  <a:spcAft>
                    <a:spcPct val="0"/>
                  </a:spcAft>
                  <a:buClr>
                    <a:srgbClr val="9FB6D9"/>
                  </a:buClr>
                  <a:buSzPct val="90000"/>
                  <a:buFont typeface="Wingdings" charset="2"/>
                  <a:defRPr sz="2000" b="1">
                    <a:solidFill>
                      <a:schemeClr val="tx2"/>
                    </a:solidFill>
                    <a:latin typeface="Univers 45 Light" charset="0"/>
                  </a:defRPr>
                </a:lvl7pPr>
                <a:lvl8pPr marL="3429000" indent="-228600" eaLnBrk="0" fontAlgn="base" hangingPunct="0">
                  <a:spcBef>
                    <a:spcPct val="40000"/>
                  </a:spcBef>
                  <a:spcAft>
                    <a:spcPct val="0"/>
                  </a:spcAft>
                  <a:buClr>
                    <a:srgbClr val="9FB6D9"/>
                  </a:buClr>
                  <a:buSzPct val="90000"/>
                  <a:buFont typeface="Wingdings" charset="2"/>
                  <a:defRPr sz="2000" b="1">
                    <a:solidFill>
                      <a:schemeClr val="tx2"/>
                    </a:solidFill>
                    <a:latin typeface="Univers 45 Light" charset="0"/>
                  </a:defRPr>
                </a:lvl8pPr>
                <a:lvl9pPr marL="3886200" indent="-228600" eaLnBrk="0" fontAlgn="base" hangingPunct="0">
                  <a:spcBef>
                    <a:spcPct val="40000"/>
                  </a:spcBef>
                  <a:spcAft>
                    <a:spcPct val="0"/>
                  </a:spcAft>
                  <a:buClr>
                    <a:srgbClr val="9FB6D9"/>
                  </a:buClr>
                  <a:buSzPct val="90000"/>
                  <a:buFont typeface="Wingdings" charset="2"/>
                  <a:defRPr sz="2000" b="1">
                    <a:solidFill>
                      <a:schemeClr val="tx2"/>
                    </a:solidFill>
                    <a:latin typeface="Univers 45 Light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x-none" sz="1800" b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6" name="Rectangle 75"/>
              <p:cNvSpPr>
                <a:spLocks noChangeArrowheads="1"/>
              </p:cNvSpPr>
              <p:nvPr userDrawn="1"/>
            </p:nvSpPr>
            <p:spPr bwMode="auto">
              <a:xfrm>
                <a:off x="415" y="4059"/>
                <a:ext cx="2361" cy="6"/>
              </a:xfrm>
              <a:prstGeom prst="rect">
                <a:avLst/>
              </a:prstGeom>
              <a:gradFill rotWithShape="1">
                <a:gsLst>
                  <a:gs pos="0">
                    <a:srgbClr val="FFFFFF"/>
                  </a:gs>
                  <a:gs pos="100000">
                    <a:schemeClr val="folHlink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40000"/>
                  </a:spcBef>
                  <a:buClr>
                    <a:srgbClr val="9FB6D9"/>
                  </a:buClr>
                  <a:buSzPct val="90000"/>
                  <a:buFont typeface="Wingdings" charset="2"/>
                  <a:defRPr sz="2000" b="1">
                    <a:solidFill>
                      <a:schemeClr val="tx2"/>
                    </a:solidFill>
                    <a:latin typeface="Univers 45 Light" charset="0"/>
                  </a:defRPr>
                </a:lvl1pPr>
                <a:lvl2pPr marL="742950" indent="-285750" eaLnBrk="0" hangingPunct="0">
                  <a:spcBef>
                    <a:spcPct val="40000"/>
                  </a:spcBef>
                  <a:buClr>
                    <a:srgbClr val="9FB6D9"/>
                  </a:buClr>
                  <a:buSzPct val="90000"/>
                  <a:buFont typeface="Wingdings" charset="2"/>
                  <a:defRPr sz="2000" b="1">
                    <a:solidFill>
                      <a:schemeClr val="tx2"/>
                    </a:solidFill>
                    <a:latin typeface="Univers 45 Light" charset="0"/>
                  </a:defRPr>
                </a:lvl2pPr>
                <a:lvl3pPr marL="1143000" indent="-228600" eaLnBrk="0" hangingPunct="0">
                  <a:spcBef>
                    <a:spcPct val="40000"/>
                  </a:spcBef>
                  <a:buClr>
                    <a:srgbClr val="9FB6D9"/>
                  </a:buClr>
                  <a:buSzPct val="90000"/>
                  <a:buFont typeface="Wingdings" charset="2"/>
                  <a:defRPr sz="2000" b="1">
                    <a:solidFill>
                      <a:schemeClr val="tx2"/>
                    </a:solidFill>
                    <a:latin typeface="Univers 45 Light" charset="0"/>
                  </a:defRPr>
                </a:lvl3pPr>
                <a:lvl4pPr marL="1600200" indent="-228600" eaLnBrk="0" hangingPunct="0">
                  <a:spcBef>
                    <a:spcPct val="40000"/>
                  </a:spcBef>
                  <a:buClr>
                    <a:srgbClr val="9FB6D9"/>
                  </a:buClr>
                  <a:buSzPct val="90000"/>
                  <a:buFont typeface="Wingdings" charset="2"/>
                  <a:defRPr sz="2000" b="1">
                    <a:solidFill>
                      <a:schemeClr val="tx2"/>
                    </a:solidFill>
                    <a:latin typeface="Univers 45 Light" charset="0"/>
                  </a:defRPr>
                </a:lvl4pPr>
                <a:lvl5pPr marL="2057400" indent="-228600" eaLnBrk="0" hangingPunct="0">
                  <a:spcBef>
                    <a:spcPct val="40000"/>
                  </a:spcBef>
                  <a:buClr>
                    <a:srgbClr val="9FB6D9"/>
                  </a:buClr>
                  <a:buSzPct val="90000"/>
                  <a:buFont typeface="Wingdings" charset="2"/>
                  <a:defRPr sz="2000" b="1">
                    <a:solidFill>
                      <a:schemeClr val="tx2"/>
                    </a:solidFill>
                    <a:latin typeface="Univers 45 Light" charset="0"/>
                  </a:defRPr>
                </a:lvl5pPr>
                <a:lvl6pPr marL="2514600" indent="-228600" eaLnBrk="0" fontAlgn="base" hangingPunct="0">
                  <a:spcBef>
                    <a:spcPct val="40000"/>
                  </a:spcBef>
                  <a:spcAft>
                    <a:spcPct val="0"/>
                  </a:spcAft>
                  <a:buClr>
                    <a:srgbClr val="9FB6D9"/>
                  </a:buClr>
                  <a:buSzPct val="90000"/>
                  <a:buFont typeface="Wingdings" charset="2"/>
                  <a:defRPr sz="2000" b="1">
                    <a:solidFill>
                      <a:schemeClr val="tx2"/>
                    </a:solidFill>
                    <a:latin typeface="Univers 45 Light" charset="0"/>
                  </a:defRPr>
                </a:lvl6pPr>
                <a:lvl7pPr marL="2971800" indent="-228600" eaLnBrk="0" fontAlgn="base" hangingPunct="0">
                  <a:spcBef>
                    <a:spcPct val="40000"/>
                  </a:spcBef>
                  <a:spcAft>
                    <a:spcPct val="0"/>
                  </a:spcAft>
                  <a:buClr>
                    <a:srgbClr val="9FB6D9"/>
                  </a:buClr>
                  <a:buSzPct val="90000"/>
                  <a:buFont typeface="Wingdings" charset="2"/>
                  <a:defRPr sz="2000" b="1">
                    <a:solidFill>
                      <a:schemeClr val="tx2"/>
                    </a:solidFill>
                    <a:latin typeface="Univers 45 Light" charset="0"/>
                  </a:defRPr>
                </a:lvl7pPr>
                <a:lvl8pPr marL="3429000" indent="-228600" eaLnBrk="0" fontAlgn="base" hangingPunct="0">
                  <a:spcBef>
                    <a:spcPct val="40000"/>
                  </a:spcBef>
                  <a:spcAft>
                    <a:spcPct val="0"/>
                  </a:spcAft>
                  <a:buClr>
                    <a:srgbClr val="9FB6D9"/>
                  </a:buClr>
                  <a:buSzPct val="90000"/>
                  <a:buFont typeface="Wingdings" charset="2"/>
                  <a:defRPr sz="2000" b="1">
                    <a:solidFill>
                      <a:schemeClr val="tx2"/>
                    </a:solidFill>
                    <a:latin typeface="Univers 45 Light" charset="0"/>
                  </a:defRPr>
                </a:lvl8pPr>
                <a:lvl9pPr marL="3886200" indent="-228600" eaLnBrk="0" fontAlgn="base" hangingPunct="0">
                  <a:spcBef>
                    <a:spcPct val="40000"/>
                  </a:spcBef>
                  <a:spcAft>
                    <a:spcPct val="0"/>
                  </a:spcAft>
                  <a:buClr>
                    <a:srgbClr val="9FB6D9"/>
                  </a:buClr>
                  <a:buSzPct val="90000"/>
                  <a:buFont typeface="Wingdings" charset="2"/>
                  <a:defRPr sz="2000" b="1">
                    <a:solidFill>
                      <a:schemeClr val="tx2"/>
                    </a:solidFill>
                    <a:latin typeface="Univers 45 Light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x-none" sz="1800" b="0">
                  <a:solidFill>
                    <a:srgbClr val="000000"/>
                  </a:solidFill>
                  <a:latin typeface="Arial" charset="0"/>
                </a:endParaRPr>
              </a:p>
            </p:txBody>
          </p:sp>
        </p:grpSp>
      </p:grpSp>
      <p:sp>
        <p:nvSpPr>
          <p:cNvPr id="17" name="Rectangle 76"/>
          <p:cNvSpPr>
            <a:spLocks noChangeArrowheads="1"/>
          </p:cNvSpPr>
          <p:nvPr/>
        </p:nvSpPr>
        <p:spPr bwMode="auto">
          <a:xfrm>
            <a:off x="8178800" y="6553200"/>
            <a:ext cx="6096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spcBef>
                <a:spcPct val="40000"/>
              </a:spcBef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1pPr>
            <a:lvl2pPr marL="742950" indent="-285750" eaLnBrk="0" hangingPunct="0">
              <a:spcBef>
                <a:spcPct val="40000"/>
              </a:spcBef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2pPr>
            <a:lvl3pPr marL="1143000" indent="-228600" eaLnBrk="0" hangingPunct="0">
              <a:spcBef>
                <a:spcPct val="40000"/>
              </a:spcBef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3pPr>
            <a:lvl4pPr marL="1600200" indent="-228600" eaLnBrk="0" hangingPunct="0">
              <a:spcBef>
                <a:spcPct val="40000"/>
              </a:spcBef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4pPr>
            <a:lvl5pPr marL="2057400" indent="-228600" eaLnBrk="0" hangingPunct="0">
              <a:spcBef>
                <a:spcPct val="40000"/>
              </a:spcBef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5pPr>
            <a:lvl6pPr marL="2514600" indent="-228600" eaLnBrk="0" fontAlgn="base" hangingPunct="0">
              <a:spcBef>
                <a:spcPct val="40000"/>
              </a:spcBef>
              <a:spcAft>
                <a:spcPct val="0"/>
              </a:spcAft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6pPr>
            <a:lvl7pPr marL="2971800" indent="-228600" eaLnBrk="0" fontAlgn="base" hangingPunct="0">
              <a:spcBef>
                <a:spcPct val="40000"/>
              </a:spcBef>
              <a:spcAft>
                <a:spcPct val="0"/>
              </a:spcAft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7pPr>
            <a:lvl8pPr marL="3429000" indent="-228600" eaLnBrk="0" fontAlgn="base" hangingPunct="0">
              <a:spcBef>
                <a:spcPct val="40000"/>
              </a:spcBef>
              <a:spcAft>
                <a:spcPct val="0"/>
              </a:spcAft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8pPr>
            <a:lvl9pPr marL="3886200" indent="-228600" eaLnBrk="0" fontAlgn="base" hangingPunct="0">
              <a:spcBef>
                <a:spcPct val="40000"/>
              </a:spcBef>
              <a:spcAft>
                <a:spcPct val="0"/>
              </a:spcAft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8F9AEB3F-C4FC-2B42-9803-6735D820C36B}" type="slidenum">
              <a:rPr lang="en-GB" altLang="x-none" sz="1000" b="0">
                <a:solidFill>
                  <a:srgbClr val="000000"/>
                </a:solidFill>
                <a:latin typeface="Arial" charset="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‹#›</a:t>
            </a:fld>
            <a:endParaRPr lang="en-GB" altLang="x-none" sz="1000" b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8" name="Rectangle 77"/>
          <p:cNvSpPr>
            <a:spLocks noChangeArrowheads="1"/>
          </p:cNvSpPr>
          <p:nvPr/>
        </p:nvSpPr>
        <p:spPr bwMode="auto">
          <a:xfrm>
            <a:off x="342900" y="150813"/>
            <a:ext cx="8343900" cy="1089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spcBef>
                <a:spcPct val="40000"/>
              </a:spcBef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1pPr>
            <a:lvl2pPr marL="742950" indent="-285750" eaLnBrk="0" hangingPunct="0">
              <a:spcBef>
                <a:spcPct val="40000"/>
              </a:spcBef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2pPr>
            <a:lvl3pPr marL="1143000" indent="-228600" eaLnBrk="0" hangingPunct="0">
              <a:spcBef>
                <a:spcPct val="40000"/>
              </a:spcBef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3pPr>
            <a:lvl4pPr marL="1600200" indent="-228600" eaLnBrk="0" hangingPunct="0">
              <a:spcBef>
                <a:spcPct val="40000"/>
              </a:spcBef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4pPr>
            <a:lvl5pPr marL="2057400" indent="-228600" eaLnBrk="0" hangingPunct="0">
              <a:spcBef>
                <a:spcPct val="40000"/>
              </a:spcBef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5pPr>
            <a:lvl6pPr marL="2514600" indent="-228600" eaLnBrk="0" fontAlgn="base" hangingPunct="0">
              <a:spcBef>
                <a:spcPct val="40000"/>
              </a:spcBef>
              <a:spcAft>
                <a:spcPct val="0"/>
              </a:spcAft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6pPr>
            <a:lvl7pPr marL="2971800" indent="-228600" eaLnBrk="0" fontAlgn="base" hangingPunct="0">
              <a:spcBef>
                <a:spcPct val="40000"/>
              </a:spcBef>
              <a:spcAft>
                <a:spcPct val="0"/>
              </a:spcAft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7pPr>
            <a:lvl8pPr marL="3429000" indent="-228600" eaLnBrk="0" fontAlgn="base" hangingPunct="0">
              <a:spcBef>
                <a:spcPct val="40000"/>
              </a:spcBef>
              <a:spcAft>
                <a:spcPct val="0"/>
              </a:spcAft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8pPr>
            <a:lvl9pPr marL="3886200" indent="-228600" eaLnBrk="0" fontAlgn="base" hangingPunct="0">
              <a:spcBef>
                <a:spcPct val="40000"/>
              </a:spcBef>
              <a:spcAft>
                <a:spcPct val="0"/>
              </a:spcAft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GB" altLang="x-none" sz="4000">
                <a:solidFill>
                  <a:srgbClr val="04617B"/>
                </a:solidFill>
                <a:latin typeface="Arial" charset="0"/>
              </a:rPr>
              <a:t>Click to edit Master title style</a:t>
            </a:r>
          </a:p>
        </p:txBody>
      </p:sp>
      <p:sp>
        <p:nvSpPr>
          <p:cNvPr id="19" name="Rectangle 78"/>
          <p:cNvSpPr>
            <a:spLocks noChangeArrowheads="1"/>
          </p:cNvSpPr>
          <p:nvPr/>
        </p:nvSpPr>
        <p:spPr bwMode="auto">
          <a:xfrm>
            <a:off x="355600" y="1625600"/>
            <a:ext cx="8331200" cy="447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31775" indent="-231775" eaLnBrk="0" hangingPunct="0">
              <a:spcBef>
                <a:spcPct val="40000"/>
              </a:spcBef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1pPr>
            <a:lvl2pPr marL="742950" indent="-285750" eaLnBrk="0" hangingPunct="0">
              <a:spcBef>
                <a:spcPct val="40000"/>
              </a:spcBef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2pPr>
            <a:lvl3pPr marL="1143000" indent="-228600" eaLnBrk="0" hangingPunct="0">
              <a:spcBef>
                <a:spcPct val="40000"/>
              </a:spcBef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3pPr>
            <a:lvl4pPr marL="1600200" indent="-228600" eaLnBrk="0" hangingPunct="0">
              <a:spcBef>
                <a:spcPct val="40000"/>
              </a:spcBef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4pPr>
            <a:lvl5pPr marL="2057400" indent="-228600" eaLnBrk="0" hangingPunct="0">
              <a:spcBef>
                <a:spcPct val="40000"/>
              </a:spcBef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5pPr>
            <a:lvl6pPr marL="2514600" indent="-228600" eaLnBrk="0" fontAlgn="base" hangingPunct="0">
              <a:spcBef>
                <a:spcPct val="40000"/>
              </a:spcBef>
              <a:spcAft>
                <a:spcPct val="0"/>
              </a:spcAft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6pPr>
            <a:lvl7pPr marL="2971800" indent="-228600" eaLnBrk="0" fontAlgn="base" hangingPunct="0">
              <a:spcBef>
                <a:spcPct val="40000"/>
              </a:spcBef>
              <a:spcAft>
                <a:spcPct val="0"/>
              </a:spcAft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7pPr>
            <a:lvl8pPr marL="3429000" indent="-228600" eaLnBrk="0" fontAlgn="base" hangingPunct="0">
              <a:spcBef>
                <a:spcPct val="40000"/>
              </a:spcBef>
              <a:spcAft>
                <a:spcPct val="0"/>
              </a:spcAft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8pPr>
            <a:lvl9pPr marL="3886200" indent="-228600" eaLnBrk="0" fontAlgn="base" hangingPunct="0">
              <a:spcBef>
                <a:spcPct val="40000"/>
              </a:spcBef>
              <a:spcAft>
                <a:spcPct val="0"/>
              </a:spcAft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35000"/>
              </a:spcBef>
              <a:buClr>
                <a:srgbClr val="415299"/>
              </a:buClr>
              <a:buSzPct val="130000"/>
              <a:buFont typeface="Arial" charset="0"/>
              <a:buChar char="♦"/>
            </a:pPr>
            <a:r>
              <a:rPr lang="en-GB" altLang="x-none" sz="400">
                <a:solidFill>
                  <a:srgbClr val="000000"/>
                </a:solidFill>
                <a:latin typeface="Arial" charset="0"/>
              </a:rPr>
              <a:t>Click to edit Master text styles</a:t>
            </a:r>
          </a:p>
          <a:p>
            <a:pPr eaLnBrk="1" hangingPunct="1">
              <a:lnSpc>
                <a:spcPct val="90000"/>
              </a:lnSpc>
              <a:spcBef>
                <a:spcPct val="35000"/>
              </a:spcBef>
              <a:buClr>
                <a:srgbClr val="415299"/>
              </a:buClr>
              <a:buSzPct val="130000"/>
              <a:buFont typeface="Arial" charset="0"/>
              <a:buChar char="♦"/>
            </a:pPr>
            <a:r>
              <a:rPr lang="en-GB" altLang="x-none" sz="400">
                <a:solidFill>
                  <a:srgbClr val="000000"/>
                </a:solidFill>
                <a:latin typeface="Arial" charset="0"/>
              </a:rPr>
              <a:t>Second level</a:t>
            </a:r>
          </a:p>
          <a:p>
            <a:pPr eaLnBrk="1" hangingPunct="1">
              <a:lnSpc>
                <a:spcPct val="90000"/>
              </a:lnSpc>
              <a:spcBef>
                <a:spcPct val="35000"/>
              </a:spcBef>
              <a:buClr>
                <a:srgbClr val="415299"/>
              </a:buClr>
              <a:buSzPct val="130000"/>
              <a:buFont typeface="Arial" charset="0"/>
              <a:buChar char="♦"/>
            </a:pPr>
            <a:r>
              <a:rPr lang="en-GB" altLang="x-none" sz="400">
                <a:solidFill>
                  <a:srgbClr val="000000"/>
                </a:solidFill>
                <a:latin typeface="Arial" charset="0"/>
              </a:rPr>
              <a:t>Third level</a:t>
            </a:r>
          </a:p>
          <a:p>
            <a:pPr eaLnBrk="1" hangingPunct="1">
              <a:lnSpc>
                <a:spcPct val="90000"/>
              </a:lnSpc>
              <a:spcBef>
                <a:spcPct val="35000"/>
              </a:spcBef>
              <a:buClr>
                <a:srgbClr val="415299"/>
              </a:buClr>
              <a:buSzPct val="130000"/>
              <a:buFont typeface="Arial" charset="0"/>
              <a:buChar char="♦"/>
            </a:pPr>
            <a:r>
              <a:rPr lang="en-GB" altLang="x-none" sz="400">
                <a:solidFill>
                  <a:srgbClr val="000000"/>
                </a:solidFill>
                <a:latin typeface="Arial" charset="0"/>
              </a:rPr>
              <a:t>Fourth level</a:t>
            </a:r>
          </a:p>
          <a:p>
            <a:pPr eaLnBrk="1" hangingPunct="1">
              <a:lnSpc>
                <a:spcPct val="90000"/>
              </a:lnSpc>
              <a:spcBef>
                <a:spcPct val="35000"/>
              </a:spcBef>
              <a:buClr>
                <a:srgbClr val="415299"/>
              </a:buClr>
              <a:buSzPct val="130000"/>
              <a:buFont typeface="Arial" charset="0"/>
              <a:buChar char="♦"/>
            </a:pPr>
            <a:r>
              <a:rPr lang="en-GB" altLang="x-none" sz="400">
                <a:solidFill>
                  <a:srgbClr val="000000"/>
                </a:solidFill>
                <a:latin typeface="Arial" charset="0"/>
              </a:rPr>
              <a:t>Fifth level</a:t>
            </a:r>
          </a:p>
        </p:txBody>
      </p:sp>
      <p:sp>
        <p:nvSpPr>
          <p:cNvPr id="20" name="Text Box 80"/>
          <p:cNvSpPr txBox="1">
            <a:spLocks noChangeArrowheads="1"/>
          </p:cNvSpPr>
          <p:nvPr/>
        </p:nvSpPr>
        <p:spPr bwMode="auto">
          <a:xfrm>
            <a:off x="1066800" y="6477000"/>
            <a:ext cx="70104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spcBef>
                <a:spcPct val="40000"/>
              </a:spcBef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1pPr>
            <a:lvl2pPr marL="742950" indent="-285750" eaLnBrk="0" hangingPunct="0">
              <a:spcBef>
                <a:spcPct val="40000"/>
              </a:spcBef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2pPr>
            <a:lvl3pPr marL="1143000" indent="-228600" eaLnBrk="0" hangingPunct="0">
              <a:spcBef>
                <a:spcPct val="40000"/>
              </a:spcBef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3pPr>
            <a:lvl4pPr marL="1600200" indent="-228600" eaLnBrk="0" hangingPunct="0">
              <a:spcBef>
                <a:spcPct val="40000"/>
              </a:spcBef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4pPr>
            <a:lvl5pPr marL="2057400" indent="-228600" eaLnBrk="0" hangingPunct="0">
              <a:spcBef>
                <a:spcPct val="40000"/>
              </a:spcBef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5pPr>
            <a:lvl6pPr marL="2514600" indent="-228600" eaLnBrk="0" fontAlgn="base" hangingPunct="0">
              <a:spcBef>
                <a:spcPct val="40000"/>
              </a:spcBef>
              <a:spcAft>
                <a:spcPct val="0"/>
              </a:spcAft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6pPr>
            <a:lvl7pPr marL="2971800" indent="-228600" eaLnBrk="0" fontAlgn="base" hangingPunct="0">
              <a:spcBef>
                <a:spcPct val="40000"/>
              </a:spcBef>
              <a:spcAft>
                <a:spcPct val="0"/>
              </a:spcAft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7pPr>
            <a:lvl8pPr marL="3429000" indent="-228600" eaLnBrk="0" fontAlgn="base" hangingPunct="0">
              <a:spcBef>
                <a:spcPct val="40000"/>
              </a:spcBef>
              <a:spcAft>
                <a:spcPct val="0"/>
              </a:spcAft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8pPr>
            <a:lvl9pPr marL="3886200" indent="-228600" eaLnBrk="0" fontAlgn="base" hangingPunct="0">
              <a:spcBef>
                <a:spcPct val="40000"/>
              </a:spcBef>
              <a:spcAft>
                <a:spcPct val="0"/>
              </a:spcAft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9pPr>
          </a:lstStyle>
          <a:p>
            <a:pPr algn="ctr">
              <a:lnSpc>
                <a:spcPts val="7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GB" altLang="x-none" sz="800" b="0">
                <a:solidFill>
                  <a:srgbClr val="FFFFFF"/>
                </a:solidFill>
                <a:latin typeface="Arial" charset="0"/>
              </a:rPr>
              <a:t>© [year] [legal member firm name], a [jurisdiction] [legal structure] and a member firm of the KPMG network of independent member firms affiliated with KPMG International, a Swiss cooperative. All rights reserved. Printed in [country in which the publication will be printed].</a:t>
            </a:r>
          </a:p>
          <a:p>
            <a:pPr algn="ctr">
              <a:lnSpc>
                <a:spcPts val="7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GB" altLang="x-none" sz="800" b="0">
              <a:solidFill>
                <a:srgbClr val="FFFFFF"/>
              </a:solidFill>
              <a:latin typeface="Arial" charset="0"/>
            </a:endParaRPr>
          </a:p>
        </p:txBody>
      </p:sp>
      <p:sp>
        <p:nvSpPr>
          <p:cNvPr id="21" name="Text Box 81"/>
          <p:cNvSpPr txBox="1">
            <a:spLocks noChangeArrowheads="1"/>
          </p:cNvSpPr>
          <p:nvPr/>
        </p:nvSpPr>
        <p:spPr bwMode="gray">
          <a:xfrm>
            <a:off x="3810000" y="6672263"/>
            <a:ext cx="1524000" cy="214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40000"/>
              </a:spcBef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1pPr>
            <a:lvl2pPr marL="742950" indent="-285750" eaLnBrk="0" hangingPunct="0">
              <a:spcBef>
                <a:spcPct val="40000"/>
              </a:spcBef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2pPr>
            <a:lvl3pPr marL="1143000" indent="-228600" eaLnBrk="0" hangingPunct="0">
              <a:spcBef>
                <a:spcPct val="40000"/>
              </a:spcBef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3pPr>
            <a:lvl4pPr marL="1600200" indent="-228600" eaLnBrk="0" hangingPunct="0">
              <a:spcBef>
                <a:spcPct val="40000"/>
              </a:spcBef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4pPr>
            <a:lvl5pPr marL="2057400" indent="-228600" eaLnBrk="0" hangingPunct="0">
              <a:spcBef>
                <a:spcPct val="40000"/>
              </a:spcBef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5pPr>
            <a:lvl6pPr marL="2514600" indent="-228600" eaLnBrk="0" fontAlgn="base" hangingPunct="0">
              <a:spcBef>
                <a:spcPct val="40000"/>
              </a:spcBef>
              <a:spcAft>
                <a:spcPct val="0"/>
              </a:spcAft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6pPr>
            <a:lvl7pPr marL="2971800" indent="-228600" eaLnBrk="0" fontAlgn="base" hangingPunct="0">
              <a:spcBef>
                <a:spcPct val="40000"/>
              </a:spcBef>
              <a:spcAft>
                <a:spcPct val="0"/>
              </a:spcAft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7pPr>
            <a:lvl8pPr marL="3429000" indent="-228600" eaLnBrk="0" fontAlgn="base" hangingPunct="0">
              <a:spcBef>
                <a:spcPct val="40000"/>
              </a:spcBef>
              <a:spcAft>
                <a:spcPct val="0"/>
              </a:spcAft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8pPr>
            <a:lvl9pPr marL="3886200" indent="-228600" eaLnBrk="0" fontAlgn="base" hangingPunct="0">
              <a:spcBef>
                <a:spcPct val="40000"/>
              </a:spcBef>
              <a:spcAft>
                <a:spcPct val="0"/>
              </a:spcAft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x-none" sz="800" b="0">
                <a:solidFill>
                  <a:srgbClr val="0F6FC6"/>
                </a:solidFill>
                <a:latin typeface="Arial" charset="0"/>
              </a:rPr>
              <a:t>FOR INTERNAL USE ONLY</a:t>
            </a:r>
          </a:p>
        </p:txBody>
      </p:sp>
      <p:pic>
        <p:nvPicPr>
          <p:cNvPr id="22" name="Picture 82" descr="Living-Blue-2-Body"/>
          <p:cNvPicPr>
            <a:picLocks noChangeAspect="1" noChangeArrowheads="1"/>
          </p:cNvPicPr>
          <p:nvPr/>
        </p:nvPicPr>
        <p:blipFill>
          <a:blip r:embed="rId7">
            <a:lum bright="-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hidden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Rectangle 83"/>
          <p:cNvSpPr>
            <a:spLocks noChangeArrowheads="1"/>
          </p:cNvSpPr>
          <p:nvPr/>
        </p:nvSpPr>
        <p:spPr bwMode="auto">
          <a:xfrm>
            <a:off x="0" y="1295400"/>
            <a:ext cx="9144000" cy="55626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40000"/>
              </a:spcBef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1pPr>
            <a:lvl2pPr marL="742950" indent="-285750" eaLnBrk="0" hangingPunct="0">
              <a:spcBef>
                <a:spcPct val="40000"/>
              </a:spcBef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2pPr>
            <a:lvl3pPr marL="1143000" indent="-228600" eaLnBrk="0" hangingPunct="0">
              <a:spcBef>
                <a:spcPct val="40000"/>
              </a:spcBef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3pPr>
            <a:lvl4pPr marL="1600200" indent="-228600" eaLnBrk="0" hangingPunct="0">
              <a:spcBef>
                <a:spcPct val="40000"/>
              </a:spcBef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4pPr>
            <a:lvl5pPr marL="2057400" indent="-228600" eaLnBrk="0" hangingPunct="0">
              <a:spcBef>
                <a:spcPct val="40000"/>
              </a:spcBef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5pPr>
            <a:lvl6pPr marL="2514600" indent="-228600" eaLnBrk="0" fontAlgn="base" hangingPunct="0">
              <a:spcBef>
                <a:spcPct val="40000"/>
              </a:spcBef>
              <a:spcAft>
                <a:spcPct val="0"/>
              </a:spcAft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6pPr>
            <a:lvl7pPr marL="2971800" indent="-228600" eaLnBrk="0" fontAlgn="base" hangingPunct="0">
              <a:spcBef>
                <a:spcPct val="40000"/>
              </a:spcBef>
              <a:spcAft>
                <a:spcPct val="0"/>
              </a:spcAft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7pPr>
            <a:lvl8pPr marL="3429000" indent="-228600" eaLnBrk="0" fontAlgn="base" hangingPunct="0">
              <a:spcBef>
                <a:spcPct val="40000"/>
              </a:spcBef>
              <a:spcAft>
                <a:spcPct val="0"/>
              </a:spcAft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8pPr>
            <a:lvl9pPr marL="3886200" indent="-228600" eaLnBrk="0" fontAlgn="base" hangingPunct="0">
              <a:spcBef>
                <a:spcPct val="40000"/>
              </a:spcBef>
              <a:spcAft>
                <a:spcPct val="0"/>
              </a:spcAft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x-none" sz="1800" b="0">
              <a:solidFill>
                <a:srgbClr val="000000"/>
              </a:solidFill>
              <a:latin typeface="Arial" charset="0"/>
            </a:endParaRPr>
          </a:p>
        </p:txBody>
      </p:sp>
      <p:pic>
        <p:nvPicPr>
          <p:cNvPr id="24" name="Picture 85" descr="FY04 Brand Gradient Line"/>
          <p:cNvPicPr>
            <a:picLocks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52364"/>
          <a:stretch>
            <a:fillRect/>
          </a:stretch>
        </p:blipFill>
        <p:spPr bwMode="ltGray">
          <a:xfrm>
            <a:off x="0" y="1255713"/>
            <a:ext cx="9140825" cy="84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5" name="Group 86"/>
          <p:cNvGrpSpPr>
            <a:grpSpLocks/>
          </p:cNvGrpSpPr>
          <p:nvPr/>
        </p:nvGrpSpPr>
        <p:grpSpPr bwMode="auto">
          <a:xfrm>
            <a:off x="573088" y="6338888"/>
            <a:ext cx="8494712" cy="9525"/>
            <a:chOff x="415" y="4059"/>
            <a:chExt cx="5351" cy="6"/>
          </a:xfrm>
        </p:grpSpPr>
        <p:sp>
          <p:nvSpPr>
            <p:cNvPr id="26" name="Rectangle 87"/>
            <p:cNvSpPr>
              <a:spLocks noChangeArrowheads="1"/>
            </p:cNvSpPr>
            <p:nvPr userDrawn="1"/>
          </p:nvSpPr>
          <p:spPr bwMode="auto">
            <a:xfrm>
              <a:off x="2311" y="4059"/>
              <a:ext cx="3455" cy="6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spcBef>
                  <a:spcPct val="40000"/>
                </a:spcBef>
                <a:buClr>
                  <a:srgbClr val="9FB6D9"/>
                </a:buClr>
                <a:buSzPct val="90000"/>
                <a:buFont typeface="Wingdings" charset="2"/>
                <a:defRPr sz="2000" b="1">
                  <a:solidFill>
                    <a:schemeClr val="tx2"/>
                  </a:solidFill>
                  <a:latin typeface="Univers 45 Light" charset="0"/>
                </a:defRPr>
              </a:lvl1pPr>
              <a:lvl2pPr marL="742950" indent="-285750" eaLnBrk="0" hangingPunct="0">
                <a:spcBef>
                  <a:spcPct val="40000"/>
                </a:spcBef>
                <a:buClr>
                  <a:srgbClr val="9FB6D9"/>
                </a:buClr>
                <a:buSzPct val="90000"/>
                <a:buFont typeface="Wingdings" charset="2"/>
                <a:defRPr sz="2000" b="1">
                  <a:solidFill>
                    <a:schemeClr val="tx2"/>
                  </a:solidFill>
                  <a:latin typeface="Univers 45 Light" charset="0"/>
                </a:defRPr>
              </a:lvl2pPr>
              <a:lvl3pPr marL="1143000" indent="-228600" eaLnBrk="0" hangingPunct="0">
                <a:spcBef>
                  <a:spcPct val="40000"/>
                </a:spcBef>
                <a:buClr>
                  <a:srgbClr val="9FB6D9"/>
                </a:buClr>
                <a:buSzPct val="90000"/>
                <a:buFont typeface="Wingdings" charset="2"/>
                <a:defRPr sz="2000" b="1">
                  <a:solidFill>
                    <a:schemeClr val="tx2"/>
                  </a:solidFill>
                  <a:latin typeface="Univers 45 Light" charset="0"/>
                </a:defRPr>
              </a:lvl3pPr>
              <a:lvl4pPr marL="1600200" indent="-228600" eaLnBrk="0" hangingPunct="0">
                <a:spcBef>
                  <a:spcPct val="40000"/>
                </a:spcBef>
                <a:buClr>
                  <a:srgbClr val="9FB6D9"/>
                </a:buClr>
                <a:buSzPct val="90000"/>
                <a:buFont typeface="Wingdings" charset="2"/>
                <a:defRPr sz="2000" b="1">
                  <a:solidFill>
                    <a:schemeClr val="tx2"/>
                  </a:solidFill>
                  <a:latin typeface="Univers 45 Light" charset="0"/>
                </a:defRPr>
              </a:lvl4pPr>
              <a:lvl5pPr marL="2057400" indent="-228600" eaLnBrk="0" hangingPunct="0">
                <a:spcBef>
                  <a:spcPct val="40000"/>
                </a:spcBef>
                <a:buClr>
                  <a:srgbClr val="9FB6D9"/>
                </a:buClr>
                <a:buSzPct val="90000"/>
                <a:buFont typeface="Wingdings" charset="2"/>
                <a:defRPr sz="2000" b="1">
                  <a:solidFill>
                    <a:schemeClr val="tx2"/>
                  </a:solidFill>
                  <a:latin typeface="Univers 45 Light" charset="0"/>
                </a:defRPr>
              </a:lvl5pPr>
              <a:lvl6pPr marL="2514600" indent="-228600" eaLnBrk="0" fontAlgn="base" hangingPunct="0">
                <a:spcBef>
                  <a:spcPct val="40000"/>
                </a:spcBef>
                <a:spcAft>
                  <a:spcPct val="0"/>
                </a:spcAft>
                <a:buClr>
                  <a:srgbClr val="9FB6D9"/>
                </a:buClr>
                <a:buSzPct val="90000"/>
                <a:buFont typeface="Wingdings" charset="2"/>
                <a:defRPr sz="2000" b="1">
                  <a:solidFill>
                    <a:schemeClr val="tx2"/>
                  </a:solidFill>
                  <a:latin typeface="Univers 45 Light" charset="0"/>
                </a:defRPr>
              </a:lvl6pPr>
              <a:lvl7pPr marL="2971800" indent="-228600" eaLnBrk="0" fontAlgn="base" hangingPunct="0">
                <a:spcBef>
                  <a:spcPct val="40000"/>
                </a:spcBef>
                <a:spcAft>
                  <a:spcPct val="0"/>
                </a:spcAft>
                <a:buClr>
                  <a:srgbClr val="9FB6D9"/>
                </a:buClr>
                <a:buSzPct val="90000"/>
                <a:buFont typeface="Wingdings" charset="2"/>
                <a:defRPr sz="2000" b="1">
                  <a:solidFill>
                    <a:schemeClr val="tx2"/>
                  </a:solidFill>
                  <a:latin typeface="Univers 45 Light" charset="0"/>
                </a:defRPr>
              </a:lvl7pPr>
              <a:lvl8pPr marL="3429000" indent="-228600" eaLnBrk="0" fontAlgn="base" hangingPunct="0">
                <a:spcBef>
                  <a:spcPct val="40000"/>
                </a:spcBef>
                <a:spcAft>
                  <a:spcPct val="0"/>
                </a:spcAft>
                <a:buClr>
                  <a:srgbClr val="9FB6D9"/>
                </a:buClr>
                <a:buSzPct val="90000"/>
                <a:buFont typeface="Wingdings" charset="2"/>
                <a:defRPr sz="2000" b="1">
                  <a:solidFill>
                    <a:schemeClr val="tx2"/>
                  </a:solidFill>
                  <a:latin typeface="Univers 45 Light" charset="0"/>
                </a:defRPr>
              </a:lvl8pPr>
              <a:lvl9pPr marL="3886200" indent="-228600" eaLnBrk="0" fontAlgn="base" hangingPunct="0">
                <a:spcBef>
                  <a:spcPct val="40000"/>
                </a:spcBef>
                <a:spcAft>
                  <a:spcPct val="0"/>
                </a:spcAft>
                <a:buClr>
                  <a:srgbClr val="9FB6D9"/>
                </a:buClr>
                <a:buSzPct val="90000"/>
                <a:buFont typeface="Wingdings" charset="2"/>
                <a:defRPr sz="2000" b="1">
                  <a:solidFill>
                    <a:schemeClr val="tx2"/>
                  </a:solidFill>
                  <a:latin typeface="Univers 45 Light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x-none" sz="1800" b="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27" name="Rectangle 88"/>
            <p:cNvSpPr>
              <a:spLocks noChangeArrowheads="1"/>
            </p:cNvSpPr>
            <p:nvPr userDrawn="1"/>
          </p:nvSpPr>
          <p:spPr bwMode="auto">
            <a:xfrm>
              <a:off x="415" y="4059"/>
              <a:ext cx="2361" cy="6"/>
            </a:xfrm>
            <a:prstGeom prst="rect">
              <a:avLst/>
            </a:prstGeom>
            <a:gradFill rotWithShape="1">
              <a:gsLst>
                <a:gs pos="0">
                  <a:srgbClr val="FFFFFF"/>
                </a:gs>
                <a:gs pos="100000">
                  <a:schemeClr val="folHlink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spcBef>
                  <a:spcPct val="40000"/>
                </a:spcBef>
                <a:buClr>
                  <a:srgbClr val="9FB6D9"/>
                </a:buClr>
                <a:buSzPct val="90000"/>
                <a:buFont typeface="Wingdings" charset="2"/>
                <a:defRPr sz="2000" b="1">
                  <a:solidFill>
                    <a:schemeClr val="tx2"/>
                  </a:solidFill>
                  <a:latin typeface="Univers 45 Light" charset="0"/>
                </a:defRPr>
              </a:lvl1pPr>
              <a:lvl2pPr marL="742950" indent="-285750" eaLnBrk="0" hangingPunct="0">
                <a:spcBef>
                  <a:spcPct val="40000"/>
                </a:spcBef>
                <a:buClr>
                  <a:srgbClr val="9FB6D9"/>
                </a:buClr>
                <a:buSzPct val="90000"/>
                <a:buFont typeface="Wingdings" charset="2"/>
                <a:defRPr sz="2000" b="1">
                  <a:solidFill>
                    <a:schemeClr val="tx2"/>
                  </a:solidFill>
                  <a:latin typeface="Univers 45 Light" charset="0"/>
                </a:defRPr>
              </a:lvl2pPr>
              <a:lvl3pPr marL="1143000" indent="-228600" eaLnBrk="0" hangingPunct="0">
                <a:spcBef>
                  <a:spcPct val="40000"/>
                </a:spcBef>
                <a:buClr>
                  <a:srgbClr val="9FB6D9"/>
                </a:buClr>
                <a:buSzPct val="90000"/>
                <a:buFont typeface="Wingdings" charset="2"/>
                <a:defRPr sz="2000" b="1">
                  <a:solidFill>
                    <a:schemeClr val="tx2"/>
                  </a:solidFill>
                  <a:latin typeface="Univers 45 Light" charset="0"/>
                </a:defRPr>
              </a:lvl3pPr>
              <a:lvl4pPr marL="1600200" indent="-228600" eaLnBrk="0" hangingPunct="0">
                <a:spcBef>
                  <a:spcPct val="40000"/>
                </a:spcBef>
                <a:buClr>
                  <a:srgbClr val="9FB6D9"/>
                </a:buClr>
                <a:buSzPct val="90000"/>
                <a:buFont typeface="Wingdings" charset="2"/>
                <a:defRPr sz="2000" b="1">
                  <a:solidFill>
                    <a:schemeClr val="tx2"/>
                  </a:solidFill>
                  <a:latin typeface="Univers 45 Light" charset="0"/>
                </a:defRPr>
              </a:lvl4pPr>
              <a:lvl5pPr marL="2057400" indent="-228600" eaLnBrk="0" hangingPunct="0">
                <a:spcBef>
                  <a:spcPct val="40000"/>
                </a:spcBef>
                <a:buClr>
                  <a:srgbClr val="9FB6D9"/>
                </a:buClr>
                <a:buSzPct val="90000"/>
                <a:buFont typeface="Wingdings" charset="2"/>
                <a:defRPr sz="2000" b="1">
                  <a:solidFill>
                    <a:schemeClr val="tx2"/>
                  </a:solidFill>
                  <a:latin typeface="Univers 45 Light" charset="0"/>
                </a:defRPr>
              </a:lvl5pPr>
              <a:lvl6pPr marL="2514600" indent="-228600" eaLnBrk="0" fontAlgn="base" hangingPunct="0">
                <a:spcBef>
                  <a:spcPct val="40000"/>
                </a:spcBef>
                <a:spcAft>
                  <a:spcPct val="0"/>
                </a:spcAft>
                <a:buClr>
                  <a:srgbClr val="9FB6D9"/>
                </a:buClr>
                <a:buSzPct val="90000"/>
                <a:buFont typeface="Wingdings" charset="2"/>
                <a:defRPr sz="2000" b="1">
                  <a:solidFill>
                    <a:schemeClr val="tx2"/>
                  </a:solidFill>
                  <a:latin typeface="Univers 45 Light" charset="0"/>
                </a:defRPr>
              </a:lvl6pPr>
              <a:lvl7pPr marL="2971800" indent="-228600" eaLnBrk="0" fontAlgn="base" hangingPunct="0">
                <a:spcBef>
                  <a:spcPct val="40000"/>
                </a:spcBef>
                <a:spcAft>
                  <a:spcPct val="0"/>
                </a:spcAft>
                <a:buClr>
                  <a:srgbClr val="9FB6D9"/>
                </a:buClr>
                <a:buSzPct val="90000"/>
                <a:buFont typeface="Wingdings" charset="2"/>
                <a:defRPr sz="2000" b="1">
                  <a:solidFill>
                    <a:schemeClr val="tx2"/>
                  </a:solidFill>
                  <a:latin typeface="Univers 45 Light" charset="0"/>
                </a:defRPr>
              </a:lvl7pPr>
              <a:lvl8pPr marL="3429000" indent="-228600" eaLnBrk="0" fontAlgn="base" hangingPunct="0">
                <a:spcBef>
                  <a:spcPct val="40000"/>
                </a:spcBef>
                <a:spcAft>
                  <a:spcPct val="0"/>
                </a:spcAft>
                <a:buClr>
                  <a:srgbClr val="9FB6D9"/>
                </a:buClr>
                <a:buSzPct val="90000"/>
                <a:buFont typeface="Wingdings" charset="2"/>
                <a:defRPr sz="2000" b="1">
                  <a:solidFill>
                    <a:schemeClr val="tx2"/>
                  </a:solidFill>
                  <a:latin typeface="Univers 45 Light" charset="0"/>
                </a:defRPr>
              </a:lvl8pPr>
              <a:lvl9pPr marL="3886200" indent="-228600" eaLnBrk="0" fontAlgn="base" hangingPunct="0">
                <a:spcBef>
                  <a:spcPct val="40000"/>
                </a:spcBef>
                <a:spcAft>
                  <a:spcPct val="0"/>
                </a:spcAft>
                <a:buClr>
                  <a:srgbClr val="9FB6D9"/>
                </a:buClr>
                <a:buSzPct val="90000"/>
                <a:buFont typeface="Wingdings" charset="2"/>
                <a:defRPr sz="2000" b="1">
                  <a:solidFill>
                    <a:schemeClr val="tx2"/>
                  </a:solidFill>
                  <a:latin typeface="Univers 45 Light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x-none" sz="1800" b="0">
                <a:solidFill>
                  <a:srgbClr val="000000"/>
                </a:solidFill>
                <a:latin typeface="Arial" charset="0"/>
              </a:endParaRPr>
            </a:p>
          </p:txBody>
        </p:sp>
      </p:grpSp>
      <p:pic>
        <p:nvPicPr>
          <p:cNvPr id="28" name="Picture 89" descr="KPMG-LOGO-RGB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3375" y="6423025"/>
            <a:ext cx="685800" cy="27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Rectangle 90"/>
          <p:cNvSpPr>
            <a:spLocks noChangeArrowheads="1"/>
          </p:cNvSpPr>
          <p:nvPr/>
        </p:nvSpPr>
        <p:spPr bwMode="auto">
          <a:xfrm>
            <a:off x="8016875" y="6359525"/>
            <a:ext cx="685800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spcBef>
                <a:spcPct val="40000"/>
              </a:spcBef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1pPr>
            <a:lvl2pPr marL="742950" indent="-285750" eaLnBrk="0" hangingPunct="0">
              <a:spcBef>
                <a:spcPct val="40000"/>
              </a:spcBef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2pPr>
            <a:lvl3pPr marL="1143000" indent="-228600" eaLnBrk="0" hangingPunct="0">
              <a:spcBef>
                <a:spcPct val="40000"/>
              </a:spcBef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3pPr>
            <a:lvl4pPr marL="1600200" indent="-228600" eaLnBrk="0" hangingPunct="0">
              <a:spcBef>
                <a:spcPct val="40000"/>
              </a:spcBef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4pPr>
            <a:lvl5pPr marL="2057400" indent="-228600" eaLnBrk="0" hangingPunct="0">
              <a:spcBef>
                <a:spcPct val="40000"/>
              </a:spcBef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5pPr>
            <a:lvl6pPr marL="2514600" indent="-228600" eaLnBrk="0" fontAlgn="base" hangingPunct="0">
              <a:spcBef>
                <a:spcPct val="40000"/>
              </a:spcBef>
              <a:spcAft>
                <a:spcPct val="0"/>
              </a:spcAft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6pPr>
            <a:lvl7pPr marL="2971800" indent="-228600" eaLnBrk="0" fontAlgn="base" hangingPunct="0">
              <a:spcBef>
                <a:spcPct val="40000"/>
              </a:spcBef>
              <a:spcAft>
                <a:spcPct val="0"/>
              </a:spcAft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7pPr>
            <a:lvl8pPr marL="3429000" indent="-228600" eaLnBrk="0" fontAlgn="base" hangingPunct="0">
              <a:spcBef>
                <a:spcPct val="40000"/>
              </a:spcBef>
              <a:spcAft>
                <a:spcPct val="0"/>
              </a:spcAft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8pPr>
            <a:lvl9pPr marL="3886200" indent="-228600" eaLnBrk="0" fontAlgn="base" hangingPunct="0">
              <a:spcBef>
                <a:spcPct val="40000"/>
              </a:spcBef>
              <a:spcAft>
                <a:spcPct val="0"/>
              </a:spcAft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21C2F904-C377-5546-87D7-CD3BCEE3F053}" type="slidenum">
              <a:rPr lang="en-GB" altLang="x-none" sz="1000" b="0">
                <a:solidFill>
                  <a:srgbClr val="000000"/>
                </a:solidFill>
                <a:latin typeface="Arial" charset="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‹#›</a:t>
            </a:fld>
            <a:endParaRPr lang="en-GB" altLang="x-none" sz="1000" b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0" name="Rectangle 91"/>
          <p:cNvSpPr>
            <a:spLocks noChangeArrowheads="1"/>
          </p:cNvSpPr>
          <p:nvPr/>
        </p:nvSpPr>
        <p:spPr bwMode="auto">
          <a:xfrm>
            <a:off x="342900" y="150813"/>
            <a:ext cx="8343900" cy="1089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spcBef>
                <a:spcPct val="40000"/>
              </a:spcBef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1pPr>
            <a:lvl2pPr marL="742950" indent="-285750" eaLnBrk="0" hangingPunct="0">
              <a:spcBef>
                <a:spcPct val="40000"/>
              </a:spcBef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2pPr>
            <a:lvl3pPr marL="1143000" indent="-228600" eaLnBrk="0" hangingPunct="0">
              <a:spcBef>
                <a:spcPct val="40000"/>
              </a:spcBef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3pPr>
            <a:lvl4pPr marL="1600200" indent="-228600" eaLnBrk="0" hangingPunct="0">
              <a:spcBef>
                <a:spcPct val="40000"/>
              </a:spcBef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4pPr>
            <a:lvl5pPr marL="2057400" indent="-228600" eaLnBrk="0" hangingPunct="0">
              <a:spcBef>
                <a:spcPct val="40000"/>
              </a:spcBef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5pPr>
            <a:lvl6pPr marL="2514600" indent="-228600" eaLnBrk="0" fontAlgn="base" hangingPunct="0">
              <a:spcBef>
                <a:spcPct val="40000"/>
              </a:spcBef>
              <a:spcAft>
                <a:spcPct val="0"/>
              </a:spcAft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6pPr>
            <a:lvl7pPr marL="2971800" indent="-228600" eaLnBrk="0" fontAlgn="base" hangingPunct="0">
              <a:spcBef>
                <a:spcPct val="40000"/>
              </a:spcBef>
              <a:spcAft>
                <a:spcPct val="0"/>
              </a:spcAft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7pPr>
            <a:lvl8pPr marL="3429000" indent="-228600" eaLnBrk="0" fontAlgn="base" hangingPunct="0">
              <a:spcBef>
                <a:spcPct val="40000"/>
              </a:spcBef>
              <a:spcAft>
                <a:spcPct val="0"/>
              </a:spcAft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8pPr>
            <a:lvl9pPr marL="3886200" indent="-228600" eaLnBrk="0" fontAlgn="base" hangingPunct="0">
              <a:spcBef>
                <a:spcPct val="40000"/>
              </a:spcBef>
              <a:spcAft>
                <a:spcPct val="0"/>
              </a:spcAft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fr-FR" altLang="x-none" sz="4000">
              <a:solidFill>
                <a:srgbClr val="04617B"/>
              </a:solidFill>
              <a:latin typeface="Arial" charset="0"/>
            </a:endParaRPr>
          </a:p>
        </p:txBody>
      </p:sp>
      <p:pic>
        <p:nvPicPr>
          <p:cNvPr id="31" name="Picture 93" descr="Picture 5_pptX"/>
          <p:cNvPicPr>
            <a:picLocks noChangeAspect="1" noChangeArrowheads="1"/>
          </p:cNvPicPr>
          <p:nvPr userDrawn="1">
            <p:custDataLst>
              <p:tags r:id="rId2"/>
            </p:custDataLst>
          </p:nvPr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invGray">
          <a:xfrm>
            <a:off x="7812088" y="274638"/>
            <a:ext cx="1198562" cy="706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Text Box 94"/>
          <p:cNvSpPr txBox="1">
            <a:spLocks noChangeArrowheads="1"/>
          </p:cNvSpPr>
          <p:nvPr userDrawn="1"/>
        </p:nvSpPr>
        <p:spPr bwMode="hidden">
          <a:xfrm>
            <a:off x="1619250" y="6454775"/>
            <a:ext cx="5834063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spcBef>
                <a:spcPct val="40000"/>
              </a:spcBef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1pPr>
            <a:lvl2pPr marL="742950" indent="-285750" eaLnBrk="0" hangingPunct="0">
              <a:spcBef>
                <a:spcPct val="40000"/>
              </a:spcBef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2pPr>
            <a:lvl3pPr marL="1143000" indent="-228600" eaLnBrk="0" hangingPunct="0">
              <a:spcBef>
                <a:spcPct val="40000"/>
              </a:spcBef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3pPr>
            <a:lvl4pPr marL="1600200" indent="-228600" eaLnBrk="0" hangingPunct="0">
              <a:spcBef>
                <a:spcPct val="40000"/>
              </a:spcBef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4pPr>
            <a:lvl5pPr marL="2057400" indent="-228600" eaLnBrk="0" hangingPunct="0">
              <a:spcBef>
                <a:spcPct val="40000"/>
              </a:spcBef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5pPr>
            <a:lvl6pPr marL="2514600" indent="-228600" eaLnBrk="0" fontAlgn="base" hangingPunct="0">
              <a:spcBef>
                <a:spcPct val="40000"/>
              </a:spcBef>
              <a:spcAft>
                <a:spcPct val="0"/>
              </a:spcAft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6pPr>
            <a:lvl7pPr marL="2971800" indent="-228600" eaLnBrk="0" fontAlgn="base" hangingPunct="0">
              <a:spcBef>
                <a:spcPct val="40000"/>
              </a:spcBef>
              <a:spcAft>
                <a:spcPct val="0"/>
              </a:spcAft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7pPr>
            <a:lvl8pPr marL="3429000" indent="-228600" eaLnBrk="0" fontAlgn="base" hangingPunct="0">
              <a:spcBef>
                <a:spcPct val="40000"/>
              </a:spcBef>
              <a:spcAft>
                <a:spcPct val="0"/>
              </a:spcAft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8pPr>
            <a:lvl9pPr marL="3886200" indent="-228600" eaLnBrk="0" fontAlgn="base" hangingPunct="0">
              <a:spcBef>
                <a:spcPct val="40000"/>
              </a:spcBef>
              <a:spcAft>
                <a:spcPct val="0"/>
              </a:spcAft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9pPr>
          </a:lstStyle>
          <a:p>
            <a:pPr algn="ctr">
              <a:lnSpc>
                <a:spcPts val="7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GB" altLang="x-none" sz="800" b="0">
                <a:solidFill>
                  <a:srgbClr val="7881B4"/>
                </a:solidFill>
                <a:latin typeface="Arial" charset="0"/>
              </a:rPr>
              <a:t>FOR INTERNAL USE ONLY  </a:t>
            </a:r>
            <a:r>
              <a:rPr lang="en-US" altLang="x-none" sz="800" b="0">
                <a:solidFill>
                  <a:srgbClr val="7881B4"/>
                </a:solidFill>
                <a:latin typeface="Arial" charset="0"/>
              </a:rPr>
              <a:t>© [year] [legal member firm name], a [jurisdiction] [legal structure] and a member firm of the KPMG network of independent member firms affiliated with KPMG International Cooperative (“KPMG International”), a Swiss entity. All rights reserved. Printed in [country in which the publication will be printed].</a:t>
            </a:r>
            <a:endParaRPr lang="en-GB" altLang="x-none" sz="800" b="0">
              <a:solidFill>
                <a:srgbClr val="7881B4"/>
              </a:solidFill>
              <a:latin typeface="Arial" charset="0"/>
            </a:endParaRP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ctrTitle"/>
          </p:nvPr>
        </p:nvSpPr>
        <p:spPr>
          <a:xfrm>
            <a:off x="217488" y="2005013"/>
            <a:ext cx="8710612" cy="3786187"/>
          </a:xfrm>
        </p:spPr>
        <p:txBody>
          <a:bodyPr/>
          <a:lstStyle>
            <a:lvl1pPr algn="ctr">
              <a:defRPr sz="400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3" name="Rectangle 63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102600" y="6464300"/>
            <a:ext cx="685800" cy="320675"/>
          </a:xfrm>
        </p:spPr>
        <p:txBody>
          <a:bodyPr/>
          <a:lstStyle>
            <a:lvl1pPr>
              <a:spcBef>
                <a:spcPct val="40000"/>
              </a:spcBef>
              <a:buClr>
                <a:srgbClr val="9FB6D9"/>
              </a:buClr>
              <a:buSzPct val="90000"/>
              <a:buFont typeface="Wingdings" charset="2"/>
              <a:buNone/>
              <a:defRPr b="1">
                <a:latin typeface="Univers 45 Light" charset="0"/>
              </a:defRPr>
            </a:lvl1pPr>
          </a:lstStyle>
          <a:p>
            <a:fld id="{543D437D-6EDB-1E48-B480-22F6535CA809}" type="slidenum">
              <a:rPr lang="en-GB" altLang="x-none"/>
              <a:pPr/>
              <a:t>‹#›</a:t>
            </a:fld>
            <a:endParaRPr lang="en-GB" altLang="x-none"/>
          </a:p>
        </p:txBody>
      </p:sp>
      <p:sp>
        <p:nvSpPr>
          <p:cNvPr id="34" name="Rectangle 79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spcBef>
                <a:spcPct val="40000"/>
              </a:spcBef>
              <a:buClr>
                <a:srgbClr val="9FB6D9"/>
              </a:buClr>
              <a:buSzPct val="90000"/>
              <a:buFont typeface="Wingdings" pitchFamily="2" charset="2"/>
              <a:buNone/>
              <a:defRPr b="1" dirty="0">
                <a:latin typeface="Univers 45 Light" pitchFamily="2" charset="0"/>
              </a:defRPr>
            </a:lvl1pPr>
          </a:lstStyle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24496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t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21"/>
          </p:nvPr>
        </p:nvSpPr>
        <p:spPr bwMode="gray">
          <a:xfrm>
            <a:off x="173526" y="1557337"/>
            <a:ext cx="4254012" cy="4535488"/>
          </a:xfrm>
          <a:solidFill>
            <a:schemeClr val="bg1"/>
          </a:solidFill>
          <a:ln w="12700">
            <a:solidFill>
              <a:srgbClr val="007C92"/>
            </a:solidFill>
          </a:ln>
        </p:spPr>
        <p:txBody>
          <a:bodyPr lIns="54000" tIns="54000" rIns="54000" bIns="54000"/>
          <a:lstStyle>
            <a:lvl5pPr>
              <a:defRPr/>
            </a:lvl5pPr>
            <a:lvl6pPr>
              <a:defRPr baseline="0"/>
            </a:lvl6pPr>
            <a:lvl7pPr>
              <a:defRPr baseline="0"/>
            </a:lvl7pPr>
            <a:lvl8pPr>
              <a:defRPr baseline="0"/>
            </a:lvl8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</p:txBody>
      </p:sp>
      <p:sp>
        <p:nvSpPr>
          <p:cNvPr id="23" name="Text Placeholder 20"/>
          <p:cNvSpPr>
            <a:spLocks noGrp="1"/>
          </p:cNvSpPr>
          <p:nvPr>
            <p:ph type="body" sz="quarter" idx="22"/>
          </p:nvPr>
        </p:nvSpPr>
        <p:spPr bwMode="gray">
          <a:xfrm>
            <a:off x="4639164" y="1557337"/>
            <a:ext cx="4254012" cy="4535488"/>
          </a:xfrm>
          <a:solidFill>
            <a:schemeClr val="bg1"/>
          </a:solidFill>
          <a:ln w="12700">
            <a:solidFill>
              <a:srgbClr val="007C92"/>
            </a:solidFill>
          </a:ln>
        </p:spPr>
        <p:txBody>
          <a:bodyPr lIns="54000" tIns="54000" rIns="54000" bIns="54000"/>
          <a:lstStyle>
            <a:lvl5pPr>
              <a:defRPr/>
            </a:lvl5pPr>
            <a:lvl6pPr>
              <a:defRPr baseline="0"/>
            </a:lvl6pPr>
            <a:lvl7pPr>
              <a:defRPr baseline="0"/>
            </a:lvl7pPr>
            <a:lvl8pPr>
              <a:defRPr baseline="0"/>
            </a:lvl8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</p:txBody>
      </p:sp>
      <p:sp>
        <p:nvSpPr>
          <p:cNvPr id="29" name="Text Placeholder 20"/>
          <p:cNvSpPr>
            <a:spLocks noGrp="1"/>
          </p:cNvSpPr>
          <p:nvPr>
            <p:ph type="body" sz="quarter" idx="26"/>
          </p:nvPr>
        </p:nvSpPr>
        <p:spPr bwMode="gray">
          <a:xfrm>
            <a:off x="173526" y="1125548"/>
            <a:ext cx="4254012" cy="359817"/>
          </a:xfrm>
          <a:solidFill>
            <a:srgbClr val="409DAD"/>
          </a:solidFill>
          <a:ln w="12700">
            <a:solidFill>
              <a:srgbClr val="409DAD"/>
            </a:solidFill>
          </a:ln>
        </p:spPr>
        <p:txBody>
          <a:bodyPr anchor="ctr" anchorCtr="1"/>
          <a:lstStyle>
            <a:lvl1pPr>
              <a:defRPr lang="en-US" sz="1400" b="1" kern="1200" noProof="0" dirty="0" smtClean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5pPr>
              <a:defRPr/>
            </a:lvl5pPr>
            <a:lvl6pPr>
              <a:defRPr baseline="0"/>
            </a:lvl6pPr>
            <a:lvl7pPr>
              <a:defRPr baseline="0"/>
            </a:lvl7pPr>
            <a:lvl8pPr>
              <a:defRPr baseline="0"/>
            </a:lvl8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0" name="Text Placeholder 20"/>
          <p:cNvSpPr>
            <a:spLocks noGrp="1"/>
          </p:cNvSpPr>
          <p:nvPr>
            <p:ph type="body" sz="quarter" idx="27"/>
          </p:nvPr>
        </p:nvSpPr>
        <p:spPr bwMode="gray">
          <a:xfrm>
            <a:off x="4639164" y="1125548"/>
            <a:ext cx="4254012" cy="359817"/>
          </a:xfrm>
          <a:solidFill>
            <a:srgbClr val="409DAD"/>
          </a:solidFill>
          <a:ln w="12700">
            <a:solidFill>
              <a:srgbClr val="409DAD"/>
            </a:solidFill>
          </a:ln>
        </p:spPr>
        <p:txBody>
          <a:bodyPr anchor="ctr" anchorCtr="1"/>
          <a:lstStyle>
            <a:lvl1pPr>
              <a:defRPr lang="en-US" sz="1400" b="1" kern="1200" noProof="0" dirty="0" smtClean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5pPr>
              <a:defRPr/>
            </a:lvl5pPr>
            <a:lvl6pPr>
              <a:defRPr baseline="0"/>
            </a:lvl6pPr>
            <a:lvl7pPr>
              <a:defRPr baseline="0"/>
            </a:lvl7pPr>
            <a:lvl8pPr>
              <a:defRPr baseline="0"/>
            </a:lvl8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06712939"/>
      </p:ext>
    </p:extLst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pPr lvl="0"/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 bwMode="gray">
          <a:xfrm>
            <a:off x="2411413" y="1124745"/>
            <a:ext cx="4249166" cy="4968552"/>
          </a:xfrm>
        </p:spPr>
        <p:txBody>
          <a:bodyPr anchor="t" anchorCtr="1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89864052"/>
      </p:ext>
    </p:extLst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9" descr="OFFICE LADY compressed.jp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Freeform 9"/>
          <p:cNvSpPr>
            <a:spLocks noChangeAspect="1"/>
          </p:cNvSpPr>
          <p:nvPr userDrawn="1"/>
        </p:nvSpPr>
        <p:spPr bwMode="white">
          <a:xfrm>
            <a:off x="0" y="0"/>
            <a:ext cx="4816475" cy="5399088"/>
          </a:xfrm>
          <a:custGeom>
            <a:avLst/>
            <a:gdLst>
              <a:gd name="T0" fmla="*/ 0 w 5321"/>
              <a:gd name="T1" fmla="*/ 0 h 5505"/>
              <a:gd name="T2" fmla="*/ 0 w 5321"/>
              <a:gd name="T3" fmla="*/ 5505 h 5505"/>
              <a:gd name="T4" fmla="*/ 3691 w 5321"/>
              <a:gd name="T5" fmla="*/ 5505 h 5505"/>
              <a:gd name="T6" fmla="*/ 5321 w 5321"/>
              <a:gd name="T7" fmla="*/ 0 h 5505"/>
              <a:gd name="T8" fmla="*/ 0 w 5321"/>
              <a:gd name="T9" fmla="*/ 0 h 550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5321" h="5505">
                <a:moveTo>
                  <a:pt x="0" y="0"/>
                </a:moveTo>
                <a:lnTo>
                  <a:pt x="0" y="5505"/>
                </a:lnTo>
                <a:lnTo>
                  <a:pt x="3691" y="5505"/>
                </a:lnTo>
                <a:lnTo>
                  <a:pt x="5321" y="0"/>
                </a:lnTo>
                <a:lnTo>
                  <a:pt x="0" y="0"/>
                </a:lnTo>
                <a:close/>
              </a:path>
            </a:pathLst>
          </a:custGeom>
          <a:gradFill rotWithShape="1">
            <a:gsLst>
              <a:gs pos="0">
                <a:srgbClr val="00257A">
                  <a:alpha val="89999"/>
                </a:srgbClr>
              </a:gs>
              <a:gs pos="35001">
                <a:srgbClr val="00338D">
                  <a:alpha val="89999"/>
                </a:srgbClr>
              </a:gs>
              <a:gs pos="100000">
                <a:srgbClr val="009FDA">
                  <a:alpha val="89999"/>
                </a:srgbClr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6" name="Group 19"/>
          <p:cNvGrpSpPr>
            <a:grpSpLocks/>
          </p:cNvGrpSpPr>
          <p:nvPr userDrawn="1"/>
        </p:nvGrpSpPr>
        <p:grpSpPr bwMode="auto">
          <a:xfrm>
            <a:off x="119063" y="0"/>
            <a:ext cx="2524125" cy="1530350"/>
            <a:chOff x="68" y="0"/>
            <a:chExt cx="1723" cy="964"/>
          </a:xfrm>
        </p:grpSpPr>
        <p:sp>
          <p:nvSpPr>
            <p:cNvPr id="7" name="Freeform 24"/>
            <p:cNvSpPr>
              <a:spLocks noEditPoints="1"/>
            </p:cNvSpPr>
            <p:nvPr userDrawn="1"/>
          </p:nvSpPr>
          <p:spPr bwMode="black">
            <a:xfrm>
              <a:off x="199" y="248"/>
              <a:ext cx="1423" cy="489"/>
            </a:xfrm>
            <a:custGeom>
              <a:avLst/>
              <a:gdLst>
                <a:gd name="T0" fmla="*/ 685 w 4103"/>
                <a:gd name="T1" fmla="*/ 168 h 1409"/>
                <a:gd name="T2" fmla="*/ 786 w 4103"/>
                <a:gd name="T3" fmla="*/ 242 h 1409"/>
                <a:gd name="T4" fmla="*/ 574 w 4103"/>
                <a:gd name="T5" fmla="*/ 228 h 1409"/>
                <a:gd name="T6" fmla="*/ 596 w 4103"/>
                <a:gd name="T7" fmla="*/ 147 h 1409"/>
                <a:gd name="T8" fmla="*/ 336 w 4103"/>
                <a:gd name="T9" fmla="*/ 242 h 1409"/>
                <a:gd name="T10" fmla="*/ 405 w 4103"/>
                <a:gd name="T11" fmla="*/ 144 h 1409"/>
                <a:gd name="T12" fmla="*/ 249 w 4103"/>
                <a:gd name="T13" fmla="*/ 219 h 1409"/>
                <a:gd name="T14" fmla="*/ 260 w 4103"/>
                <a:gd name="T15" fmla="*/ 219 h 1409"/>
                <a:gd name="T16" fmla="*/ 70 w 4103"/>
                <a:gd name="T17" fmla="*/ 214 h 1409"/>
                <a:gd name="T18" fmla="*/ 62 w 4103"/>
                <a:gd name="T19" fmla="*/ 242 h 1409"/>
                <a:gd name="T20" fmla="*/ 412 w 4103"/>
                <a:gd name="T21" fmla="*/ 144 h 1409"/>
                <a:gd name="T22" fmla="*/ 40 w 4103"/>
                <a:gd name="T23" fmla="*/ 314 h 1409"/>
                <a:gd name="T24" fmla="*/ 229 w 4103"/>
                <a:gd name="T25" fmla="*/ 248 h 1409"/>
                <a:gd name="T26" fmla="*/ 397 w 4103"/>
                <a:gd name="T27" fmla="*/ 248 h 1409"/>
                <a:gd name="T28" fmla="*/ 589 w 4103"/>
                <a:gd name="T29" fmla="*/ 300 h 1409"/>
                <a:gd name="T30" fmla="*/ 70 w 4103"/>
                <a:gd name="T31" fmla="*/ 446 h 1409"/>
                <a:gd name="T32" fmla="*/ 87 w 4103"/>
                <a:gd name="T33" fmla="*/ 461 h 1409"/>
                <a:gd name="T34" fmla="*/ 193 w 4103"/>
                <a:gd name="T35" fmla="*/ 415 h 1409"/>
                <a:gd name="T36" fmla="*/ 118 w 4103"/>
                <a:gd name="T37" fmla="*/ 415 h 1409"/>
                <a:gd name="T38" fmla="*/ 142 w 4103"/>
                <a:gd name="T39" fmla="*/ 425 h 1409"/>
                <a:gd name="T40" fmla="*/ 178 w 4103"/>
                <a:gd name="T41" fmla="*/ 425 h 1409"/>
                <a:gd name="T42" fmla="*/ 219 w 4103"/>
                <a:gd name="T43" fmla="*/ 405 h 1409"/>
                <a:gd name="T44" fmla="*/ 275 w 4103"/>
                <a:gd name="T45" fmla="*/ 423 h 1409"/>
                <a:gd name="T46" fmla="*/ 233 w 4103"/>
                <a:gd name="T47" fmla="*/ 468 h 1409"/>
                <a:gd name="T48" fmla="*/ 294 w 4103"/>
                <a:gd name="T49" fmla="*/ 472 h 1409"/>
                <a:gd name="T50" fmla="*/ 327 w 4103"/>
                <a:gd name="T51" fmla="*/ 415 h 1409"/>
                <a:gd name="T52" fmla="*/ 392 w 4103"/>
                <a:gd name="T53" fmla="*/ 469 h 1409"/>
                <a:gd name="T54" fmla="*/ 415 w 4103"/>
                <a:gd name="T55" fmla="*/ 415 h 1409"/>
                <a:gd name="T56" fmla="*/ 444 w 4103"/>
                <a:gd name="T57" fmla="*/ 392 h 1409"/>
                <a:gd name="T58" fmla="*/ 435 w 4103"/>
                <a:gd name="T59" fmla="*/ 435 h 1409"/>
                <a:gd name="T60" fmla="*/ 516 w 4103"/>
                <a:gd name="T61" fmla="*/ 414 h 1409"/>
                <a:gd name="T62" fmla="*/ 536 w 4103"/>
                <a:gd name="T63" fmla="*/ 470 h 1409"/>
                <a:gd name="T64" fmla="*/ 594 w 4103"/>
                <a:gd name="T65" fmla="*/ 446 h 1409"/>
                <a:gd name="T66" fmla="*/ 611 w 4103"/>
                <a:gd name="T67" fmla="*/ 461 h 1409"/>
                <a:gd name="T68" fmla="*/ 685 w 4103"/>
                <a:gd name="T69" fmla="*/ 467 h 1409"/>
                <a:gd name="T70" fmla="*/ 639 w 4103"/>
                <a:gd name="T71" fmla="*/ 441 h 1409"/>
                <a:gd name="T72" fmla="*/ 654 w 4103"/>
                <a:gd name="T73" fmla="*/ 441 h 1409"/>
                <a:gd name="T74" fmla="*/ 732 w 4103"/>
                <a:gd name="T75" fmla="*/ 468 h 1409"/>
                <a:gd name="T76" fmla="*/ 30 w 4103"/>
                <a:gd name="T77" fmla="*/ 424 h 1409"/>
                <a:gd name="T78" fmla="*/ 2 w 4103"/>
                <a:gd name="T79" fmla="*/ 441 h 1409"/>
                <a:gd name="T80" fmla="*/ 813 w 4103"/>
                <a:gd name="T81" fmla="*/ 459 h 1409"/>
                <a:gd name="T82" fmla="*/ 825 w 4103"/>
                <a:gd name="T83" fmla="*/ 433 h 1409"/>
                <a:gd name="T84" fmla="*/ 877 w 4103"/>
                <a:gd name="T85" fmla="*/ 424 h 1409"/>
                <a:gd name="T86" fmla="*/ 982 w 4103"/>
                <a:gd name="T87" fmla="*/ 414 h 1409"/>
                <a:gd name="T88" fmla="*/ 940 w 4103"/>
                <a:gd name="T89" fmla="*/ 468 h 1409"/>
                <a:gd name="T90" fmla="*/ 1028 w 4103"/>
                <a:gd name="T91" fmla="*/ 422 h 1409"/>
                <a:gd name="T92" fmla="*/ 1029 w 4103"/>
                <a:gd name="T93" fmla="*/ 415 h 1409"/>
                <a:gd name="T94" fmla="*/ 1065 w 4103"/>
                <a:gd name="T95" fmla="*/ 468 h 1409"/>
                <a:gd name="T96" fmla="*/ 1099 w 4103"/>
                <a:gd name="T97" fmla="*/ 463 h 1409"/>
                <a:gd name="T98" fmla="*/ 1126 w 4103"/>
                <a:gd name="T99" fmla="*/ 423 h 1409"/>
                <a:gd name="T100" fmla="*/ 1199 w 4103"/>
                <a:gd name="T101" fmla="*/ 468 h 1409"/>
                <a:gd name="T102" fmla="*/ 1217 w 4103"/>
                <a:gd name="T103" fmla="*/ 414 h 1409"/>
                <a:gd name="T104" fmla="*/ 1218 w 4103"/>
                <a:gd name="T105" fmla="*/ 405 h 1409"/>
                <a:gd name="T106" fmla="*/ 1249 w 4103"/>
                <a:gd name="T107" fmla="*/ 415 h 1409"/>
                <a:gd name="T108" fmla="*/ 1268 w 4103"/>
                <a:gd name="T109" fmla="*/ 457 h 1409"/>
                <a:gd name="T110" fmla="*/ 1279 w 4103"/>
                <a:gd name="T111" fmla="*/ 488 h 1409"/>
                <a:gd name="T112" fmla="*/ 1383 w 4103"/>
                <a:gd name="T113" fmla="*/ 397 h 1409"/>
                <a:gd name="T114" fmla="*/ 1412 w 4103"/>
                <a:gd name="T115" fmla="*/ 392 h 1409"/>
                <a:gd name="T116" fmla="*/ 1380 w 4103"/>
                <a:gd name="T117" fmla="*/ 425 h 1409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4103"/>
                <a:gd name="T178" fmla="*/ 0 h 1409"/>
                <a:gd name="T179" fmla="*/ 4103 w 4103"/>
                <a:gd name="T180" fmla="*/ 1409 h 1409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4103" h="1409">
                  <a:moveTo>
                    <a:pt x="2267" y="697"/>
                  </a:moveTo>
                  <a:cubicBezTo>
                    <a:pt x="2149" y="697"/>
                    <a:pt x="2149" y="697"/>
                    <a:pt x="2149" y="697"/>
                  </a:cubicBezTo>
                  <a:cubicBezTo>
                    <a:pt x="2168" y="619"/>
                    <a:pt x="2168" y="619"/>
                    <a:pt x="2168" y="619"/>
                  </a:cubicBezTo>
                  <a:cubicBezTo>
                    <a:pt x="1930" y="619"/>
                    <a:pt x="1930" y="619"/>
                    <a:pt x="1930" y="619"/>
                  </a:cubicBezTo>
                  <a:cubicBezTo>
                    <a:pt x="1911" y="697"/>
                    <a:pt x="1911" y="697"/>
                    <a:pt x="1911" y="697"/>
                  </a:cubicBezTo>
                  <a:cubicBezTo>
                    <a:pt x="1796" y="697"/>
                    <a:pt x="1796" y="697"/>
                    <a:pt x="1796" y="697"/>
                  </a:cubicBezTo>
                  <a:cubicBezTo>
                    <a:pt x="1796" y="681"/>
                    <a:pt x="1796" y="681"/>
                    <a:pt x="1796" y="681"/>
                  </a:cubicBezTo>
                  <a:cubicBezTo>
                    <a:pt x="1798" y="672"/>
                    <a:pt x="1799" y="663"/>
                    <a:pt x="1802" y="653"/>
                  </a:cubicBezTo>
                  <a:cubicBezTo>
                    <a:pt x="1823" y="569"/>
                    <a:pt x="1878" y="485"/>
                    <a:pt x="1974" y="485"/>
                  </a:cubicBezTo>
                  <a:cubicBezTo>
                    <a:pt x="2012" y="485"/>
                    <a:pt x="2050" y="499"/>
                    <a:pt x="2045" y="552"/>
                  </a:cubicBezTo>
                  <a:cubicBezTo>
                    <a:pt x="2186" y="552"/>
                    <a:pt x="2186" y="552"/>
                    <a:pt x="2186" y="552"/>
                  </a:cubicBezTo>
                  <a:cubicBezTo>
                    <a:pt x="2192" y="527"/>
                    <a:pt x="2201" y="486"/>
                    <a:pt x="2174" y="447"/>
                  </a:cubicBezTo>
                  <a:cubicBezTo>
                    <a:pt x="2145" y="406"/>
                    <a:pt x="2084" y="389"/>
                    <a:pt x="2005" y="389"/>
                  </a:cubicBezTo>
                  <a:cubicBezTo>
                    <a:pt x="1949" y="389"/>
                    <a:pt x="1867" y="398"/>
                    <a:pt x="1796" y="444"/>
                  </a:cubicBezTo>
                  <a:cubicBezTo>
                    <a:pt x="1796" y="18"/>
                    <a:pt x="1796" y="18"/>
                    <a:pt x="1796" y="18"/>
                  </a:cubicBezTo>
                  <a:cubicBezTo>
                    <a:pt x="2267" y="18"/>
                    <a:pt x="2267" y="18"/>
                    <a:pt x="2267" y="18"/>
                  </a:cubicBezTo>
                  <a:cubicBezTo>
                    <a:pt x="2267" y="697"/>
                    <a:pt x="2267" y="697"/>
                    <a:pt x="2267" y="697"/>
                  </a:cubicBezTo>
                  <a:cubicBezTo>
                    <a:pt x="2267" y="697"/>
                    <a:pt x="2267" y="697"/>
                    <a:pt x="2267" y="697"/>
                  </a:cubicBezTo>
                  <a:close/>
                  <a:moveTo>
                    <a:pt x="1989" y="812"/>
                  </a:moveTo>
                  <a:cubicBezTo>
                    <a:pt x="1962" y="817"/>
                    <a:pt x="1936" y="820"/>
                    <a:pt x="1910" y="820"/>
                  </a:cubicBezTo>
                  <a:cubicBezTo>
                    <a:pt x="1842" y="820"/>
                    <a:pt x="1795" y="788"/>
                    <a:pt x="1794" y="715"/>
                  </a:cubicBezTo>
                  <a:cubicBezTo>
                    <a:pt x="2014" y="715"/>
                    <a:pt x="2014" y="715"/>
                    <a:pt x="2014" y="715"/>
                  </a:cubicBezTo>
                  <a:cubicBezTo>
                    <a:pt x="1989" y="812"/>
                    <a:pt x="1989" y="812"/>
                    <a:pt x="1989" y="812"/>
                  </a:cubicBezTo>
                  <a:cubicBezTo>
                    <a:pt x="1989" y="812"/>
                    <a:pt x="1989" y="812"/>
                    <a:pt x="1989" y="812"/>
                  </a:cubicBezTo>
                  <a:close/>
                  <a:moveTo>
                    <a:pt x="1718" y="424"/>
                  </a:moveTo>
                  <a:cubicBezTo>
                    <a:pt x="1718" y="521"/>
                    <a:pt x="1718" y="521"/>
                    <a:pt x="1718" y="521"/>
                  </a:cubicBezTo>
                  <a:cubicBezTo>
                    <a:pt x="1685" y="567"/>
                    <a:pt x="1665" y="616"/>
                    <a:pt x="1655" y="656"/>
                  </a:cubicBezTo>
                  <a:cubicBezTo>
                    <a:pt x="1651" y="670"/>
                    <a:pt x="1649" y="684"/>
                    <a:pt x="1648" y="697"/>
                  </a:cubicBezTo>
                  <a:cubicBezTo>
                    <a:pt x="1578" y="697"/>
                    <a:pt x="1578" y="697"/>
                    <a:pt x="1578" y="697"/>
                  </a:cubicBezTo>
                  <a:cubicBezTo>
                    <a:pt x="1637" y="417"/>
                    <a:pt x="1637" y="417"/>
                    <a:pt x="1637" y="417"/>
                  </a:cubicBezTo>
                  <a:cubicBezTo>
                    <a:pt x="1438" y="416"/>
                    <a:pt x="1438" y="416"/>
                    <a:pt x="1438" y="416"/>
                  </a:cubicBezTo>
                  <a:cubicBezTo>
                    <a:pt x="1260" y="697"/>
                    <a:pt x="1260" y="697"/>
                    <a:pt x="1260" y="697"/>
                  </a:cubicBezTo>
                  <a:cubicBezTo>
                    <a:pt x="1247" y="697"/>
                    <a:pt x="1247" y="697"/>
                    <a:pt x="1247" y="697"/>
                  </a:cubicBezTo>
                  <a:cubicBezTo>
                    <a:pt x="1247" y="18"/>
                    <a:pt x="1247" y="18"/>
                    <a:pt x="1247" y="18"/>
                  </a:cubicBezTo>
                  <a:cubicBezTo>
                    <a:pt x="1718" y="18"/>
                    <a:pt x="1718" y="18"/>
                    <a:pt x="1718" y="18"/>
                  </a:cubicBezTo>
                  <a:cubicBezTo>
                    <a:pt x="1718" y="424"/>
                    <a:pt x="1718" y="424"/>
                    <a:pt x="1718" y="424"/>
                  </a:cubicBezTo>
                  <a:cubicBezTo>
                    <a:pt x="1718" y="424"/>
                    <a:pt x="1718" y="424"/>
                    <a:pt x="1718" y="424"/>
                  </a:cubicBezTo>
                  <a:close/>
                  <a:moveTo>
                    <a:pt x="1455" y="697"/>
                  </a:moveTo>
                  <a:cubicBezTo>
                    <a:pt x="1384" y="697"/>
                    <a:pt x="1384" y="697"/>
                    <a:pt x="1384" y="697"/>
                  </a:cubicBezTo>
                  <a:cubicBezTo>
                    <a:pt x="1491" y="529"/>
                    <a:pt x="1491" y="529"/>
                    <a:pt x="1491" y="529"/>
                  </a:cubicBezTo>
                  <a:cubicBezTo>
                    <a:pt x="1455" y="697"/>
                    <a:pt x="1455" y="697"/>
                    <a:pt x="1455" y="697"/>
                  </a:cubicBezTo>
                  <a:cubicBezTo>
                    <a:pt x="1455" y="697"/>
                    <a:pt x="1455" y="697"/>
                    <a:pt x="1455" y="697"/>
                  </a:cubicBezTo>
                  <a:close/>
                  <a:moveTo>
                    <a:pt x="1169" y="416"/>
                  </a:moveTo>
                  <a:cubicBezTo>
                    <a:pt x="1051" y="416"/>
                    <a:pt x="1051" y="416"/>
                    <a:pt x="1051" y="416"/>
                  </a:cubicBezTo>
                  <a:cubicBezTo>
                    <a:pt x="970" y="697"/>
                    <a:pt x="970" y="697"/>
                    <a:pt x="970" y="697"/>
                  </a:cubicBezTo>
                  <a:cubicBezTo>
                    <a:pt x="845" y="697"/>
                    <a:pt x="845" y="697"/>
                    <a:pt x="845" y="697"/>
                  </a:cubicBezTo>
                  <a:cubicBezTo>
                    <a:pt x="909" y="674"/>
                    <a:pt x="948" y="629"/>
                    <a:pt x="960" y="562"/>
                  </a:cubicBezTo>
                  <a:cubicBezTo>
                    <a:pt x="970" y="510"/>
                    <a:pt x="965" y="476"/>
                    <a:pt x="944" y="451"/>
                  </a:cubicBezTo>
                  <a:cubicBezTo>
                    <a:pt x="912" y="413"/>
                    <a:pt x="848" y="416"/>
                    <a:pt x="792" y="416"/>
                  </a:cubicBezTo>
                  <a:cubicBezTo>
                    <a:pt x="782" y="416"/>
                    <a:pt x="698" y="416"/>
                    <a:pt x="698" y="416"/>
                  </a:cubicBezTo>
                  <a:cubicBezTo>
                    <a:pt x="698" y="18"/>
                    <a:pt x="698" y="18"/>
                    <a:pt x="698" y="18"/>
                  </a:cubicBezTo>
                  <a:cubicBezTo>
                    <a:pt x="1169" y="18"/>
                    <a:pt x="1169" y="18"/>
                    <a:pt x="1169" y="18"/>
                  </a:cubicBezTo>
                  <a:cubicBezTo>
                    <a:pt x="1169" y="416"/>
                    <a:pt x="1169" y="416"/>
                    <a:pt x="1169" y="416"/>
                  </a:cubicBezTo>
                  <a:cubicBezTo>
                    <a:pt x="1169" y="416"/>
                    <a:pt x="1169" y="416"/>
                    <a:pt x="1169" y="416"/>
                  </a:cubicBezTo>
                  <a:close/>
                  <a:moveTo>
                    <a:pt x="1094" y="697"/>
                  </a:moveTo>
                  <a:cubicBezTo>
                    <a:pt x="1143" y="521"/>
                    <a:pt x="1143" y="521"/>
                    <a:pt x="1143" y="521"/>
                  </a:cubicBezTo>
                  <a:cubicBezTo>
                    <a:pt x="1145" y="697"/>
                    <a:pt x="1145" y="697"/>
                    <a:pt x="1145" y="697"/>
                  </a:cubicBezTo>
                  <a:cubicBezTo>
                    <a:pt x="1094" y="697"/>
                    <a:pt x="1094" y="697"/>
                    <a:pt x="1094" y="697"/>
                  </a:cubicBezTo>
                  <a:cubicBezTo>
                    <a:pt x="1094" y="697"/>
                    <a:pt x="1094" y="697"/>
                    <a:pt x="1094" y="697"/>
                  </a:cubicBezTo>
                  <a:close/>
                  <a:moveTo>
                    <a:pt x="751" y="630"/>
                  </a:moveTo>
                  <a:cubicBezTo>
                    <a:pt x="751" y="630"/>
                    <a:pt x="751" y="630"/>
                    <a:pt x="751" y="630"/>
                  </a:cubicBezTo>
                  <a:cubicBezTo>
                    <a:pt x="746" y="630"/>
                    <a:pt x="741" y="631"/>
                    <a:pt x="736" y="631"/>
                  </a:cubicBezTo>
                  <a:cubicBezTo>
                    <a:pt x="729" y="631"/>
                    <a:pt x="724" y="631"/>
                    <a:pt x="719" y="631"/>
                  </a:cubicBezTo>
                  <a:cubicBezTo>
                    <a:pt x="689" y="631"/>
                    <a:pt x="689" y="631"/>
                    <a:pt x="689" y="631"/>
                  </a:cubicBezTo>
                  <a:cubicBezTo>
                    <a:pt x="703" y="579"/>
                    <a:pt x="703" y="579"/>
                    <a:pt x="703" y="579"/>
                  </a:cubicBezTo>
                  <a:cubicBezTo>
                    <a:pt x="709" y="554"/>
                    <a:pt x="709" y="554"/>
                    <a:pt x="709" y="554"/>
                  </a:cubicBezTo>
                  <a:cubicBezTo>
                    <a:pt x="725" y="494"/>
                    <a:pt x="725" y="494"/>
                    <a:pt x="725" y="494"/>
                  </a:cubicBezTo>
                  <a:cubicBezTo>
                    <a:pt x="732" y="494"/>
                    <a:pt x="739" y="494"/>
                    <a:pt x="746" y="494"/>
                  </a:cubicBezTo>
                  <a:cubicBezTo>
                    <a:pt x="769" y="494"/>
                    <a:pt x="769" y="494"/>
                    <a:pt x="769" y="494"/>
                  </a:cubicBezTo>
                  <a:cubicBezTo>
                    <a:pt x="809" y="494"/>
                    <a:pt x="834" y="496"/>
                    <a:pt x="843" y="509"/>
                  </a:cubicBezTo>
                  <a:cubicBezTo>
                    <a:pt x="850" y="518"/>
                    <a:pt x="849" y="535"/>
                    <a:pt x="841" y="560"/>
                  </a:cubicBezTo>
                  <a:cubicBezTo>
                    <a:pt x="827" y="603"/>
                    <a:pt x="809" y="626"/>
                    <a:pt x="751" y="630"/>
                  </a:cubicBezTo>
                  <a:moveTo>
                    <a:pt x="620" y="441"/>
                  </a:moveTo>
                  <a:cubicBezTo>
                    <a:pt x="613" y="465"/>
                    <a:pt x="613" y="465"/>
                    <a:pt x="613" y="465"/>
                  </a:cubicBezTo>
                  <a:cubicBezTo>
                    <a:pt x="545" y="689"/>
                    <a:pt x="545" y="689"/>
                    <a:pt x="545" y="689"/>
                  </a:cubicBezTo>
                  <a:cubicBezTo>
                    <a:pt x="542" y="697"/>
                    <a:pt x="542" y="697"/>
                    <a:pt x="542" y="697"/>
                  </a:cubicBezTo>
                  <a:cubicBezTo>
                    <a:pt x="321" y="697"/>
                    <a:pt x="321" y="697"/>
                    <a:pt x="321" y="697"/>
                  </a:cubicBezTo>
                  <a:cubicBezTo>
                    <a:pt x="303" y="661"/>
                    <a:pt x="303" y="661"/>
                    <a:pt x="303" y="661"/>
                  </a:cubicBezTo>
                  <a:cubicBezTo>
                    <a:pt x="542" y="417"/>
                    <a:pt x="542" y="417"/>
                    <a:pt x="542" y="417"/>
                  </a:cubicBezTo>
                  <a:cubicBezTo>
                    <a:pt x="389" y="417"/>
                    <a:pt x="389" y="417"/>
                    <a:pt x="389" y="417"/>
                  </a:cubicBezTo>
                  <a:cubicBezTo>
                    <a:pt x="202" y="618"/>
                    <a:pt x="202" y="618"/>
                    <a:pt x="202" y="618"/>
                  </a:cubicBezTo>
                  <a:cubicBezTo>
                    <a:pt x="262" y="417"/>
                    <a:pt x="262" y="417"/>
                    <a:pt x="262" y="417"/>
                  </a:cubicBezTo>
                  <a:cubicBezTo>
                    <a:pt x="149" y="417"/>
                    <a:pt x="149" y="417"/>
                    <a:pt x="149" y="417"/>
                  </a:cubicBezTo>
                  <a:cubicBezTo>
                    <a:pt x="149" y="18"/>
                    <a:pt x="149" y="18"/>
                    <a:pt x="149" y="18"/>
                  </a:cubicBezTo>
                  <a:cubicBezTo>
                    <a:pt x="620" y="18"/>
                    <a:pt x="620" y="18"/>
                    <a:pt x="620" y="18"/>
                  </a:cubicBezTo>
                  <a:cubicBezTo>
                    <a:pt x="620" y="441"/>
                    <a:pt x="620" y="441"/>
                    <a:pt x="620" y="441"/>
                  </a:cubicBezTo>
                  <a:cubicBezTo>
                    <a:pt x="620" y="441"/>
                    <a:pt x="620" y="441"/>
                    <a:pt x="620" y="441"/>
                  </a:cubicBezTo>
                  <a:close/>
                  <a:moveTo>
                    <a:pt x="178" y="697"/>
                  </a:moveTo>
                  <a:cubicBezTo>
                    <a:pt x="179" y="695"/>
                    <a:pt x="179" y="695"/>
                    <a:pt x="179" y="695"/>
                  </a:cubicBezTo>
                  <a:cubicBezTo>
                    <a:pt x="180" y="697"/>
                    <a:pt x="180" y="697"/>
                    <a:pt x="180" y="697"/>
                  </a:cubicBezTo>
                  <a:cubicBezTo>
                    <a:pt x="178" y="697"/>
                    <a:pt x="178" y="697"/>
                    <a:pt x="178" y="697"/>
                  </a:cubicBezTo>
                  <a:cubicBezTo>
                    <a:pt x="178" y="697"/>
                    <a:pt x="178" y="697"/>
                    <a:pt x="178" y="697"/>
                  </a:cubicBezTo>
                  <a:close/>
                  <a:moveTo>
                    <a:pt x="1778" y="0"/>
                  </a:moveTo>
                  <a:cubicBezTo>
                    <a:pt x="1778" y="457"/>
                    <a:pt x="1778" y="457"/>
                    <a:pt x="1778" y="457"/>
                  </a:cubicBezTo>
                  <a:cubicBezTo>
                    <a:pt x="1763" y="469"/>
                    <a:pt x="1749" y="483"/>
                    <a:pt x="1736" y="498"/>
                  </a:cubicBezTo>
                  <a:cubicBezTo>
                    <a:pt x="1736" y="0"/>
                    <a:pt x="1736" y="0"/>
                    <a:pt x="1736" y="0"/>
                  </a:cubicBezTo>
                  <a:cubicBezTo>
                    <a:pt x="1229" y="0"/>
                    <a:pt x="1229" y="0"/>
                    <a:pt x="1229" y="0"/>
                  </a:cubicBezTo>
                  <a:cubicBezTo>
                    <a:pt x="1229" y="416"/>
                    <a:pt x="1229" y="416"/>
                    <a:pt x="1229" y="416"/>
                  </a:cubicBezTo>
                  <a:cubicBezTo>
                    <a:pt x="1187" y="416"/>
                    <a:pt x="1187" y="416"/>
                    <a:pt x="1187" y="416"/>
                  </a:cubicBezTo>
                  <a:cubicBezTo>
                    <a:pt x="1187" y="0"/>
                    <a:pt x="1187" y="0"/>
                    <a:pt x="1187" y="0"/>
                  </a:cubicBezTo>
                  <a:cubicBezTo>
                    <a:pt x="680" y="0"/>
                    <a:pt x="680" y="0"/>
                    <a:pt x="680" y="0"/>
                  </a:cubicBezTo>
                  <a:cubicBezTo>
                    <a:pt x="680" y="417"/>
                    <a:pt x="680" y="417"/>
                    <a:pt x="680" y="417"/>
                  </a:cubicBezTo>
                  <a:cubicBezTo>
                    <a:pt x="638" y="417"/>
                    <a:pt x="638" y="417"/>
                    <a:pt x="638" y="417"/>
                  </a:cubicBezTo>
                  <a:cubicBezTo>
                    <a:pt x="638" y="0"/>
                    <a:pt x="638" y="0"/>
                    <a:pt x="638" y="0"/>
                  </a:cubicBezTo>
                  <a:cubicBezTo>
                    <a:pt x="131" y="0"/>
                    <a:pt x="131" y="0"/>
                    <a:pt x="131" y="0"/>
                  </a:cubicBezTo>
                  <a:cubicBezTo>
                    <a:pt x="131" y="475"/>
                    <a:pt x="131" y="475"/>
                    <a:pt x="131" y="475"/>
                  </a:cubicBezTo>
                  <a:cubicBezTo>
                    <a:pt x="2" y="906"/>
                    <a:pt x="2" y="906"/>
                    <a:pt x="2" y="906"/>
                  </a:cubicBezTo>
                  <a:cubicBezTo>
                    <a:pt x="115" y="906"/>
                    <a:pt x="115" y="906"/>
                    <a:pt x="115" y="906"/>
                  </a:cubicBezTo>
                  <a:cubicBezTo>
                    <a:pt x="173" y="715"/>
                    <a:pt x="173" y="715"/>
                    <a:pt x="173" y="715"/>
                  </a:cubicBezTo>
                  <a:cubicBezTo>
                    <a:pt x="189" y="715"/>
                    <a:pt x="189" y="715"/>
                    <a:pt x="189" y="715"/>
                  </a:cubicBezTo>
                  <a:cubicBezTo>
                    <a:pt x="283" y="906"/>
                    <a:pt x="283" y="906"/>
                    <a:pt x="283" y="906"/>
                  </a:cubicBezTo>
                  <a:cubicBezTo>
                    <a:pt x="421" y="906"/>
                    <a:pt x="421" y="906"/>
                    <a:pt x="421" y="906"/>
                  </a:cubicBezTo>
                  <a:cubicBezTo>
                    <a:pt x="329" y="715"/>
                    <a:pt x="329" y="715"/>
                    <a:pt x="329" y="715"/>
                  </a:cubicBezTo>
                  <a:cubicBezTo>
                    <a:pt x="537" y="715"/>
                    <a:pt x="537" y="715"/>
                    <a:pt x="537" y="715"/>
                  </a:cubicBezTo>
                  <a:cubicBezTo>
                    <a:pt x="479" y="906"/>
                    <a:pt x="479" y="906"/>
                    <a:pt x="479" y="906"/>
                  </a:cubicBezTo>
                  <a:cubicBezTo>
                    <a:pt x="604" y="906"/>
                    <a:pt x="604" y="906"/>
                    <a:pt x="604" y="906"/>
                  </a:cubicBezTo>
                  <a:cubicBezTo>
                    <a:pt x="661" y="715"/>
                    <a:pt x="661" y="715"/>
                    <a:pt x="661" y="715"/>
                  </a:cubicBezTo>
                  <a:cubicBezTo>
                    <a:pt x="688" y="715"/>
                    <a:pt x="688" y="715"/>
                    <a:pt x="688" y="715"/>
                  </a:cubicBezTo>
                  <a:cubicBezTo>
                    <a:pt x="688" y="715"/>
                    <a:pt x="688" y="715"/>
                    <a:pt x="688" y="715"/>
                  </a:cubicBezTo>
                  <a:cubicBezTo>
                    <a:pt x="727" y="715"/>
                    <a:pt x="727" y="715"/>
                    <a:pt x="727" y="715"/>
                  </a:cubicBezTo>
                  <a:cubicBezTo>
                    <a:pt x="730" y="715"/>
                    <a:pt x="730" y="715"/>
                    <a:pt x="730" y="715"/>
                  </a:cubicBezTo>
                  <a:cubicBezTo>
                    <a:pt x="965" y="715"/>
                    <a:pt x="965" y="715"/>
                    <a:pt x="965" y="715"/>
                  </a:cubicBezTo>
                  <a:cubicBezTo>
                    <a:pt x="910" y="905"/>
                    <a:pt x="910" y="905"/>
                    <a:pt x="910" y="905"/>
                  </a:cubicBezTo>
                  <a:cubicBezTo>
                    <a:pt x="1035" y="905"/>
                    <a:pt x="1035" y="905"/>
                    <a:pt x="1035" y="905"/>
                  </a:cubicBezTo>
                  <a:cubicBezTo>
                    <a:pt x="1088" y="715"/>
                    <a:pt x="1088" y="715"/>
                    <a:pt x="1088" y="715"/>
                  </a:cubicBezTo>
                  <a:cubicBezTo>
                    <a:pt x="1145" y="715"/>
                    <a:pt x="1145" y="715"/>
                    <a:pt x="1145" y="715"/>
                  </a:cubicBezTo>
                  <a:cubicBezTo>
                    <a:pt x="1146" y="905"/>
                    <a:pt x="1146" y="905"/>
                    <a:pt x="1146" y="905"/>
                  </a:cubicBezTo>
                  <a:cubicBezTo>
                    <a:pt x="1252" y="905"/>
                    <a:pt x="1252" y="905"/>
                    <a:pt x="1252" y="905"/>
                  </a:cubicBezTo>
                  <a:cubicBezTo>
                    <a:pt x="1372" y="715"/>
                    <a:pt x="1372" y="715"/>
                    <a:pt x="1372" y="715"/>
                  </a:cubicBezTo>
                  <a:cubicBezTo>
                    <a:pt x="1451" y="715"/>
                    <a:pt x="1451" y="715"/>
                    <a:pt x="1451" y="715"/>
                  </a:cubicBezTo>
                  <a:cubicBezTo>
                    <a:pt x="1410" y="905"/>
                    <a:pt x="1410" y="905"/>
                    <a:pt x="1410" y="905"/>
                  </a:cubicBezTo>
                  <a:cubicBezTo>
                    <a:pt x="1534" y="905"/>
                    <a:pt x="1534" y="905"/>
                    <a:pt x="1534" y="905"/>
                  </a:cubicBezTo>
                  <a:cubicBezTo>
                    <a:pt x="1574" y="715"/>
                    <a:pt x="1574" y="715"/>
                    <a:pt x="1574" y="715"/>
                  </a:cubicBezTo>
                  <a:cubicBezTo>
                    <a:pt x="1645" y="715"/>
                    <a:pt x="1645" y="715"/>
                    <a:pt x="1645" y="715"/>
                  </a:cubicBezTo>
                  <a:cubicBezTo>
                    <a:pt x="1643" y="774"/>
                    <a:pt x="1658" y="827"/>
                    <a:pt x="1697" y="863"/>
                  </a:cubicBezTo>
                  <a:cubicBezTo>
                    <a:pt x="1745" y="907"/>
                    <a:pt x="1818" y="916"/>
                    <a:pt x="1872" y="916"/>
                  </a:cubicBezTo>
                  <a:cubicBezTo>
                    <a:pt x="1947" y="916"/>
                    <a:pt x="2024" y="905"/>
                    <a:pt x="2102" y="888"/>
                  </a:cubicBezTo>
                  <a:cubicBezTo>
                    <a:pt x="2145" y="715"/>
                    <a:pt x="2145" y="715"/>
                    <a:pt x="2145" y="715"/>
                  </a:cubicBezTo>
                  <a:cubicBezTo>
                    <a:pt x="2285" y="715"/>
                    <a:pt x="2285" y="715"/>
                    <a:pt x="2285" y="715"/>
                  </a:cubicBezTo>
                  <a:cubicBezTo>
                    <a:pt x="2285" y="0"/>
                    <a:pt x="2285" y="0"/>
                    <a:pt x="2285" y="0"/>
                  </a:cubicBezTo>
                  <a:cubicBezTo>
                    <a:pt x="1778" y="0"/>
                    <a:pt x="1778" y="0"/>
                    <a:pt x="1778" y="0"/>
                  </a:cubicBezTo>
                  <a:cubicBezTo>
                    <a:pt x="1778" y="0"/>
                    <a:pt x="1778" y="0"/>
                    <a:pt x="1778" y="0"/>
                  </a:cubicBezTo>
                  <a:close/>
                  <a:moveTo>
                    <a:pt x="222" y="1195"/>
                  </a:moveTo>
                  <a:cubicBezTo>
                    <a:pt x="203" y="1286"/>
                    <a:pt x="203" y="1286"/>
                    <a:pt x="203" y="1286"/>
                  </a:cubicBezTo>
                  <a:cubicBezTo>
                    <a:pt x="200" y="1299"/>
                    <a:pt x="196" y="1320"/>
                    <a:pt x="220" y="1320"/>
                  </a:cubicBezTo>
                  <a:cubicBezTo>
                    <a:pt x="249" y="1320"/>
                    <a:pt x="253" y="1298"/>
                    <a:pt x="259" y="1272"/>
                  </a:cubicBezTo>
                  <a:cubicBezTo>
                    <a:pt x="275" y="1195"/>
                    <a:pt x="275" y="1195"/>
                    <a:pt x="275" y="1195"/>
                  </a:cubicBezTo>
                  <a:cubicBezTo>
                    <a:pt x="321" y="1195"/>
                    <a:pt x="321" y="1195"/>
                    <a:pt x="321" y="1195"/>
                  </a:cubicBezTo>
                  <a:cubicBezTo>
                    <a:pt x="300" y="1296"/>
                    <a:pt x="300" y="1296"/>
                    <a:pt x="300" y="1296"/>
                  </a:cubicBezTo>
                  <a:cubicBezTo>
                    <a:pt x="294" y="1329"/>
                    <a:pt x="293" y="1333"/>
                    <a:pt x="292" y="1337"/>
                  </a:cubicBezTo>
                  <a:cubicBezTo>
                    <a:pt x="292" y="1341"/>
                    <a:pt x="291" y="1344"/>
                    <a:pt x="291" y="1348"/>
                  </a:cubicBezTo>
                  <a:cubicBezTo>
                    <a:pt x="247" y="1348"/>
                    <a:pt x="247" y="1348"/>
                    <a:pt x="247" y="1348"/>
                  </a:cubicBezTo>
                  <a:cubicBezTo>
                    <a:pt x="250" y="1328"/>
                    <a:pt x="250" y="1328"/>
                    <a:pt x="250" y="1328"/>
                  </a:cubicBezTo>
                  <a:cubicBezTo>
                    <a:pt x="244" y="1334"/>
                    <a:pt x="229" y="1352"/>
                    <a:pt x="200" y="1352"/>
                  </a:cubicBezTo>
                  <a:cubicBezTo>
                    <a:pt x="179" y="1352"/>
                    <a:pt x="164" y="1343"/>
                    <a:pt x="158" y="1331"/>
                  </a:cubicBezTo>
                  <a:cubicBezTo>
                    <a:pt x="151" y="1319"/>
                    <a:pt x="155" y="1297"/>
                    <a:pt x="157" y="1290"/>
                  </a:cubicBezTo>
                  <a:cubicBezTo>
                    <a:pt x="177" y="1195"/>
                    <a:pt x="177" y="1195"/>
                    <a:pt x="177" y="1195"/>
                  </a:cubicBezTo>
                  <a:cubicBezTo>
                    <a:pt x="222" y="1195"/>
                    <a:pt x="222" y="1195"/>
                    <a:pt x="222" y="1195"/>
                  </a:cubicBezTo>
                  <a:cubicBezTo>
                    <a:pt x="222" y="1195"/>
                    <a:pt x="222" y="1195"/>
                    <a:pt x="222" y="1195"/>
                  </a:cubicBezTo>
                  <a:close/>
                  <a:moveTo>
                    <a:pt x="514" y="1225"/>
                  </a:moveTo>
                  <a:cubicBezTo>
                    <a:pt x="550" y="1225"/>
                    <a:pt x="550" y="1225"/>
                    <a:pt x="550" y="1225"/>
                  </a:cubicBezTo>
                  <a:cubicBezTo>
                    <a:pt x="556" y="1196"/>
                    <a:pt x="556" y="1196"/>
                    <a:pt x="556" y="1196"/>
                  </a:cubicBezTo>
                  <a:cubicBezTo>
                    <a:pt x="520" y="1196"/>
                    <a:pt x="520" y="1196"/>
                    <a:pt x="520" y="1196"/>
                  </a:cubicBezTo>
                  <a:cubicBezTo>
                    <a:pt x="530" y="1149"/>
                    <a:pt x="530" y="1149"/>
                    <a:pt x="530" y="1149"/>
                  </a:cubicBezTo>
                  <a:cubicBezTo>
                    <a:pt x="482" y="1166"/>
                    <a:pt x="482" y="1166"/>
                    <a:pt x="482" y="1166"/>
                  </a:cubicBezTo>
                  <a:cubicBezTo>
                    <a:pt x="475" y="1196"/>
                    <a:pt x="475" y="1196"/>
                    <a:pt x="475" y="1196"/>
                  </a:cubicBezTo>
                  <a:cubicBezTo>
                    <a:pt x="414" y="1196"/>
                    <a:pt x="414" y="1196"/>
                    <a:pt x="414" y="1196"/>
                  </a:cubicBezTo>
                  <a:cubicBezTo>
                    <a:pt x="424" y="1149"/>
                    <a:pt x="424" y="1149"/>
                    <a:pt x="424" y="1149"/>
                  </a:cubicBezTo>
                  <a:cubicBezTo>
                    <a:pt x="376" y="1166"/>
                    <a:pt x="376" y="1166"/>
                    <a:pt x="376" y="1166"/>
                  </a:cubicBezTo>
                  <a:cubicBezTo>
                    <a:pt x="369" y="1196"/>
                    <a:pt x="369" y="1196"/>
                    <a:pt x="369" y="1196"/>
                  </a:cubicBezTo>
                  <a:cubicBezTo>
                    <a:pt x="340" y="1196"/>
                    <a:pt x="340" y="1196"/>
                    <a:pt x="340" y="1196"/>
                  </a:cubicBezTo>
                  <a:cubicBezTo>
                    <a:pt x="333" y="1225"/>
                    <a:pt x="333" y="1225"/>
                    <a:pt x="333" y="1225"/>
                  </a:cubicBezTo>
                  <a:cubicBezTo>
                    <a:pt x="363" y="1225"/>
                    <a:pt x="363" y="1225"/>
                    <a:pt x="363" y="1225"/>
                  </a:cubicBezTo>
                  <a:cubicBezTo>
                    <a:pt x="345" y="1310"/>
                    <a:pt x="345" y="1310"/>
                    <a:pt x="345" y="1310"/>
                  </a:cubicBezTo>
                  <a:cubicBezTo>
                    <a:pt x="342" y="1322"/>
                    <a:pt x="336" y="1351"/>
                    <a:pt x="382" y="1351"/>
                  </a:cubicBezTo>
                  <a:cubicBezTo>
                    <a:pt x="389" y="1351"/>
                    <a:pt x="402" y="1350"/>
                    <a:pt x="417" y="1346"/>
                  </a:cubicBezTo>
                  <a:cubicBezTo>
                    <a:pt x="424" y="1317"/>
                    <a:pt x="424" y="1317"/>
                    <a:pt x="424" y="1317"/>
                  </a:cubicBezTo>
                  <a:cubicBezTo>
                    <a:pt x="418" y="1317"/>
                    <a:pt x="415" y="1317"/>
                    <a:pt x="408" y="1317"/>
                  </a:cubicBezTo>
                  <a:cubicBezTo>
                    <a:pt x="388" y="1317"/>
                    <a:pt x="391" y="1309"/>
                    <a:pt x="393" y="1295"/>
                  </a:cubicBezTo>
                  <a:cubicBezTo>
                    <a:pt x="408" y="1225"/>
                    <a:pt x="408" y="1225"/>
                    <a:pt x="408" y="1225"/>
                  </a:cubicBezTo>
                  <a:cubicBezTo>
                    <a:pt x="469" y="1225"/>
                    <a:pt x="469" y="1225"/>
                    <a:pt x="469" y="1225"/>
                  </a:cubicBezTo>
                  <a:cubicBezTo>
                    <a:pt x="451" y="1310"/>
                    <a:pt x="451" y="1310"/>
                    <a:pt x="451" y="1310"/>
                  </a:cubicBezTo>
                  <a:cubicBezTo>
                    <a:pt x="448" y="1322"/>
                    <a:pt x="442" y="1351"/>
                    <a:pt x="488" y="1351"/>
                  </a:cubicBezTo>
                  <a:cubicBezTo>
                    <a:pt x="495" y="1351"/>
                    <a:pt x="508" y="1350"/>
                    <a:pt x="523" y="1346"/>
                  </a:cubicBezTo>
                  <a:cubicBezTo>
                    <a:pt x="530" y="1317"/>
                    <a:pt x="530" y="1317"/>
                    <a:pt x="530" y="1317"/>
                  </a:cubicBezTo>
                  <a:cubicBezTo>
                    <a:pt x="524" y="1317"/>
                    <a:pt x="521" y="1317"/>
                    <a:pt x="514" y="1317"/>
                  </a:cubicBezTo>
                  <a:cubicBezTo>
                    <a:pt x="494" y="1317"/>
                    <a:pt x="496" y="1309"/>
                    <a:pt x="499" y="1295"/>
                  </a:cubicBezTo>
                  <a:cubicBezTo>
                    <a:pt x="514" y="1225"/>
                    <a:pt x="514" y="1225"/>
                    <a:pt x="514" y="1225"/>
                  </a:cubicBezTo>
                  <a:cubicBezTo>
                    <a:pt x="514" y="1225"/>
                    <a:pt x="514" y="1225"/>
                    <a:pt x="514" y="1225"/>
                  </a:cubicBezTo>
                  <a:close/>
                  <a:moveTo>
                    <a:pt x="579" y="1194"/>
                  </a:moveTo>
                  <a:cubicBezTo>
                    <a:pt x="624" y="1194"/>
                    <a:pt x="624" y="1194"/>
                    <a:pt x="624" y="1194"/>
                  </a:cubicBezTo>
                  <a:cubicBezTo>
                    <a:pt x="591" y="1348"/>
                    <a:pt x="591" y="1348"/>
                    <a:pt x="591" y="1348"/>
                  </a:cubicBezTo>
                  <a:cubicBezTo>
                    <a:pt x="546" y="1348"/>
                    <a:pt x="546" y="1348"/>
                    <a:pt x="546" y="1348"/>
                  </a:cubicBezTo>
                  <a:cubicBezTo>
                    <a:pt x="579" y="1194"/>
                    <a:pt x="579" y="1194"/>
                    <a:pt x="579" y="1194"/>
                  </a:cubicBezTo>
                  <a:cubicBezTo>
                    <a:pt x="579" y="1194"/>
                    <a:pt x="579" y="1194"/>
                    <a:pt x="579" y="1194"/>
                  </a:cubicBezTo>
                  <a:close/>
                  <a:moveTo>
                    <a:pt x="591" y="1129"/>
                  </a:moveTo>
                  <a:cubicBezTo>
                    <a:pt x="640" y="1129"/>
                    <a:pt x="640" y="1129"/>
                    <a:pt x="640" y="1129"/>
                  </a:cubicBezTo>
                  <a:cubicBezTo>
                    <a:pt x="631" y="1168"/>
                    <a:pt x="631" y="1168"/>
                    <a:pt x="631" y="1168"/>
                  </a:cubicBezTo>
                  <a:cubicBezTo>
                    <a:pt x="583" y="1168"/>
                    <a:pt x="583" y="1168"/>
                    <a:pt x="583" y="1168"/>
                  </a:cubicBezTo>
                  <a:cubicBezTo>
                    <a:pt x="591" y="1129"/>
                    <a:pt x="591" y="1129"/>
                    <a:pt x="591" y="1129"/>
                  </a:cubicBezTo>
                  <a:cubicBezTo>
                    <a:pt x="591" y="1129"/>
                    <a:pt x="591" y="1129"/>
                    <a:pt x="591" y="1129"/>
                  </a:cubicBezTo>
                  <a:close/>
                  <a:moveTo>
                    <a:pt x="653" y="1222"/>
                  </a:moveTo>
                  <a:cubicBezTo>
                    <a:pt x="654" y="1221"/>
                    <a:pt x="657" y="1205"/>
                    <a:pt x="659" y="1194"/>
                  </a:cubicBezTo>
                  <a:cubicBezTo>
                    <a:pt x="702" y="1194"/>
                    <a:pt x="702" y="1194"/>
                    <a:pt x="702" y="1194"/>
                  </a:cubicBezTo>
                  <a:cubicBezTo>
                    <a:pt x="698" y="1217"/>
                    <a:pt x="698" y="1217"/>
                    <a:pt x="698" y="1217"/>
                  </a:cubicBezTo>
                  <a:cubicBezTo>
                    <a:pt x="704" y="1210"/>
                    <a:pt x="720" y="1191"/>
                    <a:pt x="753" y="1191"/>
                  </a:cubicBezTo>
                  <a:cubicBezTo>
                    <a:pt x="784" y="1191"/>
                    <a:pt x="793" y="1209"/>
                    <a:pt x="794" y="1220"/>
                  </a:cubicBezTo>
                  <a:cubicBezTo>
                    <a:pt x="796" y="1229"/>
                    <a:pt x="795" y="1236"/>
                    <a:pt x="789" y="1265"/>
                  </a:cubicBezTo>
                  <a:cubicBezTo>
                    <a:pt x="771" y="1348"/>
                    <a:pt x="771" y="1348"/>
                    <a:pt x="771" y="1348"/>
                  </a:cubicBezTo>
                  <a:cubicBezTo>
                    <a:pt x="725" y="1348"/>
                    <a:pt x="725" y="1348"/>
                    <a:pt x="725" y="1348"/>
                  </a:cubicBezTo>
                  <a:cubicBezTo>
                    <a:pt x="746" y="1253"/>
                    <a:pt x="746" y="1253"/>
                    <a:pt x="746" y="1253"/>
                  </a:cubicBezTo>
                  <a:cubicBezTo>
                    <a:pt x="747" y="1246"/>
                    <a:pt x="748" y="1241"/>
                    <a:pt x="746" y="1236"/>
                  </a:cubicBezTo>
                  <a:cubicBezTo>
                    <a:pt x="745" y="1230"/>
                    <a:pt x="739" y="1223"/>
                    <a:pt x="728" y="1223"/>
                  </a:cubicBezTo>
                  <a:cubicBezTo>
                    <a:pt x="718" y="1223"/>
                    <a:pt x="708" y="1227"/>
                    <a:pt x="702" y="1235"/>
                  </a:cubicBezTo>
                  <a:cubicBezTo>
                    <a:pt x="698" y="1239"/>
                    <a:pt x="694" y="1246"/>
                    <a:pt x="691" y="1258"/>
                  </a:cubicBezTo>
                  <a:cubicBezTo>
                    <a:pt x="672" y="1348"/>
                    <a:pt x="672" y="1348"/>
                    <a:pt x="672" y="1348"/>
                  </a:cubicBezTo>
                  <a:cubicBezTo>
                    <a:pt x="627" y="1348"/>
                    <a:pt x="627" y="1348"/>
                    <a:pt x="627" y="1348"/>
                  </a:cubicBezTo>
                  <a:cubicBezTo>
                    <a:pt x="653" y="1222"/>
                    <a:pt x="653" y="1222"/>
                    <a:pt x="653" y="1222"/>
                  </a:cubicBezTo>
                  <a:cubicBezTo>
                    <a:pt x="653" y="1222"/>
                    <a:pt x="653" y="1222"/>
                    <a:pt x="653" y="1222"/>
                  </a:cubicBezTo>
                  <a:close/>
                  <a:moveTo>
                    <a:pt x="985" y="1196"/>
                  </a:moveTo>
                  <a:cubicBezTo>
                    <a:pt x="981" y="1207"/>
                    <a:pt x="978" y="1218"/>
                    <a:pt x="975" y="1233"/>
                  </a:cubicBezTo>
                  <a:cubicBezTo>
                    <a:pt x="951" y="1346"/>
                    <a:pt x="951" y="1346"/>
                    <a:pt x="951" y="1346"/>
                  </a:cubicBezTo>
                  <a:cubicBezTo>
                    <a:pt x="939" y="1403"/>
                    <a:pt x="891" y="1409"/>
                    <a:pt x="861" y="1409"/>
                  </a:cubicBezTo>
                  <a:cubicBezTo>
                    <a:pt x="839" y="1409"/>
                    <a:pt x="797" y="1406"/>
                    <a:pt x="804" y="1359"/>
                  </a:cubicBezTo>
                  <a:cubicBezTo>
                    <a:pt x="847" y="1359"/>
                    <a:pt x="847" y="1359"/>
                    <a:pt x="847" y="1359"/>
                  </a:cubicBezTo>
                  <a:cubicBezTo>
                    <a:pt x="847" y="1362"/>
                    <a:pt x="847" y="1367"/>
                    <a:pt x="850" y="1372"/>
                  </a:cubicBezTo>
                  <a:cubicBezTo>
                    <a:pt x="852" y="1376"/>
                    <a:pt x="858" y="1380"/>
                    <a:pt x="869" y="1380"/>
                  </a:cubicBezTo>
                  <a:cubicBezTo>
                    <a:pt x="883" y="1380"/>
                    <a:pt x="896" y="1374"/>
                    <a:pt x="902" y="1360"/>
                  </a:cubicBezTo>
                  <a:cubicBezTo>
                    <a:pt x="905" y="1353"/>
                    <a:pt x="906" y="1347"/>
                    <a:pt x="912" y="1324"/>
                  </a:cubicBezTo>
                  <a:cubicBezTo>
                    <a:pt x="893" y="1343"/>
                    <a:pt x="877" y="1345"/>
                    <a:pt x="866" y="1345"/>
                  </a:cubicBezTo>
                  <a:cubicBezTo>
                    <a:pt x="822" y="1345"/>
                    <a:pt x="809" y="1307"/>
                    <a:pt x="817" y="1270"/>
                  </a:cubicBezTo>
                  <a:cubicBezTo>
                    <a:pt x="825" y="1231"/>
                    <a:pt x="855" y="1194"/>
                    <a:pt x="899" y="1194"/>
                  </a:cubicBezTo>
                  <a:cubicBezTo>
                    <a:pt x="927" y="1194"/>
                    <a:pt x="934" y="1209"/>
                    <a:pt x="937" y="1216"/>
                  </a:cubicBezTo>
                  <a:cubicBezTo>
                    <a:pt x="943" y="1196"/>
                    <a:pt x="943" y="1196"/>
                    <a:pt x="943" y="1196"/>
                  </a:cubicBezTo>
                  <a:cubicBezTo>
                    <a:pt x="985" y="1196"/>
                    <a:pt x="985" y="1196"/>
                    <a:pt x="985" y="1196"/>
                  </a:cubicBezTo>
                  <a:cubicBezTo>
                    <a:pt x="985" y="1196"/>
                    <a:pt x="985" y="1196"/>
                    <a:pt x="985" y="1196"/>
                  </a:cubicBezTo>
                  <a:close/>
                  <a:moveTo>
                    <a:pt x="883" y="1315"/>
                  </a:moveTo>
                  <a:cubicBezTo>
                    <a:pt x="914" y="1315"/>
                    <a:pt x="922" y="1277"/>
                    <a:pt x="924" y="1271"/>
                  </a:cubicBezTo>
                  <a:cubicBezTo>
                    <a:pt x="927" y="1253"/>
                    <a:pt x="930" y="1224"/>
                    <a:pt x="903" y="1224"/>
                  </a:cubicBezTo>
                  <a:cubicBezTo>
                    <a:pt x="886" y="1224"/>
                    <a:pt x="869" y="1237"/>
                    <a:pt x="862" y="1270"/>
                  </a:cubicBezTo>
                  <a:cubicBezTo>
                    <a:pt x="861" y="1277"/>
                    <a:pt x="853" y="1315"/>
                    <a:pt x="883" y="1315"/>
                  </a:cubicBezTo>
                  <a:moveTo>
                    <a:pt x="1164" y="1346"/>
                  </a:moveTo>
                  <a:cubicBezTo>
                    <a:pt x="1149" y="1350"/>
                    <a:pt x="1136" y="1351"/>
                    <a:pt x="1129" y="1351"/>
                  </a:cubicBezTo>
                  <a:cubicBezTo>
                    <a:pt x="1083" y="1351"/>
                    <a:pt x="1089" y="1322"/>
                    <a:pt x="1092" y="1310"/>
                  </a:cubicBezTo>
                  <a:cubicBezTo>
                    <a:pt x="1110" y="1225"/>
                    <a:pt x="1110" y="1225"/>
                    <a:pt x="1110" y="1225"/>
                  </a:cubicBezTo>
                  <a:cubicBezTo>
                    <a:pt x="1080" y="1225"/>
                    <a:pt x="1080" y="1225"/>
                    <a:pt x="1080" y="1225"/>
                  </a:cubicBezTo>
                  <a:cubicBezTo>
                    <a:pt x="1087" y="1196"/>
                    <a:pt x="1087" y="1196"/>
                    <a:pt x="1087" y="1196"/>
                  </a:cubicBezTo>
                  <a:cubicBezTo>
                    <a:pt x="1116" y="1196"/>
                    <a:pt x="1116" y="1196"/>
                    <a:pt x="1116" y="1196"/>
                  </a:cubicBezTo>
                  <a:cubicBezTo>
                    <a:pt x="1123" y="1166"/>
                    <a:pt x="1123" y="1166"/>
                    <a:pt x="1123" y="1166"/>
                  </a:cubicBezTo>
                  <a:cubicBezTo>
                    <a:pt x="1171" y="1149"/>
                    <a:pt x="1171" y="1149"/>
                    <a:pt x="1171" y="1149"/>
                  </a:cubicBezTo>
                  <a:cubicBezTo>
                    <a:pt x="1161" y="1196"/>
                    <a:pt x="1161" y="1196"/>
                    <a:pt x="1161" y="1196"/>
                  </a:cubicBezTo>
                  <a:cubicBezTo>
                    <a:pt x="1198" y="1196"/>
                    <a:pt x="1198" y="1196"/>
                    <a:pt x="1198" y="1196"/>
                  </a:cubicBezTo>
                  <a:cubicBezTo>
                    <a:pt x="1191" y="1225"/>
                    <a:pt x="1191" y="1225"/>
                    <a:pt x="1191" y="1225"/>
                  </a:cubicBezTo>
                  <a:cubicBezTo>
                    <a:pt x="1155" y="1225"/>
                    <a:pt x="1155" y="1225"/>
                    <a:pt x="1155" y="1225"/>
                  </a:cubicBezTo>
                  <a:cubicBezTo>
                    <a:pt x="1140" y="1295"/>
                    <a:pt x="1140" y="1295"/>
                    <a:pt x="1140" y="1295"/>
                  </a:cubicBezTo>
                  <a:cubicBezTo>
                    <a:pt x="1137" y="1309"/>
                    <a:pt x="1135" y="1317"/>
                    <a:pt x="1155" y="1317"/>
                  </a:cubicBezTo>
                  <a:cubicBezTo>
                    <a:pt x="1162" y="1317"/>
                    <a:pt x="1165" y="1317"/>
                    <a:pt x="1171" y="1317"/>
                  </a:cubicBezTo>
                  <a:cubicBezTo>
                    <a:pt x="1164" y="1346"/>
                    <a:pt x="1164" y="1346"/>
                    <a:pt x="1164" y="1346"/>
                  </a:cubicBezTo>
                  <a:cubicBezTo>
                    <a:pt x="1164" y="1346"/>
                    <a:pt x="1164" y="1346"/>
                    <a:pt x="1164" y="1346"/>
                  </a:cubicBezTo>
                  <a:close/>
                  <a:moveTo>
                    <a:pt x="1235" y="1129"/>
                  </a:moveTo>
                  <a:cubicBezTo>
                    <a:pt x="1280" y="1129"/>
                    <a:pt x="1280" y="1129"/>
                    <a:pt x="1280" y="1129"/>
                  </a:cubicBezTo>
                  <a:cubicBezTo>
                    <a:pt x="1261" y="1216"/>
                    <a:pt x="1261" y="1216"/>
                    <a:pt x="1261" y="1216"/>
                  </a:cubicBezTo>
                  <a:cubicBezTo>
                    <a:pt x="1268" y="1208"/>
                    <a:pt x="1283" y="1193"/>
                    <a:pt x="1311" y="1193"/>
                  </a:cubicBezTo>
                  <a:cubicBezTo>
                    <a:pt x="1334" y="1193"/>
                    <a:pt x="1346" y="1204"/>
                    <a:pt x="1351" y="1214"/>
                  </a:cubicBezTo>
                  <a:cubicBezTo>
                    <a:pt x="1355" y="1221"/>
                    <a:pt x="1356" y="1235"/>
                    <a:pt x="1352" y="1255"/>
                  </a:cubicBezTo>
                  <a:cubicBezTo>
                    <a:pt x="1332" y="1348"/>
                    <a:pt x="1332" y="1348"/>
                    <a:pt x="1332" y="1348"/>
                  </a:cubicBezTo>
                  <a:cubicBezTo>
                    <a:pt x="1288" y="1348"/>
                    <a:pt x="1288" y="1348"/>
                    <a:pt x="1288" y="1348"/>
                  </a:cubicBezTo>
                  <a:cubicBezTo>
                    <a:pt x="1307" y="1256"/>
                    <a:pt x="1307" y="1256"/>
                    <a:pt x="1307" y="1256"/>
                  </a:cubicBezTo>
                  <a:cubicBezTo>
                    <a:pt x="1309" y="1248"/>
                    <a:pt x="1314" y="1223"/>
                    <a:pt x="1289" y="1223"/>
                  </a:cubicBezTo>
                  <a:cubicBezTo>
                    <a:pt x="1276" y="1223"/>
                    <a:pt x="1259" y="1230"/>
                    <a:pt x="1253" y="1254"/>
                  </a:cubicBezTo>
                  <a:cubicBezTo>
                    <a:pt x="1234" y="1348"/>
                    <a:pt x="1234" y="1348"/>
                    <a:pt x="1234" y="1348"/>
                  </a:cubicBezTo>
                  <a:cubicBezTo>
                    <a:pt x="1189" y="1348"/>
                    <a:pt x="1189" y="1348"/>
                    <a:pt x="1189" y="1348"/>
                  </a:cubicBezTo>
                  <a:cubicBezTo>
                    <a:pt x="1235" y="1129"/>
                    <a:pt x="1235" y="1129"/>
                    <a:pt x="1235" y="1129"/>
                  </a:cubicBezTo>
                  <a:cubicBezTo>
                    <a:pt x="1235" y="1129"/>
                    <a:pt x="1235" y="1129"/>
                    <a:pt x="1235" y="1129"/>
                  </a:cubicBezTo>
                  <a:close/>
                  <a:moveTo>
                    <a:pt x="1387" y="1232"/>
                  </a:moveTo>
                  <a:cubicBezTo>
                    <a:pt x="1389" y="1225"/>
                    <a:pt x="1392" y="1203"/>
                    <a:pt x="1393" y="1194"/>
                  </a:cubicBezTo>
                  <a:cubicBezTo>
                    <a:pt x="1435" y="1194"/>
                    <a:pt x="1435" y="1194"/>
                    <a:pt x="1435" y="1194"/>
                  </a:cubicBezTo>
                  <a:cubicBezTo>
                    <a:pt x="1430" y="1223"/>
                    <a:pt x="1430" y="1223"/>
                    <a:pt x="1430" y="1223"/>
                  </a:cubicBezTo>
                  <a:cubicBezTo>
                    <a:pt x="1438" y="1211"/>
                    <a:pt x="1452" y="1192"/>
                    <a:pt x="1489" y="1194"/>
                  </a:cubicBezTo>
                  <a:cubicBezTo>
                    <a:pt x="1480" y="1234"/>
                    <a:pt x="1480" y="1234"/>
                    <a:pt x="1480" y="1234"/>
                  </a:cubicBezTo>
                  <a:cubicBezTo>
                    <a:pt x="1435" y="1230"/>
                    <a:pt x="1428" y="1253"/>
                    <a:pt x="1424" y="1273"/>
                  </a:cubicBezTo>
                  <a:cubicBezTo>
                    <a:pt x="1408" y="1348"/>
                    <a:pt x="1408" y="1348"/>
                    <a:pt x="1408" y="1348"/>
                  </a:cubicBezTo>
                  <a:cubicBezTo>
                    <a:pt x="1363" y="1348"/>
                    <a:pt x="1363" y="1348"/>
                    <a:pt x="1363" y="1348"/>
                  </a:cubicBezTo>
                  <a:cubicBezTo>
                    <a:pt x="1387" y="1232"/>
                    <a:pt x="1387" y="1232"/>
                    <a:pt x="1387" y="1232"/>
                  </a:cubicBezTo>
                  <a:cubicBezTo>
                    <a:pt x="1387" y="1232"/>
                    <a:pt x="1387" y="1232"/>
                    <a:pt x="1387" y="1232"/>
                  </a:cubicBezTo>
                  <a:close/>
                  <a:moveTo>
                    <a:pt x="1582" y="1191"/>
                  </a:moveTo>
                  <a:cubicBezTo>
                    <a:pt x="1637" y="1191"/>
                    <a:pt x="1654" y="1229"/>
                    <a:pt x="1644" y="1271"/>
                  </a:cubicBezTo>
                  <a:cubicBezTo>
                    <a:pt x="1635" y="1315"/>
                    <a:pt x="1602" y="1353"/>
                    <a:pt x="1546" y="1353"/>
                  </a:cubicBezTo>
                  <a:cubicBezTo>
                    <a:pt x="1503" y="1353"/>
                    <a:pt x="1474" y="1326"/>
                    <a:pt x="1485" y="1273"/>
                  </a:cubicBezTo>
                  <a:cubicBezTo>
                    <a:pt x="1493" y="1236"/>
                    <a:pt x="1521" y="1191"/>
                    <a:pt x="1582" y="1191"/>
                  </a:cubicBezTo>
                  <a:moveTo>
                    <a:pt x="1555" y="1322"/>
                  </a:moveTo>
                  <a:cubicBezTo>
                    <a:pt x="1574" y="1322"/>
                    <a:pt x="1590" y="1310"/>
                    <a:pt x="1599" y="1270"/>
                  </a:cubicBezTo>
                  <a:cubicBezTo>
                    <a:pt x="1603" y="1250"/>
                    <a:pt x="1605" y="1221"/>
                    <a:pt x="1575" y="1221"/>
                  </a:cubicBezTo>
                  <a:cubicBezTo>
                    <a:pt x="1543" y="1221"/>
                    <a:pt x="1534" y="1259"/>
                    <a:pt x="1531" y="1273"/>
                  </a:cubicBezTo>
                  <a:cubicBezTo>
                    <a:pt x="1524" y="1307"/>
                    <a:pt x="1532" y="1322"/>
                    <a:pt x="1555" y="1322"/>
                  </a:cubicBezTo>
                  <a:moveTo>
                    <a:pt x="1734" y="1195"/>
                  </a:moveTo>
                  <a:cubicBezTo>
                    <a:pt x="1714" y="1286"/>
                    <a:pt x="1714" y="1286"/>
                    <a:pt x="1714" y="1286"/>
                  </a:cubicBezTo>
                  <a:cubicBezTo>
                    <a:pt x="1711" y="1299"/>
                    <a:pt x="1707" y="1320"/>
                    <a:pt x="1731" y="1320"/>
                  </a:cubicBezTo>
                  <a:cubicBezTo>
                    <a:pt x="1760" y="1320"/>
                    <a:pt x="1765" y="1298"/>
                    <a:pt x="1770" y="1272"/>
                  </a:cubicBezTo>
                  <a:cubicBezTo>
                    <a:pt x="1786" y="1195"/>
                    <a:pt x="1786" y="1195"/>
                    <a:pt x="1786" y="1195"/>
                  </a:cubicBezTo>
                  <a:cubicBezTo>
                    <a:pt x="1833" y="1195"/>
                    <a:pt x="1833" y="1195"/>
                    <a:pt x="1833" y="1195"/>
                  </a:cubicBezTo>
                  <a:cubicBezTo>
                    <a:pt x="1811" y="1296"/>
                    <a:pt x="1811" y="1296"/>
                    <a:pt x="1811" y="1296"/>
                  </a:cubicBezTo>
                  <a:cubicBezTo>
                    <a:pt x="1805" y="1329"/>
                    <a:pt x="1804" y="1333"/>
                    <a:pt x="1804" y="1337"/>
                  </a:cubicBezTo>
                  <a:cubicBezTo>
                    <a:pt x="1803" y="1341"/>
                    <a:pt x="1802" y="1344"/>
                    <a:pt x="1802" y="1348"/>
                  </a:cubicBezTo>
                  <a:cubicBezTo>
                    <a:pt x="1758" y="1348"/>
                    <a:pt x="1758" y="1348"/>
                    <a:pt x="1758" y="1348"/>
                  </a:cubicBezTo>
                  <a:cubicBezTo>
                    <a:pt x="1761" y="1328"/>
                    <a:pt x="1761" y="1328"/>
                    <a:pt x="1761" y="1328"/>
                  </a:cubicBezTo>
                  <a:cubicBezTo>
                    <a:pt x="1756" y="1334"/>
                    <a:pt x="1740" y="1352"/>
                    <a:pt x="1711" y="1352"/>
                  </a:cubicBezTo>
                  <a:cubicBezTo>
                    <a:pt x="1690" y="1352"/>
                    <a:pt x="1675" y="1343"/>
                    <a:pt x="1669" y="1331"/>
                  </a:cubicBezTo>
                  <a:cubicBezTo>
                    <a:pt x="1662" y="1319"/>
                    <a:pt x="1666" y="1297"/>
                    <a:pt x="1668" y="1290"/>
                  </a:cubicBezTo>
                  <a:cubicBezTo>
                    <a:pt x="1688" y="1195"/>
                    <a:pt x="1688" y="1195"/>
                    <a:pt x="1688" y="1195"/>
                  </a:cubicBezTo>
                  <a:cubicBezTo>
                    <a:pt x="1734" y="1195"/>
                    <a:pt x="1734" y="1195"/>
                    <a:pt x="1734" y="1195"/>
                  </a:cubicBezTo>
                  <a:cubicBezTo>
                    <a:pt x="1734" y="1195"/>
                    <a:pt x="1734" y="1195"/>
                    <a:pt x="1734" y="1195"/>
                  </a:cubicBezTo>
                  <a:close/>
                  <a:moveTo>
                    <a:pt x="2010" y="1196"/>
                  </a:moveTo>
                  <a:cubicBezTo>
                    <a:pt x="2006" y="1207"/>
                    <a:pt x="2003" y="1218"/>
                    <a:pt x="2000" y="1233"/>
                  </a:cubicBezTo>
                  <a:cubicBezTo>
                    <a:pt x="1976" y="1346"/>
                    <a:pt x="1976" y="1346"/>
                    <a:pt x="1976" y="1346"/>
                  </a:cubicBezTo>
                  <a:cubicBezTo>
                    <a:pt x="1964" y="1403"/>
                    <a:pt x="1915" y="1409"/>
                    <a:pt x="1886" y="1409"/>
                  </a:cubicBezTo>
                  <a:cubicBezTo>
                    <a:pt x="1864" y="1409"/>
                    <a:pt x="1822" y="1406"/>
                    <a:pt x="1829" y="1359"/>
                  </a:cubicBezTo>
                  <a:cubicBezTo>
                    <a:pt x="1872" y="1359"/>
                    <a:pt x="1872" y="1359"/>
                    <a:pt x="1872" y="1359"/>
                  </a:cubicBezTo>
                  <a:cubicBezTo>
                    <a:pt x="1872" y="1362"/>
                    <a:pt x="1871" y="1367"/>
                    <a:pt x="1874" y="1372"/>
                  </a:cubicBezTo>
                  <a:cubicBezTo>
                    <a:pt x="1877" y="1376"/>
                    <a:pt x="1883" y="1380"/>
                    <a:pt x="1894" y="1380"/>
                  </a:cubicBezTo>
                  <a:cubicBezTo>
                    <a:pt x="1908" y="1380"/>
                    <a:pt x="1921" y="1374"/>
                    <a:pt x="1926" y="1360"/>
                  </a:cubicBezTo>
                  <a:cubicBezTo>
                    <a:pt x="1930" y="1353"/>
                    <a:pt x="1931" y="1347"/>
                    <a:pt x="1937" y="1324"/>
                  </a:cubicBezTo>
                  <a:cubicBezTo>
                    <a:pt x="1918" y="1343"/>
                    <a:pt x="1901" y="1345"/>
                    <a:pt x="1891" y="1345"/>
                  </a:cubicBezTo>
                  <a:cubicBezTo>
                    <a:pt x="1847" y="1345"/>
                    <a:pt x="1834" y="1307"/>
                    <a:pt x="1842" y="1270"/>
                  </a:cubicBezTo>
                  <a:cubicBezTo>
                    <a:pt x="1850" y="1231"/>
                    <a:pt x="1880" y="1194"/>
                    <a:pt x="1924" y="1194"/>
                  </a:cubicBezTo>
                  <a:cubicBezTo>
                    <a:pt x="1952" y="1194"/>
                    <a:pt x="1959" y="1209"/>
                    <a:pt x="1962" y="1216"/>
                  </a:cubicBezTo>
                  <a:cubicBezTo>
                    <a:pt x="1968" y="1196"/>
                    <a:pt x="1968" y="1196"/>
                    <a:pt x="1968" y="1196"/>
                  </a:cubicBezTo>
                  <a:cubicBezTo>
                    <a:pt x="2010" y="1196"/>
                    <a:pt x="2010" y="1196"/>
                    <a:pt x="2010" y="1196"/>
                  </a:cubicBezTo>
                  <a:cubicBezTo>
                    <a:pt x="2010" y="1196"/>
                    <a:pt x="2010" y="1196"/>
                    <a:pt x="2010" y="1196"/>
                  </a:cubicBezTo>
                  <a:close/>
                  <a:moveTo>
                    <a:pt x="1908" y="1315"/>
                  </a:moveTo>
                  <a:cubicBezTo>
                    <a:pt x="1939" y="1315"/>
                    <a:pt x="1947" y="1277"/>
                    <a:pt x="1948" y="1271"/>
                  </a:cubicBezTo>
                  <a:cubicBezTo>
                    <a:pt x="1952" y="1253"/>
                    <a:pt x="1955" y="1224"/>
                    <a:pt x="1928" y="1224"/>
                  </a:cubicBezTo>
                  <a:cubicBezTo>
                    <a:pt x="1911" y="1224"/>
                    <a:pt x="1894" y="1237"/>
                    <a:pt x="1887" y="1270"/>
                  </a:cubicBezTo>
                  <a:cubicBezTo>
                    <a:pt x="1885" y="1277"/>
                    <a:pt x="1878" y="1315"/>
                    <a:pt x="1908" y="1315"/>
                  </a:cubicBezTo>
                  <a:moveTo>
                    <a:pt x="2058" y="1129"/>
                  </a:moveTo>
                  <a:cubicBezTo>
                    <a:pt x="2102" y="1129"/>
                    <a:pt x="2102" y="1129"/>
                    <a:pt x="2102" y="1129"/>
                  </a:cubicBezTo>
                  <a:cubicBezTo>
                    <a:pt x="2084" y="1216"/>
                    <a:pt x="2084" y="1216"/>
                    <a:pt x="2084" y="1216"/>
                  </a:cubicBezTo>
                  <a:cubicBezTo>
                    <a:pt x="2091" y="1208"/>
                    <a:pt x="2105" y="1193"/>
                    <a:pt x="2133" y="1193"/>
                  </a:cubicBezTo>
                  <a:cubicBezTo>
                    <a:pt x="2156" y="1193"/>
                    <a:pt x="2168" y="1204"/>
                    <a:pt x="2174" y="1214"/>
                  </a:cubicBezTo>
                  <a:cubicBezTo>
                    <a:pt x="2177" y="1221"/>
                    <a:pt x="2179" y="1235"/>
                    <a:pt x="2175" y="1255"/>
                  </a:cubicBezTo>
                  <a:cubicBezTo>
                    <a:pt x="2155" y="1348"/>
                    <a:pt x="2155" y="1348"/>
                    <a:pt x="2155" y="1348"/>
                  </a:cubicBezTo>
                  <a:cubicBezTo>
                    <a:pt x="2110" y="1348"/>
                    <a:pt x="2110" y="1348"/>
                    <a:pt x="2110" y="1348"/>
                  </a:cubicBezTo>
                  <a:cubicBezTo>
                    <a:pt x="2130" y="1256"/>
                    <a:pt x="2130" y="1256"/>
                    <a:pt x="2130" y="1256"/>
                  </a:cubicBezTo>
                  <a:cubicBezTo>
                    <a:pt x="2131" y="1248"/>
                    <a:pt x="2137" y="1223"/>
                    <a:pt x="2112" y="1223"/>
                  </a:cubicBezTo>
                  <a:cubicBezTo>
                    <a:pt x="2099" y="1223"/>
                    <a:pt x="2081" y="1230"/>
                    <a:pt x="2076" y="1254"/>
                  </a:cubicBezTo>
                  <a:cubicBezTo>
                    <a:pt x="2057" y="1348"/>
                    <a:pt x="2057" y="1348"/>
                    <a:pt x="2057" y="1348"/>
                  </a:cubicBezTo>
                  <a:cubicBezTo>
                    <a:pt x="2012" y="1348"/>
                    <a:pt x="2012" y="1348"/>
                    <a:pt x="2012" y="1348"/>
                  </a:cubicBezTo>
                  <a:cubicBezTo>
                    <a:pt x="2058" y="1129"/>
                    <a:pt x="2058" y="1129"/>
                    <a:pt x="2058" y="1129"/>
                  </a:cubicBezTo>
                  <a:cubicBezTo>
                    <a:pt x="2058" y="1129"/>
                    <a:pt x="2058" y="1129"/>
                    <a:pt x="2058" y="1129"/>
                  </a:cubicBezTo>
                  <a:close/>
                  <a:moveTo>
                    <a:pt x="100" y="1249"/>
                  </a:moveTo>
                  <a:cubicBezTo>
                    <a:pt x="101" y="1244"/>
                    <a:pt x="104" y="1221"/>
                    <a:pt x="87" y="1221"/>
                  </a:cubicBezTo>
                  <a:cubicBezTo>
                    <a:pt x="66" y="1221"/>
                    <a:pt x="56" y="1253"/>
                    <a:pt x="53" y="1270"/>
                  </a:cubicBezTo>
                  <a:cubicBezTo>
                    <a:pt x="51" y="1278"/>
                    <a:pt x="46" y="1306"/>
                    <a:pt x="54" y="1317"/>
                  </a:cubicBezTo>
                  <a:cubicBezTo>
                    <a:pt x="57" y="1321"/>
                    <a:pt x="61" y="1322"/>
                    <a:pt x="65" y="1322"/>
                  </a:cubicBezTo>
                  <a:cubicBezTo>
                    <a:pt x="70" y="1322"/>
                    <a:pt x="84" y="1320"/>
                    <a:pt x="92" y="1292"/>
                  </a:cubicBezTo>
                  <a:cubicBezTo>
                    <a:pt x="136" y="1292"/>
                    <a:pt x="136" y="1292"/>
                    <a:pt x="136" y="1292"/>
                  </a:cubicBezTo>
                  <a:cubicBezTo>
                    <a:pt x="133" y="1304"/>
                    <a:pt x="128" y="1323"/>
                    <a:pt x="107" y="1337"/>
                  </a:cubicBezTo>
                  <a:cubicBezTo>
                    <a:pt x="94" y="1347"/>
                    <a:pt x="79" y="1352"/>
                    <a:pt x="60" y="1352"/>
                  </a:cubicBezTo>
                  <a:cubicBezTo>
                    <a:pt x="40" y="1352"/>
                    <a:pt x="23" y="1347"/>
                    <a:pt x="12" y="1331"/>
                  </a:cubicBezTo>
                  <a:cubicBezTo>
                    <a:pt x="2" y="1316"/>
                    <a:pt x="0" y="1296"/>
                    <a:pt x="5" y="1271"/>
                  </a:cubicBezTo>
                  <a:cubicBezTo>
                    <a:pt x="20" y="1201"/>
                    <a:pt x="74" y="1192"/>
                    <a:pt x="94" y="1192"/>
                  </a:cubicBezTo>
                  <a:cubicBezTo>
                    <a:pt x="122" y="1192"/>
                    <a:pt x="153" y="1207"/>
                    <a:pt x="144" y="1249"/>
                  </a:cubicBezTo>
                  <a:cubicBezTo>
                    <a:pt x="100" y="1249"/>
                    <a:pt x="100" y="1249"/>
                    <a:pt x="100" y="1249"/>
                  </a:cubicBezTo>
                  <a:cubicBezTo>
                    <a:pt x="100" y="1249"/>
                    <a:pt x="100" y="1249"/>
                    <a:pt x="100" y="1249"/>
                  </a:cubicBezTo>
                  <a:close/>
                  <a:moveTo>
                    <a:pt x="2378" y="1249"/>
                  </a:moveTo>
                  <a:cubicBezTo>
                    <a:pt x="2379" y="1244"/>
                    <a:pt x="2382" y="1221"/>
                    <a:pt x="2365" y="1221"/>
                  </a:cubicBezTo>
                  <a:cubicBezTo>
                    <a:pt x="2344" y="1221"/>
                    <a:pt x="2335" y="1253"/>
                    <a:pt x="2331" y="1270"/>
                  </a:cubicBezTo>
                  <a:cubicBezTo>
                    <a:pt x="2329" y="1278"/>
                    <a:pt x="2324" y="1306"/>
                    <a:pt x="2332" y="1317"/>
                  </a:cubicBezTo>
                  <a:cubicBezTo>
                    <a:pt x="2335" y="1321"/>
                    <a:pt x="2340" y="1322"/>
                    <a:pt x="2343" y="1322"/>
                  </a:cubicBezTo>
                  <a:cubicBezTo>
                    <a:pt x="2348" y="1322"/>
                    <a:pt x="2362" y="1320"/>
                    <a:pt x="2370" y="1292"/>
                  </a:cubicBezTo>
                  <a:cubicBezTo>
                    <a:pt x="2414" y="1292"/>
                    <a:pt x="2414" y="1292"/>
                    <a:pt x="2414" y="1292"/>
                  </a:cubicBezTo>
                  <a:cubicBezTo>
                    <a:pt x="2411" y="1304"/>
                    <a:pt x="2406" y="1323"/>
                    <a:pt x="2385" y="1337"/>
                  </a:cubicBezTo>
                  <a:cubicBezTo>
                    <a:pt x="2372" y="1347"/>
                    <a:pt x="2357" y="1352"/>
                    <a:pt x="2338" y="1352"/>
                  </a:cubicBezTo>
                  <a:cubicBezTo>
                    <a:pt x="2318" y="1352"/>
                    <a:pt x="2301" y="1347"/>
                    <a:pt x="2290" y="1331"/>
                  </a:cubicBezTo>
                  <a:cubicBezTo>
                    <a:pt x="2280" y="1316"/>
                    <a:pt x="2278" y="1296"/>
                    <a:pt x="2284" y="1271"/>
                  </a:cubicBezTo>
                  <a:cubicBezTo>
                    <a:pt x="2299" y="1201"/>
                    <a:pt x="2352" y="1192"/>
                    <a:pt x="2372" y="1192"/>
                  </a:cubicBezTo>
                  <a:cubicBezTo>
                    <a:pt x="2401" y="1192"/>
                    <a:pt x="2431" y="1207"/>
                    <a:pt x="2423" y="1249"/>
                  </a:cubicBezTo>
                  <a:cubicBezTo>
                    <a:pt x="2378" y="1249"/>
                    <a:pt x="2378" y="1249"/>
                    <a:pt x="2378" y="1249"/>
                  </a:cubicBezTo>
                  <a:cubicBezTo>
                    <a:pt x="2378" y="1249"/>
                    <a:pt x="2378" y="1249"/>
                    <a:pt x="2378" y="1249"/>
                  </a:cubicBezTo>
                  <a:close/>
                  <a:moveTo>
                    <a:pt x="2534" y="1191"/>
                  </a:moveTo>
                  <a:cubicBezTo>
                    <a:pt x="2589" y="1191"/>
                    <a:pt x="2606" y="1229"/>
                    <a:pt x="2597" y="1271"/>
                  </a:cubicBezTo>
                  <a:cubicBezTo>
                    <a:pt x="2587" y="1315"/>
                    <a:pt x="2554" y="1353"/>
                    <a:pt x="2498" y="1353"/>
                  </a:cubicBezTo>
                  <a:cubicBezTo>
                    <a:pt x="2454" y="1353"/>
                    <a:pt x="2426" y="1326"/>
                    <a:pt x="2437" y="1273"/>
                  </a:cubicBezTo>
                  <a:cubicBezTo>
                    <a:pt x="2445" y="1236"/>
                    <a:pt x="2474" y="1191"/>
                    <a:pt x="2534" y="1191"/>
                  </a:cubicBezTo>
                  <a:moveTo>
                    <a:pt x="2507" y="1322"/>
                  </a:moveTo>
                  <a:cubicBezTo>
                    <a:pt x="2527" y="1322"/>
                    <a:pt x="2542" y="1310"/>
                    <a:pt x="2551" y="1270"/>
                  </a:cubicBezTo>
                  <a:cubicBezTo>
                    <a:pt x="2555" y="1250"/>
                    <a:pt x="2557" y="1221"/>
                    <a:pt x="2528" y="1221"/>
                  </a:cubicBezTo>
                  <a:cubicBezTo>
                    <a:pt x="2495" y="1221"/>
                    <a:pt x="2486" y="1259"/>
                    <a:pt x="2484" y="1273"/>
                  </a:cubicBezTo>
                  <a:cubicBezTo>
                    <a:pt x="2476" y="1307"/>
                    <a:pt x="2484" y="1322"/>
                    <a:pt x="2507" y="1322"/>
                  </a:cubicBezTo>
                  <a:moveTo>
                    <a:pt x="2637" y="1223"/>
                  </a:moveTo>
                  <a:cubicBezTo>
                    <a:pt x="2639" y="1214"/>
                    <a:pt x="2640" y="1205"/>
                    <a:pt x="2641" y="1195"/>
                  </a:cubicBezTo>
                  <a:cubicBezTo>
                    <a:pt x="2685" y="1195"/>
                    <a:pt x="2685" y="1195"/>
                    <a:pt x="2685" y="1195"/>
                  </a:cubicBezTo>
                  <a:cubicBezTo>
                    <a:pt x="2682" y="1214"/>
                    <a:pt x="2682" y="1214"/>
                    <a:pt x="2682" y="1214"/>
                  </a:cubicBezTo>
                  <a:cubicBezTo>
                    <a:pt x="2688" y="1208"/>
                    <a:pt x="2704" y="1192"/>
                    <a:pt x="2734" y="1192"/>
                  </a:cubicBezTo>
                  <a:cubicBezTo>
                    <a:pt x="2769" y="1192"/>
                    <a:pt x="2775" y="1213"/>
                    <a:pt x="2776" y="1220"/>
                  </a:cubicBezTo>
                  <a:cubicBezTo>
                    <a:pt x="2795" y="1196"/>
                    <a:pt x="2816" y="1192"/>
                    <a:pt x="2832" y="1192"/>
                  </a:cubicBezTo>
                  <a:cubicBezTo>
                    <a:pt x="2862" y="1192"/>
                    <a:pt x="2871" y="1210"/>
                    <a:pt x="2873" y="1216"/>
                  </a:cubicBezTo>
                  <a:cubicBezTo>
                    <a:pt x="2878" y="1230"/>
                    <a:pt x="2874" y="1248"/>
                    <a:pt x="2871" y="1261"/>
                  </a:cubicBezTo>
                  <a:cubicBezTo>
                    <a:pt x="2853" y="1348"/>
                    <a:pt x="2853" y="1348"/>
                    <a:pt x="2853" y="1348"/>
                  </a:cubicBezTo>
                  <a:cubicBezTo>
                    <a:pt x="2807" y="1348"/>
                    <a:pt x="2807" y="1348"/>
                    <a:pt x="2807" y="1348"/>
                  </a:cubicBezTo>
                  <a:cubicBezTo>
                    <a:pt x="2827" y="1258"/>
                    <a:pt x="2827" y="1258"/>
                    <a:pt x="2827" y="1258"/>
                  </a:cubicBezTo>
                  <a:cubicBezTo>
                    <a:pt x="2830" y="1242"/>
                    <a:pt x="2832" y="1223"/>
                    <a:pt x="2808" y="1223"/>
                  </a:cubicBezTo>
                  <a:cubicBezTo>
                    <a:pt x="2781" y="1223"/>
                    <a:pt x="2775" y="1249"/>
                    <a:pt x="2771" y="1271"/>
                  </a:cubicBezTo>
                  <a:cubicBezTo>
                    <a:pt x="2754" y="1348"/>
                    <a:pt x="2754" y="1348"/>
                    <a:pt x="2754" y="1348"/>
                  </a:cubicBezTo>
                  <a:cubicBezTo>
                    <a:pt x="2709" y="1348"/>
                    <a:pt x="2709" y="1348"/>
                    <a:pt x="2709" y="1348"/>
                  </a:cubicBezTo>
                  <a:cubicBezTo>
                    <a:pt x="2728" y="1257"/>
                    <a:pt x="2728" y="1257"/>
                    <a:pt x="2728" y="1257"/>
                  </a:cubicBezTo>
                  <a:cubicBezTo>
                    <a:pt x="2731" y="1245"/>
                    <a:pt x="2735" y="1223"/>
                    <a:pt x="2710" y="1223"/>
                  </a:cubicBezTo>
                  <a:cubicBezTo>
                    <a:pt x="2682" y="1223"/>
                    <a:pt x="2677" y="1248"/>
                    <a:pt x="2674" y="1258"/>
                  </a:cubicBezTo>
                  <a:cubicBezTo>
                    <a:pt x="2655" y="1348"/>
                    <a:pt x="2655" y="1348"/>
                    <a:pt x="2655" y="1348"/>
                  </a:cubicBezTo>
                  <a:cubicBezTo>
                    <a:pt x="2610" y="1348"/>
                    <a:pt x="2610" y="1348"/>
                    <a:pt x="2610" y="1348"/>
                  </a:cubicBezTo>
                  <a:cubicBezTo>
                    <a:pt x="2637" y="1223"/>
                    <a:pt x="2637" y="1223"/>
                    <a:pt x="2637" y="1223"/>
                  </a:cubicBezTo>
                  <a:cubicBezTo>
                    <a:pt x="2637" y="1223"/>
                    <a:pt x="2637" y="1223"/>
                    <a:pt x="2637" y="1223"/>
                  </a:cubicBezTo>
                  <a:close/>
                  <a:moveTo>
                    <a:pt x="2966" y="1195"/>
                  </a:moveTo>
                  <a:cubicBezTo>
                    <a:pt x="2963" y="1216"/>
                    <a:pt x="2963" y="1216"/>
                    <a:pt x="2963" y="1216"/>
                  </a:cubicBezTo>
                  <a:cubicBezTo>
                    <a:pt x="2982" y="1192"/>
                    <a:pt x="3008" y="1192"/>
                    <a:pt x="3015" y="1192"/>
                  </a:cubicBezTo>
                  <a:cubicBezTo>
                    <a:pt x="3054" y="1192"/>
                    <a:pt x="3072" y="1221"/>
                    <a:pt x="3062" y="1268"/>
                  </a:cubicBezTo>
                  <a:cubicBezTo>
                    <a:pt x="3053" y="1312"/>
                    <a:pt x="3022" y="1350"/>
                    <a:pt x="2978" y="1350"/>
                  </a:cubicBezTo>
                  <a:cubicBezTo>
                    <a:pt x="2950" y="1350"/>
                    <a:pt x="2942" y="1335"/>
                    <a:pt x="2939" y="1330"/>
                  </a:cubicBezTo>
                  <a:cubicBezTo>
                    <a:pt x="2923" y="1407"/>
                    <a:pt x="2923" y="1407"/>
                    <a:pt x="2923" y="1407"/>
                  </a:cubicBezTo>
                  <a:cubicBezTo>
                    <a:pt x="2877" y="1407"/>
                    <a:pt x="2877" y="1407"/>
                    <a:pt x="2877" y="1407"/>
                  </a:cubicBezTo>
                  <a:cubicBezTo>
                    <a:pt x="2922" y="1195"/>
                    <a:pt x="2922" y="1195"/>
                    <a:pt x="2922" y="1195"/>
                  </a:cubicBezTo>
                  <a:cubicBezTo>
                    <a:pt x="2966" y="1195"/>
                    <a:pt x="2966" y="1195"/>
                    <a:pt x="2966" y="1195"/>
                  </a:cubicBezTo>
                  <a:cubicBezTo>
                    <a:pt x="2966" y="1195"/>
                    <a:pt x="2966" y="1195"/>
                    <a:pt x="2966" y="1195"/>
                  </a:cubicBezTo>
                  <a:close/>
                  <a:moveTo>
                    <a:pt x="3017" y="1270"/>
                  </a:moveTo>
                  <a:cubicBezTo>
                    <a:pt x="3020" y="1252"/>
                    <a:pt x="3022" y="1221"/>
                    <a:pt x="2996" y="1221"/>
                  </a:cubicBezTo>
                  <a:cubicBezTo>
                    <a:pt x="2981" y="1221"/>
                    <a:pt x="2959" y="1232"/>
                    <a:pt x="2950" y="1273"/>
                  </a:cubicBezTo>
                  <a:cubicBezTo>
                    <a:pt x="2947" y="1282"/>
                    <a:pt x="2940" y="1321"/>
                    <a:pt x="2973" y="1321"/>
                  </a:cubicBezTo>
                  <a:cubicBezTo>
                    <a:pt x="2994" y="1321"/>
                    <a:pt x="3010" y="1300"/>
                    <a:pt x="3017" y="1270"/>
                  </a:cubicBezTo>
                  <a:moveTo>
                    <a:pt x="3119" y="1129"/>
                  </a:moveTo>
                  <a:cubicBezTo>
                    <a:pt x="3164" y="1129"/>
                    <a:pt x="3164" y="1129"/>
                    <a:pt x="3164" y="1129"/>
                  </a:cubicBezTo>
                  <a:cubicBezTo>
                    <a:pt x="3117" y="1348"/>
                    <a:pt x="3117" y="1348"/>
                    <a:pt x="3117" y="1348"/>
                  </a:cubicBezTo>
                  <a:cubicBezTo>
                    <a:pt x="3072" y="1348"/>
                    <a:pt x="3072" y="1348"/>
                    <a:pt x="3072" y="1348"/>
                  </a:cubicBezTo>
                  <a:cubicBezTo>
                    <a:pt x="3119" y="1129"/>
                    <a:pt x="3119" y="1129"/>
                    <a:pt x="3119" y="1129"/>
                  </a:cubicBezTo>
                  <a:cubicBezTo>
                    <a:pt x="3119" y="1129"/>
                    <a:pt x="3119" y="1129"/>
                    <a:pt x="3119" y="1129"/>
                  </a:cubicBezTo>
                  <a:close/>
                  <a:moveTo>
                    <a:pt x="3202" y="1283"/>
                  </a:moveTo>
                  <a:cubicBezTo>
                    <a:pt x="3200" y="1293"/>
                    <a:pt x="3193" y="1324"/>
                    <a:pt x="3225" y="1324"/>
                  </a:cubicBezTo>
                  <a:cubicBezTo>
                    <a:pt x="3236" y="1324"/>
                    <a:pt x="3248" y="1319"/>
                    <a:pt x="3256" y="1303"/>
                  </a:cubicBezTo>
                  <a:cubicBezTo>
                    <a:pt x="3297" y="1303"/>
                    <a:pt x="3297" y="1303"/>
                    <a:pt x="3297" y="1303"/>
                  </a:cubicBezTo>
                  <a:cubicBezTo>
                    <a:pt x="3295" y="1310"/>
                    <a:pt x="3291" y="1323"/>
                    <a:pt x="3275" y="1336"/>
                  </a:cubicBezTo>
                  <a:cubicBezTo>
                    <a:pt x="3261" y="1348"/>
                    <a:pt x="3240" y="1354"/>
                    <a:pt x="3218" y="1354"/>
                  </a:cubicBezTo>
                  <a:cubicBezTo>
                    <a:pt x="3205" y="1354"/>
                    <a:pt x="3180" y="1351"/>
                    <a:pt x="3168" y="1335"/>
                  </a:cubicBezTo>
                  <a:cubicBezTo>
                    <a:pt x="3157" y="1320"/>
                    <a:pt x="3155" y="1299"/>
                    <a:pt x="3161" y="1275"/>
                  </a:cubicBezTo>
                  <a:cubicBezTo>
                    <a:pt x="3166" y="1250"/>
                    <a:pt x="3178" y="1220"/>
                    <a:pt x="3208" y="1202"/>
                  </a:cubicBezTo>
                  <a:cubicBezTo>
                    <a:pt x="3222" y="1194"/>
                    <a:pt x="3237" y="1190"/>
                    <a:pt x="3254" y="1190"/>
                  </a:cubicBezTo>
                  <a:cubicBezTo>
                    <a:pt x="3276" y="1190"/>
                    <a:pt x="3300" y="1198"/>
                    <a:pt x="3308" y="1227"/>
                  </a:cubicBezTo>
                  <a:cubicBezTo>
                    <a:pt x="3314" y="1248"/>
                    <a:pt x="3309" y="1270"/>
                    <a:pt x="3305" y="1283"/>
                  </a:cubicBezTo>
                  <a:cubicBezTo>
                    <a:pt x="3202" y="1283"/>
                    <a:pt x="3202" y="1283"/>
                    <a:pt x="3202" y="1283"/>
                  </a:cubicBezTo>
                  <a:cubicBezTo>
                    <a:pt x="3202" y="1283"/>
                    <a:pt x="3202" y="1283"/>
                    <a:pt x="3202" y="1283"/>
                  </a:cubicBezTo>
                  <a:close/>
                  <a:moveTo>
                    <a:pt x="3265" y="1254"/>
                  </a:moveTo>
                  <a:cubicBezTo>
                    <a:pt x="3267" y="1248"/>
                    <a:pt x="3272" y="1220"/>
                    <a:pt x="3246" y="1220"/>
                  </a:cubicBezTo>
                  <a:cubicBezTo>
                    <a:pt x="3226" y="1220"/>
                    <a:pt x="3214" y="1236"/>
                    <a:pt x="3210" y="1254"/>
                  </a:cubicBezTo>
                  <a:cubicBezTo>
                    <a:pt x="3265" y="1254"/>
                    <a:pt x="3265" y="1254"/>
                    <a:pt x="3265" y="1254"/>
                  </a:cubicBezTo>
                  <a:cubicBezTo>
                    <a:pt x="3265" y="1254"/>
                    <a:pt x="3265" y="1254"/>
                    <a:pt x="3265" y="1254"/>
                  </a:cubicBezTo>
                  <a:close/>
                  <a:moveTo>
                    <a:pt x="3383" y="1195"/>
                  </a:moveTo>
                  <a:cubicBezTo>
                    <a:pt x="3401" y="1245"/>
                    <a:pt x="3401" y="1245"/>
                    <a:pt x="3401" y="1245"/>
                  </a:cubicBezTo>
                  <a:cubicBezTo>
                    <a:pt x="3442" y="1195"/>
                    <a:pt x="3442" y="1195"/>
                    <a:pt x="3442" y="1195"/>
                  </a:cubicBezTo>
                  <a:cubicBezTo>
                    <a:pt x="3488" y="1195"/>
                    <a:pt x="3488" y="1195"/>
                    <a:pt x="3488" y="1195"/>
                  </a:cubicBezTo>
                  <a:cubicBezTo>
                    <a:pt x="3423" y="1269"/>
                    <a:pt x="3423" y="1269"/>
                    <a:pt x="3423" y="1269"/>
                  </a:cubicBezTo>
                  <a:cubicBezTo>
                    <a:pt x="3457" y="1348"/>
                    <a:pt x="3457" y="1348"/>
                    <a:pt x="3457" y="1348"/>
                  </a:cubicBezTo>
                  <a:cubicBezTo>
                    <a:pt x="3404" y="1348"/>
                    <a:pt x="3404" y="1348"/>
                    <a:pt x="3404" y="1348"/>
                  </a:cubicBezTo>
                  <a:cubicBezTo>
                    <a:pt x="3385" y="1292"/>
                    <a:pt x="3385" y="1292"/>
                    <a:pt x="3385" y="1292"/>
                  </a:cubicBezTo>
                  <a:cubicBezTo>
                    <a:pt x="3342" y="1348"/>
                    <a:pt x="3342" y="1348"/>
                    <a:pt x="3342" y="1348"/>
                  </a:cubicBezTo>
                  <a:cubicBezTo>
                    <a:pt x="3295" y="1348"/>
                    <a:pt x="3295" y="1348"/>
                    <a:pt x="3295" y="1348"/>
                  </a:cubicBezTo>
                  <a:cubicBezTo>
                    <a:pt x="3364" y="1266"/>
                    <a:pt x="3364" y="1266"/>
                    <a:pt x="3364" y="1266"/>
                  </a:cubicBezTo>
                  <a:cubicBezTo>
                    <a:pt x="3329" y="1195"/>
                    <a:pt x="3329" y="1195"/>
                    <a:pt x="3329" y="1195"/>
                  </a:cubicBezTo>
                  <a:cubicBezTo>
                    <a:pt x="3383" y="1195"/>
                    <a:pt x="3383" y="1195"/>
                    <a:pt x="3383" y="1195"/>
                  </a:cubicBezTo>
                  <a:cubicBezTo>
                    <a:pt x="3383" y="1195"/>
                    <a:pt x="3383" y="1195"/>
                    <a:pt x="3383" y="1195"/>
                  </a:cubicBezTo>
                  <a:close/>
                  <a:moveTo>
                    <a:pt x="3509" y="1194"/>
                  </a:moveTo>
                  <a:cubicBezTo>
                    <a:pt x="3554" y="1194"/>
                    <a:pt x="3554" y="1194"/>
                    <a:pt x="3554" y="1194"/>
                  </a:cubicBezTo>
                  <a:cubicBezTo>
                    <a:pt x="3521" y="1348"/>
                    <a:pt x="3521" y="1348"/>
                    <a:pt x="3521" y="1348"/>
                  </a:cubicBezTo>
                  <a:cubicBezTo>
                    <a:pt x="3476" y="1348"/>
                    <a:pt x="3476" y="1348"/>
                    <a:pt x="3476" y="1348"/>
                  </a:cubicBezTo>
                  <a:cubicBezTo>
                    <a:pt x="3509" y="1194"/>
                    <a:pt x="3509" y="1194"/>
                    <a:pt x="3509" y="1194"/>
                  </a:cubicBezTo>
                  <a:cubicBezTo>
                    <a:pt x="3509" y="1194"/>
                    <a:pt x="3509" y="1194"/>
                    <a:pt x="3509" y="1194"/>
                  </a:cubicBezTo>
                  <a:close/>
                  <a:moveTo>
                    <a:pt x="3521" y="1129"/>
                  </a:moveTo>
                  <a:cubicBezTo>
                    <a:pt x="3569" y="1129"/>
                    <a:pt x="3569" y="1129"/>
                    <a:pt x="3569" y="1129"/>
                  </a:cubicBezTo>
                  <a:cubicBezTo>
                    <a:pt x="3561" y="1168"/>
                    <a:pt x="3561" y="1168"/>
                    <a:pt x="3561" y="1168"/>
                  </a:cubicBezTo>
                  <a:cubicBezTo>
                    <a:pt x="3513" y="1168"/>
                    <a:pt x="3513" y="1168"/>
                    <a:pt x="3513" y="1168"/>
                  </a:cubicBezTo>
                  <a:cubicBezTo>
                    <a:pt x="3521" y="1129"/>
                    <a:pt x="3521" y="1129"/>
                    <a:pt x="3521" y="1129"/>
                  </a:cubicBezTo>
                  <a:cubicBezTo>
                    <a:pt x="3521" y="1129"/>
                    <a:pt x="3521" y="1129"/>
                    <a:pt x="3521" y="1129"/>
                  </a:cubicBezTo>
                  <a:close/>
                  <a:moveTo>
                    <a:pt x="3649" y="1346"/>
                  </a:moveTo>
                  <a:cubicBezTo>
                    <a:pt x="3634" y="1350"/>
                    <a:pt x="3621" y="1351"/>
                    <a:pt x="3614" y="1351"/>
                  </a:cubicBezTo>
                  <a:cubicBezTo>
                    <a:pt x="3568" y="1351"/>
                    <a:pt x="3575" y="1322"/>
                    <a:pt x="3577" y="1310"/>
                  </a:cubicBezTo>
                  <a:cubicBezTo>
                    <a:pt x="3595" y="1225"/>
                    <a:pt x="3595" y="1225"/>
                    <a:pt x="3595" y="1225"/>
                  </a:cubicBezTo>
                  <a:cubicBezTo>
                    <a:pt x="3565" y="1225"/>
                    <a:pt x="3565" y="1225"/>
                    <a:pt x="3565" y="1225"/>
                  </a:cubicBezTo>
                  <a:cubicBezTo>
                    <a:pt x="3572" y="1196"/>
                    <a:pt x="3572" y="1196"/>
                    <a:pt x="3572" y="1196"/>
                  </a:cubicBezTo>
                  <a:cubicBezTo>
                    <a:pt x="3601" y="1196"/>
                    <a:pt x="3601" y="1196"/>
                    <a:pt x="3601" y="1196"/>
                  </a:cubicBezTo>
                  <a:cubicBezTo>
                    <a:pt x="3608" y="1166"/>
                    <a:pt x="3608" y="1166"/>
                    <a:pt x="3608" y="1166"/>
                  </a:cubicBezTo>
                  <a:cubicBezTo>
                    <a:pt x="3656" y="1149"/>
                    <a:pt x="3656" y="1149"/>
                    <a:pt x="3656" y="1149"/>
                  </a:cubicBezTo>
                  <a:cubicBezTo>
                    <a:pt x="3646" y="1196"/>
                    <a:pt x="3646" y="1196"/>
                    <a:pt x="3646" y="1196"/>
                  </a:cubicBezTo>
                  <a:cubicBezTo>
                    <a:pt x="3682" y="1196"/>
                    <a:pt x="3682" y="1196"/>
                    <a:pt x="3682" y="1196"/>
                  </a:cubicBezTo>
                  <a:cubicBezTo>
                    <a:pt x="3676" y="1225"/>
                    <a:pt x="3676" y="1225"/>
                    <a:pt x="3676" y="1225"/>
                  </a:cubicBezTo>
                  <a:cubicBezTo>
                    <a:pt x="3640" y="1225"/>
                    <a:pt x="3640" y="1225"/>
                    <a:pt x="3640" y="1225"/>
                  </a:cubicBezTo>
                  <a:cubicBezTo>
                    <a:pt x="3625" y="1295"/>
                    <a:pt x="3625" y="1295"/>
                    <a:pt x="3625" y="1295"/>
                  </a:cubicBezTo>
                  <a:cubicBezTo>
                    <a:pt x="3622" y="1309"/>
                    <a:pt x="3620" y="1317"/>
                    <a:pt x="3640" y="1317"/>
                  </a:cubicBezTo>
                  <a:cubicBezTo>
                    <a:pt x="3647" y="1317"/>
                    <a:pt x="3650" y="1317"/>
                    <a:pt x="3656" y="1317"/>
                  </a:cubicBezTo>
                  <a:cubicBezTo>
                    <a:pt x="3649" y="1346"/>
                    <a:pt x="3649" y="1346"/>
                    <a:pt x="3649" y="1346"/>
                  </a:cubicBezTo>
                  <a:cubicBezTo>
                    <a:pt x="3649" y="1346"/>
                    <a:pt x="3649" y="1346"/>
                    <a:pt x="3649" y="1346"/>
                  </a:cubicBezTo>
                  <a:close/>
                  <a:moveTo>
                    <a:pt x="3741" y="1195"/>
                  </a:moveTo>
                  <a:cubicBezTo>
                    <a:pt x="3752" y="1301"/>
                    <a:pt x="3752" y="1301"/>
                    <a:pt x="3752" y="1301"/>
                  </a:cubicBezTo>
                  <a:cubicBezTo>
                    <a:pt x="3809" y="1195"/>
                    <a:pt x="3809" y="1195"/>
                    <a:pt x="3809" y="1195"/>
                  </a:cubicBezTo>
                  <a:cubicBezTo>
                    <a:pt x="3854" y="1195"/>
                    <a:pt x="3854" y="1195"/>
                    <a:pt x="3854" y="1195"/>
                  </a:cubicBezTo>
                  <a:cubicBezTo>
                    <a:pt x="3764" y="1345"/>
                    <a:pt x="3764" y="1345"/>
                    <a:pt x="3764" y="1345"/>
                  </a:cubicBezTo>
                  <a:cubicBezTo>
                    <a:pt x="3732" y="1406"/>
                    <a:pt x="3732" y="1406"/>
                    <a:pt x="3732" y="1406"/>
                  </a:cubicBezTo>
                  <a:cubicBezTo>
                    <a:pt x="3687" y="1406"/>
                    <a:pt x="3687" y="1406"/>
                    <a:pt x="3687" y="1406"/>
                  </a:cubicBezTo>
                  <a:cubicBezTo>
                    <a:pt x="3719" y="1348"/>
                    <a:pt x="3719" y="1348"/>
                    <a:pt x="3719" y="1348"/>
                  </a:cubicBezTo>
                  <a:cubicBezTo>
                    <a:pt x="3693" y="1195"/>
                    <a:pt x="3693" y="1195"/>
                    <a:pt x="3693" y="1195"/>
                  </a:cubicBezTo>
                  <a:cubicBezTo>
                    <a:pt x="3741" y="1195"/>
                    <a:pt x="3741" y="1195"/>
                    <a:pt x="3741" y="1195"/>
                  </a:cubicBezTo>
                  <a:cubicBezTo>
                    <a:pt x="3741" y="1195"/>
                    <a:pt x="3741" y="1195"/>
                    <a:pt x="3741" y="1195"/>
                  </a:cubicBezTo>
                  <a:close/>
                  <a:moveTo>
                    <a:pt x="3933" y="1145"/>
                  </a:moveTo>
                  <a:cubicBezTo>
                    <a:pt x="3899" y="1145"/>
                    <a:pt x="3899" y="1145"/>
                    <a:pt x="3899" y="1145"/>
                  </a:cubicBezTo>
                  <a:cubicBezTo>
                    <a:pt x="3902" y="1129"/>
                    <a:pt x="3902" y="1129"/>
                    <a:pt x="3902" y="1129"/>
                  </a:cubicBezTo>
                  <a:cubicBezTo>
                    <a:pt x="3990" y="1129"/>
                    <a:pt x="3990" y="1129"/>
                    <a:pt x="3990" y="1129"/>
                  </a:cubicBezTo>
                  <a:cubicBezTo>
                    <a:pt x="3987" y="1145"/>
                    <a:pt x="3987" y="1145"/>
                    <a:pt x="3987" y="1145"/>
                  </a:cubicBezTo>
                  <a:cubicBezTo>
                    <a:pt x="3953" y="1145"/>
                    <a:pt x="3953" y="1145"/>
                    <a:pt x="3953" y="1145"/>
                  </a:cubicBezTo>
                  <a:cubicBezTo>
                    <a:pt x="3936" y="1225"/>
                    <a:pt x="3936" y="1225"/>
                    <a:pt x="3936" y="1225"/>
                  </a:cubicBezTo>
                  <a:cubicBezTo>
                    <a:pt x="3916" y="1225"/>
                    <a:pt x="3916" y="1225"/>
                    <a:pt x="3916" y="1225"/>
                  </a:cubicBezTo>
                  <a:cubicBezTo>
                    <a:pt x="3933" y="1145"/>
                    <a:pt x="3933" y="1145"/>
                    <a:pt x="3933" y="1145"/>
                  </a:cubicBezTo>
                  <a:cubicBezTo>
                    <a:pt x="3933" y="1145"/>
                    <a:pt x="3933" y="1145"/>
                    <a:pt x="3933" y="1145"/>
                  </a:cubicBezTo>
                  <a:close/>
                  <a:moveTo>
                    <a:pt x="3999" y="1129"/>
                  </a:moveTo>
                  <a:cubicBezTo>
                    <a:pt x="4031" y="1129"/>
                    <a:pt x="4031" y="1129"/>
                    <a:pt x="4031" y="1129"/>
                  </a:cubicBezTo>
                  <a:cubicBezTo>
                    <a:pt x="4036" y="1200"/>
                    <a:pt x="4036" y="1200"/>
                    <a:pt x="4036" y="1200"/>
                  </a:cubicBezTo>
                  <a:cubicBezTo>
                    <a:pt x="4072" y="1129"/>
                    <a:pt x="4072" y="1129"/>
                    <a:pt x="4072" y="1129"/>
                  </a:cubicBezTo>
                  <a:cubicBezTo>
                    <a:pt x="4103" y="1129"/>
                    <a:pt x="4103" y="1129"/>
                    <a:pt x="4103" y="1129"/>
                  </a:cubicBezTo>
                  <a:cubicBezTo>
                    <a:pt x="4083" y="1225"/>
                    <a:pt x="4083" y="1225"/>
                    <a:pt x="4083" y="1225"/>
                  </a:cubicBezTo>
                  <a:cubicBezTo>
                    <a:pt x="4063" y="1225"/>
                    <a:pt x="4063" y="1225"/>
                    <a:pt x="4063" y="1225"/>
                  </a:cubicBezTo>
                  <a:cubicBezTo>
                    <a:pt x="4080" y="1143"/>
                    <a:pt x="4080" y="1143"/>
                    <a:pt x="4080" y="1143"/>
                  </a:cubicBezTo>
                  <a:cubicBezTo>
                    <a:pt x="4038" y="1225"/>
                    <a:pt x="4038" y="1225"/>
                    <a:pt x="4038" y="1225"/>
                  </a:cubicBezTo>
                  <a:cubicBezTo>
                    <a:pt x="4021" y="1225"/>
                    <a:pt x="4021" y="1225"/>
                    <a:pt x="4021" y="1225"/>
                  </a:cubicBezTo>
                  <a:cubicBezTo>
                    <a:pt x="4014" y="1143"/>
                    <a:pt x="4014" y="1143"/>
                    <a:pt x="4014" y="1143"/>
                  </a:cubicBezTo>
                  <a:cubicBezTo>
                    <a:pt x="3997" y="1225"/>
                    <a:pt x="3997" y="1225"/>
                    <a:pt x="3997" y="1225"/>
                  </a:cubicBezTo>
                  <a:cubicBezTo>
                    <a:pt x="3978" y="1225"/>
                    <a:pt x="3978" y="1225"/>
                    <a:pt x="3978" y="1225"/>
                  </a:cubicBezTo>
                  <a:cubicBezTo>
                    <a:pt x="3999" y="1129"/>
                    <a:pt x="3999" y="1129"/>
                    <a:pt x="3999" y="1129"/>
                  </a:cubicBezTo>
                  <a:cubicBezTo>
                    <a:pt x="3999" y="1129"/>
                    <a:pt x="3999" y="1129"/>
                    <a:pt x="3999" y="112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Freeform 9"/>
            <p:cNvSpPr>
              <a:spLocks noEditPoints="1"/>
            </p:cNvSpPr>
            <p:nvPr userDrawn="1"/>
          </p:nvSpPr>
          <p:spPr bwMode="black">
            <a:xfrm>
              <a:off x="68" y="0"/>
              <a:ext cx="1723" cy="964"/>
            </a:xfrm>
            <a:custGeom>
              <a:avLst/>
              <a:gdLst>
                <a:gd name="T0" fmla="*/ 175 w 2268"/>
                <a:gd name="T1" fmla="*/ 248 h 1269"/>
                <a:gd name="T2" fmla="*/ 0 w 2268"/>
                <a:gd name="T3" fmla="*/ 248 h 1269"/>
                <a:gd name="T4" fmla="*/ 0 w 2268"/>
                <a:gd name="T5" fmla="*/ 0 h 1269"/>
                <a:gd name="T6" fmla="*/ 175 w 2268"/>
                <a:gd name="T7" fmla="*/ 0 h 1269"/>
                <a:gd name="T8" fmla="*/ 175 w 2268"/>
                <a:gd name="T9" fmla="*/ 248 h 1269"/>
                <a:gd name="T10" fmla="*/ 1723 w 2268"/>
                <a:gd name="T11" fmla="*/ 0 h 1269"/>
                <a:gd name="T12" fmla="*/ 1547 w 2268"/>
                <a:gd name="T13" fmla="*/ 0 h 1269"/>
                <a:gd name="T14" fmla="*/ 1547 w 2268"/>
                <a:gd name="T15" fmla="*/ 248 h 1269"/>
                <a:gd name="T16" fmla="*/ 1723 w 2268"/>
                <a:gd name="T17" fmla="*/ 248 h 1269"/>
                <a:gd name="T18" fmla="*/ 1723 w 2268"/>
                <a:gd name="T19" fmla="*/ 0 h 1269"/>
                <a:gd name="T20" fmla="*/ 175 w 2268"/>
                <a:gd name="T21" fmla="*/ 716 h 1269"/>
                <a:gd name="T22" fmla="*/ 0 w 2268"/>
                <a:gd name="T23" fmla="*/ 716 h 1269"/>
                <a:gd name="T24" fmla="*/ 0 w 2268"/>
                <a:gd name="T25" fmla="*/ 964 h 1269"/>
                <a:gd name="T26" fmla="*/ 175 w 2268"/>
                <a:gd name="T27" fmla="*/ 964 h 1269"/>
                <a:gd name="T28" fmla="*/ 175 w 2268"/>
                <a:gd name="T29" fmla="*/ 716 h 1269"/>
                <a:gd name="T30" fmla="*/ 1723 w 2268"/>
                <a:gd name="T31" fmla="*/ 716 h 1269"/>
                <a:gd name="T32" fmla="*/ 1547 w 2268"/>
                <a:gd name="T33" fmla="*/ 716 h 1269"/>
                <a:gd name="T34" fmla="*/ 1547 w 2268"/>
                <a:gd name="T35" fmla="*/ 964 h 1269"/>
                <a:gd name="T36" fmla="*/ 1723 w 2268"/>
                <a:gd name="T37" fmla="*/ 964 h 1269"/>
                <a:gd name="T38" fmla="*/ 1723 w 2268"/>
                <a:gd name="T39" fmla="*/ 716 h 1269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2268"/>
                <a:gd name="T61" fmla="*/ 0 h 1269"/>
                <a:gd name="T62" fmla="*/ 2268 w 2268"/>
                <a:gd name="T63" fmla="*/ 1269 h 1269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2268" h="1269">
                  <a:moveTo>
                    <a:pt x="231" y="327"/>
                  </a:moveTo>
                  <a:lnTo>
                    <a:pt x="0" y="327"/>
                  </a:lnTo>
                  <a:lnTo>
                    <a:pt x="0" y="0"/>
                  </a:lnTo>
                  <a:lnTo>
                    <a:pt x="231" y="0"/>
                  </a:lnTo>
                  <a:lnTo>
                    <a:pt x="231" y="327"/>
                  </a:lnTo>
                  <a:close/>
                  <a:moveTo>
                    <a:pt x="2268" y="0"/>
                  </a:moveTo>
                  <a:lnTo>
                    <a:pt x="2036" y="0"/>
                  </a:lnTo>
                  <a:lnTo>
                    <a:pt x="2036" y="327"/>
                  </a:lnTo>
                  <a:lnTo>
                    <a:pt x="2268" y="327"/>
                  </a:lnTo>
                  <a:lnTo>
                    <a:pt x="2268" y="0"/>
                  </a:lnTo>
                  <a:close/>
                  <a:moveTo>
                    <a:pt x="231" y="942"/>
                  </a:moveTo>
                  <a:lnTo>
                    <a:pt x="0" y="942"/>
                  </a:lnTo>
                  <a:lnTo>
                    <a:pt x="0" y="1269"/>
                  </a:lnTo>
                  <a:lnTo>
                    <a:pt x="231" y="1269"/>
                  </a:lnTo>
                  <a:lnTo>
                    <a:pt x="231" y="942"/>
                  </a:lnTo>
                  <a:close/>
                  <a:moveTo>
                    <a:pt x="2268" y="942"/>
                  </a:moveTo>
                  <a:lnTo>
                    <a:pt x="2036" y="942"/>
                  </a:lnTo>
                  <a:lnTo>
                    <a:pt x="2036" y="1269"/>
                  </a:lnTo>
                  <a:lnTo>
                    <a:pt x="2268" y="1269"/>
                  </a:lnTo>
                  <a:lnTo>
                    <a:pt x="2268" y="942"/>
                  </a:lnTo>
                  <a:close/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317991" y="1412776"/>
            <a:ext cx="3522853" cy="2160240"/>
          </a:xfrm>
          <a:noFill/>
          <a:ln w="9525">
            <a:noFill/>
            <a:miter lim="800000"/>
            <a:headEnd/>
            <a:tailEnd/>
          </a:ln>
        </p:spPr>
        <p:txBody>
          <a:bodyPr anchor="t"/>
          <a:lstStyle>
            <a:lvl1pPr algn="l" rtl="0" eaLnBrk="1" fontAlgn="base" hangingPunct="1">
              <a:spcBef>
                <a:spcPct val="40000"/>
              </a:spcBef>
              <a:spcAft>
                <a:spcPct val="0"/>
              </a:spcAft>
              <a:defRPr lang="en-GB" sz="3000" b="1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>
              <a:defRPr lang="en-GB" sz="3000" b="1" kern="1200" noProof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2pPr>
            <a:lvl3pPr>
              <a:defRPr lang="en-GB" sz="3000" b="1" kern="1200" noProof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3pPr>
            <a:lvl4pPr>
              <a:defRPr lang="en-GB" sz="3000" b="1" kern="1200" noProof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4pPr>
            <a:lvl5pPr>
              <a:defRPr lang="en-GB" sz="3000" b="1" kern="1200" noProof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5pPr>
            <a:lvl6pPr>
              <a:defRPr lang="en-GB" sz="3000" b="1" kern="1200" noProof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6pPr>
            <a:lvl7pPr>
              <a:defRPr lang="en-GB" sz="3000" b="1" kern="1200" noProof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7pPr>
            <a:lvl8pPr>
              <a:defRPr lang="en-GB" sz="3000" b="1" kern="1200" noProof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8pPr>
            <a:lvl9pPr>
              <a:defRPr lang="en-GB" sz="3000" b="1" kern="1200" noProof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9pPr>
          </a:lstStyle>
          <a:p>
            <a:pPr lvl="0"/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0"/>
          </p:nvPr>
        </p:nvSpPr>
        <p:spPr>
          <a:xfrm>
            <a:off x="317989" y="3789363"/>
            <a:ext cx="3124200" cy="1079500"/>
          </a:xfrm>
          <a:noFill/>
          <a:ln w="9525">
            <a:noFill/>
            <a:miter lim="800000"/>
            <a:headEnd/>
            <a:tailEnd/>
          </a:ln>
        </p:spPr>
        <p:txBody>
          <a:bodyPr>
            <a:normAutofit/>
          </a:bodyPr>
          <a:lstStyle>
            <a:lvl1pPr marL="342900" indent="-342900" algn="l" rtl="0" eaLnBrk="1" fontAlgn="base" hangingPunct="1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defRPr lang="en-US" sz="1200" b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 lang="en-US" sz="1200" b="0" kern="1200" noProof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>
              <a:defRPr lang="en-US" sz="1200" b="0" kern="1200" noProof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>
              <a:defRPr lang="en-US" sz="1200" b="0" kern="1200" noProof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>
              <a:defRPr lang="en-US" sz="1200" b="0" kern="1200" noProof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>
              <a:defRPr lang="en-US" sz="1200" b="0" kern="1200" noProof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>
              <a:defRPr lang="en-US" sz="1200" b="0" kern="1200" noProof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>
              <a:defRPr lang="en-US" sz="1200" b="0" kern="1200" noProof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>
              <a:defRPr lang="en-US" sz="1200" b="0" kern="1200" noProof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76414262"/>
      </p:ext>
    </p:extLst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\\uknasdata04\PresentationGraphicsShared\Admin\Staff\Andrew Iddon\Images\University.jpg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Freeform 9"/>
          <p:cNvSpPr>
            <a:spLocks noChangeAspect="1"/>
          </p:cNvSpPr>
          <p:nvPr userDrawn="1"/>
        </p:nvSpPr>
        <p:spPr bwMode="gray">
          <a:xfrm>
            <a:off x="0" y="0"/>
            <a:ext cx="4816475" cy="5399088"/>
          </a:xfrm>
          <a:custGeom>
            <a:avLst/>
            <a:gdLst>
              <a:gd name="T0" fmla="*/ 0 w 5321"/>
              <a:gd name="T1" fmla="*/ 0 h 5505"/>
              <a:gd name="T2" fmla="*/ 0 w 5321"/>
              <a:gd name="T3" fmla="*/ 5505 h 5505"/>
              <a:gd name="T4" fmla="*/ 3691 w 5321"/>
              <a:gd name="T5" fmla="*/ 5505 h 5505"/>
              <a:gd name="T6" fmla="*/ 5321 w 5321"/>
              <a:gd name="T7" fmla="*/ 0 h 5505"/>
              <a:gd name="T8" fmla="*/ 0 w 5321"/>
              <a:gd name="T9" fmla="*/ 0 h 550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5321" h="5505">
                <a:moveTo>
                  <a:pt x="0" y="0"/>
                </a:moveTo>
                <a:lnTo>
                  <a:pt x="0" y="5505"/>
                </a:lnTo>
                <a:lnTo>
                  <a:pt x="3691" y="5505"/>
                </a:lnTo>
                <a:lnTo>
                  <a:pt x="5321" y="0"/>
                </a:lnTo>
                <a:lnTo>
                  <a:pt x="0" y="0"/>
                </a:lnTo>
                <a:close/>
              </a:path>
            </a:pathLst>
          </a:custGeom>
          <a:gradFill rotWithShape="1">
            <a:gsLst>
              <a:gs pos="0">
                <a:srgbClr val="00257A">
                  <a:alpha val="89999"/>
                </a:srgbClr>
              </a:gs>
              <a:gs pos="35001">
                <a:srgbClr val="00338D">
                  <a:alpha val="89999"/>
                </a:srgbClr>
              </a:gs>
              <a:gs pos="100000">
                <a:srgbClr val="009FDA">
                  <a:alpha val="89999"/>
                </a:srgbClr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8" name="Group 19"/>
          <p:cNvGrpSpPr>
            <a:grpSpLocks/>
          </p:cNvGrpSpPr>
          <p:nvPr userDrawn="1"/>
        </p:nvGrpSpPr>
        <p:grpSpPr bwMode="auto">
          <a:xfrm>
            <a:off x="119063" y="0"/>
            <a:ext cx="2524125" cy="1530350"/>
            <a:chOff x="68" y="0"/>
            <a:chExt cx="1723" cy="964"/>
          </a:xfrm>
        </p:grpSpPr>
        <p:sp>
          <p:nvSpPr>
            <p:cNvPr id="9" name="Freeform 8"/>
            <p:cNvSpPr>
              <a:spLocks noEditPoints="1"/>
            </p:cNvSpPr>
            <p:nvPr userDrawn="1"/>
          </p:nvSpPr>
          <p:spPr bwMode="gray">
            <a:xfrm>
              <a:off x="199" y="248"/>
              <a:ext cx="1423" cy="489"/>
            </a:xfrm>
            <a:custGeom>
              <a:avLst/>
              <a:gdLst>
                <a:gd name="T0" fmla="*/ 685 w 4103"/>
                <a:gd name="T1" fmla="*/ 168 h 1409"/>
                <a:gd name="T2" fmla="*/ 786 w 4103"/>
                <a:gd name="T3" fmla="*/ 242 h 1409"/>
                <a:gd name="T4" fmla="*/ 574 w 4103"/>
                <a:gd name="T5" fmla="*/ 228 h 1409"/>
                <a:gd name="T6" fmla="*/ 596 w 4103"/>
                <a:gd name="T7" fmla="*/ 147 h 1409"/>
                <a:gd name="T8" fmla="*/ 336 w 4103"/>
                <a:gd name="T9" fmla="*/ 242 h 1409"/>
                <a:gd name="T10" fmla="*/ 405 w 4103"/>
                <a:gd name="T11" fmla="*/ 144 h 1409"/>
                <a:gd name="T12" fmla="*/ 249 w 4103"/>
                <a:gd name="T13" fmla="*/ 219 h 1409"/>
                <a:gd name="T14" fmla="*/ 260 w 4103"/>
                <a:gd name="T15" fmla="*/ 219 h 1409"/>
                <a:gd name="T16" fmla="*/ 70 w 4103"/>
                <a:gd name="T17" fmla="*/ 214 h 1409"/>
                <a:gd name="T18" fmla="*/ 62 w 4103"/>
                <a:gd name="T19" fmla="*/ 242 h 1409"/>
                <a:gd name="T20" fmla="*/ 412 w 4103"/>
                <a:gd name="T21" fmla="*/ 144 h 1409"/>
                <a:gd name="T22" fmla="*/ 40 w 4103"/>
                <a:gd name="T23" fmla="*/ 314 h 1409"/>
                <a:gd name="T24" fmla="*/ 229 w 4103"/>
                <a:gd name="T25" fmla="*/ 248 h 1409"/>
                <a:gd name="T26" fmla="*/ 397 w 4103"/>
                <a:gd name="T27" fmla="*/ 248 h 1409"/>
                <a:gd name="T28" fmla="*/ 589 w 4103"/>
                <a:gd name="T29" fmla="*/ 300 h 1409"/>
                <a:gd name="T30" fmla="*/ 70 w 4103"/>
                <a:gd name="T31" fmla="*/ 446 h 1409"/>
                <a:gd name="T32" fmla="*/ 87 w 4103"/>
                <a:gd name="T33" fmla="*/ 461 h 1409"/>
                <a:gd name="T34" fmla="*/ 193 w 4103"/>
                <a:gd name="T35" fmla="*/ 415 h 1409"/>
                <a:gd name="T36" fmla="*/ 118 w 4103"/>
                <a:gd name="T37" fmla="*/ 415 h 1409"/>
                <a:gd name="T38" fmla="*/ 142 w 4103"/>
                <a:gd name="T39" fmla="*/ 425 h 1409"/>
                <a:gd name="T40" fmla="*/ 178 w 4103"/>
                <a:gd name="T41" fmla="*/ 425 h 1409"/>
                <a:gd name="T42" fmla="*/ 219 w 4103"/>
                <a:gd name="T43" fmla="*/ 405 h 1409"/>
                <a:gd name="T44" fmla="*/ 275 w 4103"/>
                <a:gd name="T45" fmla="*/ 423 h 1409"/>
                <a:gd name="T46" fmla="*/ 233 w 4103"/>
                <a:gd name="T47" fmla="*/ 468 h 1409"/>
                <a:gd name="T48" fmla="*/ 294 w 4103"/>
                <a:gd name="T49" fmla="*/ 472 h 1409"/>
                <a:gd name="T50" fmla="*/ 327 w 4103"/>
                <a:gd name="T51" fmla="*/ 415 h 1409"/>
                <a:gd name="T52" fmla="*/ 392 w 4103"/>
                <a:gd name="T53" fmla="*/ 469 h 1409"/>
                <a:gd name="T54" fmla="*/ 415 w 4103"/>
                <a:gd name="T55" fmla="*/ 415 h 1409"/>
                <a:gd name="T56" fmla="*/ 444 w 4103"/>
                <a:gd name="T57" fmla="*/ 392 h 1409"/>
                <a:gd name="T58" fmla="*/ 435 w 4103"/>
                <a:gd name="T59" fmla="*/ 435 h 1409"/>
                <a:gd name="T60" fmla="*/ 516 w 4103"/>
                <a:gd name="T61" fmla="*/ 414 h 1409"/>
                <a:gd name="T62" fmla="*/ 536 w 4103"/>
                <a:gd name="T63" fmla="*/ 470 h 1409"/>
                <a:gd name="T64" fmla="*/ 594 w 4103"/>
                <a:gd name="T65" fmla="*/ 446 h 1409"/>
                <a:gd name="T66" fmla="*/ 611 w 4103"/>
                <a:gd name="T67" fmla="*/ 461 h 1409"/>
                <a:gd name="T68" fmla="*/ 685 w 4103"/>
                <a:gd name="T69" fmla="*/ 467 h 1409"/>
                <a:gd name="T70" fmla="*/ 639 w 4103"/>
                <a:gd name="T71" fmla="*/ 441 h 1409"/>
                <a:gd name="T72" fmla="*/ 654 w 4103"/>
                <a:gd name="T73" fmla="*/ 441 h 1409"/>
                <a:gd name="T74" fmla="*/ 732 w 4103"/>
                <a:gd name="T75" fmla="*/ 468 h 1409"/>
                <a:gd name="T76" fmla="*/ 30 w 4103"/>
                <a:gd name="T77" fmla="*/ 424 h 1409"/>
                <a:gd name="T78" fmla="*/ 2 w 4103"/>
                <a:gd name="T79" fmla="*/ 441 h 1409"/>
                <a:gd name="T80" fmla="*/ 813 w 4103"/>
                <a:gd name="T81" fmla="*/ 459 h 1409"/>
                <a:gd name="T82" fmla="*/ 825 w 4103"/>
                <a:gd name="T83" fmla="*/ 433 h 1409"/>
                <a:gd name="T84" fmla="*/ 877 w 4103"/>
                <a:gd name="T85" fmla="*/ 424 h 1409"/>
                <a:gd name="T86" fmla="*/ 982 w 4103"/>
                <a:gd name="T87" fmla="*/ 414 h 1409"/>
                <a:gd name="T88" fmla="*/ 940 w 4103"/>
                <a:gd name="T89" fmla="*/ 468 h 1409"/>
                <a:gd name="T90" fmla="*/ 1028 w 4103"/>
                <a:gd name="T91" fmla="*/ 422 h 1409"/>
                <a:gd name="T92" fmla="*/ 1029 w 4103"/>
                <a:gd name="T93" fmla="*/ 415 h 1409"/>
                <a:gd name="T94" fmla="*/ 1065 w 4103"/>
                <a:gd name="T95" fmla="*/ 468 h 1409"/>
                <a:gd name="T96" fmla="*/ 1099 w 4103"/>
                <a:gd name="T97" fmla="*/ 463 h 1409"/>
                <a:gd name="T98" fmla="*/ 1126 w 4103"/>
                <a:gd name="T99" fmla="*/ 423 h 1409"/>
                <a:gd name="T100" fmla="*/ 1199 w 4103"/>
                <a:gd name="T101" fmla="*/ 468 h 1409"/>
                <a:gd name="T102" fmla="*/ 1217 w 4103"/>
                <a:gd name="T103" fmla="*/ 414 h 1409"/>
                <a:gd name="T104" fmla="*/ 1218 w 4103"/>
                <a:gd name="T105" fmla="*/ 405 h 1409"/>
                <a:gd name="T106" fmla="*/ 1249 w 4103"/>
                <a:gd name="T107" fmla="*/ 415 h 1409"/>
                <a:gd name="T108" fmla="*/ 1268 w 4103"/>
                <a:gd name="T109" fmla="*/ 457 h 1409"/>
                <a:gd name="T110" fmla="*/ 1279 w 4103"/>
                <a:gd name="T111" fmla="*/ 488 h 1409"/>
                <a:gd name="T112" fmla="*/ 1383 w 4103"/>
                <a:gd name="T113" fmla="*/ 397 h 1409"/>
                <a:gd name="T114" fmla="*/ 1412 w 4103"/>
                <a:gd name="T115" fmla="*/ 392 h 1409"/>
                <a:gd name="T116" fmla="*/ 1380 w 4103"/>
                <a:gd name="T117" fmla="*/ 425 h 1409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4103"/>
                <a:gd name="T178" fmla="*/ 0 h 1409"/>
                <a:gd name="T179" fmla="*/ 4103 w 4103"/>
                <a:gd name="T180" fmla="*/ 1409 h 1409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4103" h="1409">
                  <a:moveTo>
                    <a:pt x="2267" y="697"/>
                  </a:moveTo>
                  <a:cubicBezTo>
                    <a:pt x="2149" y="697"/>
                    <a:pt x="2149" y="697"/>
                    <a:pt x="2149" y="697"/>
                  </a:cubicBezTo>
                  <a:cubicBezTo>
                    <a:pt x="2168" y="619"/>
                    <a:pt x="2168" y="619"/>
                    <a:pt x="2168" y="619"/>
                  </a:cubicBezTo>
                  <a:cubicBezTo>
                    <a:pt x="1930" y="619"/>
                    <a:pt x="1930" y="619"/>
                    <a:pt x="1930" y="619"/>
                  </a:cubicBezTo>
                  <a:cubicBezTo>
                    <a:pt x="1911" y="697"/>
                    <a:pt x="1911" y="697"/>
                    <a:pt x="1911" y="697"/>
                  </a:cubicBezTo>
                  <a:cubicBezTo>
                    <a:pt x="1796" y="697"/>
                    <a:pt x="1796" y="697"/>
                    <a:pt x="1796" y="697"/>
                  </a:cubicBezTo>
                  <a:cubicBezTo>
                    <a:pt x="1796" y="681"/>
                    <a:pt x="1796" y="681"/>
                    <a:pt x="1796" y="681"/>
                  </a:cubicBezTo>
                  <a:cubicBezTo>
                    <a:pt x="1798" y="672"/>
                    <a:pt x="1799" y="663"/>
                    <a:pt x="1802" y="653"/>
                  </a:cubicBezTo>
                  <a:cubicBezTo>
                    <a:pt x="1823" y="569"/>
                    <a:pt x="1878" y="485"/>
                    <a:pt x="1974" y="485"/>
                  </a:cubicBezTo>
                  <a:cubicBezTo>
                    <a:pt x="2012" y="485"/>
                    <a:pt x="2050" y="499"/>
                    <a:pt x="2045" y="552"/>
                  </a:cubicBezTo>
                  <a:cubicBezTo>
                    <a:pt x="2186" y="552"/>
                    <a:pt x="2186" y="552"/>
                    <a:pt x="2186" y="552"/>
                  </a:cubicBezTo>
                  <a:cubicBezTo>
                    <a:pt x="2192" y="527"/>
                    <a:pt x="2201" y="486"/>
                    <a:pt x="2174" y="447"/>
                  </a:cubicBezTo>
                  <a:cubicBezTo>
                    <a:pt x="2145" y="406"/>
                    <a:pt x="2084" y="389"/>
                    <a:pt x="2005" y="389"/>
                  </a:cubicBezTo>
                  <a:cubicBezTo>
                    <a:pt x="1949" y="389"/>
                    <a:pt x="1867" y="398"/>
                    <a:pt x="1796" y="444"/>
                  </a:cubicBezTo>
                  <a:cubicBezTo>
                    <a:pt x="1796" y="18"/>
                    <a:pt x="1796" y="18"/>
                    <a:pt x="1796" y="18"/>
                  </a:cubicBezTo>
                  <a:cubicBezTo>
                    <a:pt x="2267" y="18"/>
                    <a:pt x="2267" y="18"/>
                    <a:pt x="2267" y="18"/>
                  </a:cubicBezTo>
                  <a:cubicBezTo>
                    <a:pt x="2267" y="697"/>
                    <a:pt x="2267" y="697"/>
                    <a:pt x="2267" y="697"/>
                  </a:cubicBezTo>
                  <a:cubicBezTo>
                    <a:pt x="2267" y="697"/>
                    <a:pt x="2267" y="697"/>
                    <a:pt x="2267" y="697"/>
                  </a:cubicBezTo>
                  <a:close/>
                  <a:moveTo>
                    <a:pt x="1989" y="812"/>
                  </a:moveTo>
                  <a:cubicBezTo>
                    <a:pt x="1962" y="817"/>
                    <a:pt x="1936" y="820"/>
                    <a:pt x="1910" y="820"/>
                  </a:cubicBezTo>
                  <a:cubicBezTo>
                    <a:pt x="1842" y="820"/>
                    <a:pt x="1795" y="788"/>
                    <a:pt x="1794" y="715"/>
                  </a:cubicBezTo>
                  <a:cubicBezTo>
                    <a:pt x="2014" y="715"/>
                    <a:pt x="2014" y="715"/>
                    <a:pt x="2014" y="715"/>
                  </a:cubicBezTo>
                  <a:cubicBezTo>
                    <a:pt x="1989" y="812"/>
                    <a:pt x="1989" y="812"/>
                    <a:pt x="1989" y="812"/>
                  </a:cubicBezTo>
                  <a:cubicBezTo>
                    <a:pt x="1989" y="812"/>
                    <a:pt x="1989" y="812"/>
                    <a:pt x="1989" y="812"/>
                  </a:cubicBezTo>
                  <a:close/>
                  <a:moveTo>
                    <a:pt x="1718" y="424"/>
                  </a:moveTo>
                  <a:cubicBezTo>
                    <a:pt x="1718" y="521"/>
                    <a:pt x="1718" y="521"/>
                    <a:pt x="1718" y="521"/>
                  </a:cubicBezTo>
                  <a:cubicBezTo>
                    <a:pt x="1685" y="567"/>
                    <a:pt x="1665" y="616"/>
                    <a:pt x="1655" y="656"/>
                  </a:cubicBezTo>
                  <a:cubicBezTo>
                    <a:pt x="1651" y="670"/>
                    <a:pt x="1649" y="684"/>
                    <a:pt x="1648" y="697"/>
                  </a:cubicBezTo>
                  <a:cubicBezTo>
                    <a:pt x="1578" y="697"/>
                    <a:pt x="1578" y="697"/>
                    <a:pt x="1578" y="697"/>
                  </a:cubicBezTo>
                  <a:cubicBezTo>
                    <a:pt x="1637" y="417"/>
                    <a:pt x="1637" y="417"/>
                    <a:pt x="1637" y="417"/>
                  </a:cubicBezTo>
                  <a:cubicBezTo>
                    <a:pt x="1438" y="416"/>
                    <a:pt x="1438" y="416"/>
                    <a:pt x="1438" y="416"/>
                  </a:cubicBezTo>
                  <a:cubicBezTo>
                    <a:pt x="1260" y="697"/>
                    <a:pt x="1260" y="697"/>
                    <a:pt x="1260" y="697"/>
                  </a:cubicBezTo>
                  <a:cubicBezTo>
                    <a:pt x="1247" y="697"/>
                    <a:pt x="1247" y="697"/>
                    <a:pt x="1247" y="697"/>
                  </a:cubicBezTo>
                  <a:cubicBezTo>
                    <a:pt x="1247" y="18"/>
                    <a:pt x="1247" y="18"/>
                    <a:pt x="1247" y="18"/>
                  </a:cubicBezTo>
                  <a:cubicBezTo>
                    <a:pt x="1718" y="18"/>
                    <a:pt x="1718" y="18"/>
                    <a:pt x="1718" y="18"/>
                  </a:cubicBezTo>
                  <a:cubicBezTo>
                    <a:pt x="1718" y="424"/>
                    <a:pt x="1718" y="424"/>
                    <a:pt x="1718" y="424"/>
                  </a:cubicBezTo>
                  <a:cubicBezTo>
                    <a:pt x="1718" y="424"/>
                    <a:pt x="1718" y="424"/>
                    <a:pt x="1718" y="424"/>
                  </a:cubicBezTo>
                  <a:close/>
                  <a:moveTo>
                    <a:pt x="1455" y="697"/>
                  </a:moveTo>
                  <a:cubicBezTo>
                    <a:pt x="1384" y="697"/>
                    <a:pt x="1384" y="697"/>
                    <a:pt x="1384" y="697"/>
                  </a:cubicBezTo>
                  <a:cubicBezTo>
                    <a:pt x="1491" y="529"/>
                    <a:pt x="1491" y="529"/>
                    <a:pt x="1491" y="529"/>
                  </a:cubicBezTo>
                  <a:cubicBezTo>
                    <a:pt x="1455" y="697"/>
                    <a:pt x="1455" y="697"/>
                    <a:pt x="1455" y="697"/>
                  </a:cubicBezTo>
                  <a:cubicBezTo>
                    <a:pt x="1455" y="697"/>
                    <a:pt x="1455" y="697"/>
                    <a:pt x="1455" y="697"/>
                  </a:cubicBezTo>
                  <a:close/>
                  <a:moveTo>
                    <a:pt x="1169" y="416"/>
                  </a:moveTo>
                  <a:cubicBezTo>
                    <a:pt x="1051" y="416"/>
                    <a:pt x="1051" y="416"/>
                    <a:pt x="1051" y="416"/>
                  </a:cubicBezTo>
                  <a:cubicBezTo>
                    <a:pt x="970" y="697"/>
                    <a:pt x="970" y="697"/>
                    <a:pt x="970" y="697"/>
                  </a:cubicBezTo>
                  <a:cubicBezTo>
                    <a:pt x="845" y="697"/>
                    <a:pt x="845" y="697"/>
                    <a:pt x="845" y="697"/>
                  </a:cubicBezTo>
                  <a:cubicBezTo>
                    <a:pt x="909" y="674"/>
                    <a:pt x="948" y="629"/>
                    <a:pt x="960" y="562"/>
                  </a:cubicBezTo>
                  <a:cubicBezTo>
                    <a:pt x="970" y="510"/>
                    <a:pt x="965" y="476"/>
                    <a:pt x="944" y="451"/>
                  </a:cubicBezTo>
                  <a:cubicBezTo>
                    <a:pt x="912" y="413"/>
                    <a:pt x="848" y="416"/>
                    <a:pt x="792" y="416"/>
                  </a:cubicBezTo>
                  <a:cubicBezTo>
                    <a:pt x="782" y="416"/>
                    <a:pt x="698" y="416"/>
                    <a:pt x="698" y="416"/>
                  </a:cubicBezTo>
                  <a:cubicBezTo>
                    <a:pt x="698" y="18"/>
                    <a:pt x="698" y="18"/>
                    <a:pt x="698" y="18"/>
                  </a:cubicBezTo>
                  <a:cubicBezTo>
                    <a:pt x="1169" y="18"/>
                    <a:pt x="1169" y="18"/>
                    <a:pt x="1169" y="18"/>
                  </a:cubicBezTo>
                  <a:cubicBezTo>
                    <a:pt x="1169" y="416"/>
                    <a:pt x="1169" y="416"/>
                    <a:pt x="1169" y="416"/>
                  </a:cubicBezTo>
                  <a:cubicBezTo>
                    <a:pt x="1169" y="416"/>
                    <a:pt x="1169" y="416"/>
                    <a:pt x="1169" y="416"/>
                  </a:cubicBezTo>
                  <a:close/>
                  <a:moveTo>
                    <a:pt x="1094" y="697"/>
                  </a:moveTo>
                  <a:cubicBezTo>
                    <a:pt x="1143" y="521"/>
                    <a:pt x="1143" y="521"/>
                    <a:pt x="1143" y="521"/>
                  </a:cubicBezTo>
                  <a:cubicBezTo>
                    <a:pt x="1145" y="697"/>
                    <a:pt x="1145" y="697"/>
                    <a:pt x="1145" y="697"/>
                  </a:cubicBezTo>
                  <a:cubicBezTo>
                    <a:pt x="1094" y="697"/>
                    <a:pt x="1094" y="697"/>
                    <a:pt x="1094" y="697"/>
                  </a:cubicBezTo>
                  <a:cubicBezTo>
                    <a:pt x="1094" y="697"/>
                    <a:pt x="1094" y="697"/>
                    <a:pt x="1094" y="697"/>
                  </a:cubicBezTo>
                  <a:close/>
                  <a:moveTo>
                    <a:pt x="751" y="630"/>
                  </a:moveTo>
                  <a:cubicBezTo>
                    <a:pt x="751" y="630"/>
                    <a:pt x="751" y="630"/>
                    <a:pt x="751" y="630"/>
                  </a:cubicBezTo>
                  <a:cubicBezTo>
                    <a:pt x="746" y="630"/>
                    <a:pt x="741" y="631"/>
                    <a:pt x="736" y="631"/>
                  </a:cubicBezTo>
                  <a:cubicBezTo>
                    <a:pt x="729" y="631"/>
                    <a:pt x="724" y="631"/>
                    <a:pt x="719" y="631"/>
                  </a:cubicBezTo>
                  <a:cubicBezTo>
                    <a:pt x="689" y="631"/>
                    <a:pt x="689" y="631"/>
                    <a:pt x="689" y="631"/>
                  </a:cubicBezTo>
                  <a:cubicBezTo>
                    <a:pt x="703" y="579"/>
                    <a:pt x="703" y="579"/>
                    <a:pt x="703" y="579"/>
                  </a:cubicBezTo>
                  <a:cubicBezTo>
                    <a:pt x="709" y="554"/>
                    <a:pt x="709" y="554"/>
                    <a:pt x="709" y="554"/>
                  </a:cubicBezTo>
                  <a:cubicBezTo>
                    <a:pt x="725" y="494"/>
                    <a:pt x="725" y="494"/>
                    <a:pt x="725" y="494"/>
                  </a:cubicBezTo>
                  <a:cubicBezTo>
                    <a:pt x="732" y="494"/>
                    <a:pt x="739" y="494"/>
                    <a:pt x="746" y="494"/>
                  </a:cubicBezTo>
                  <a:cubicBezTo>
                    <a:pt x="769" y="494"/>
                    <a:pt x="769" y="494"/>
                    <a:pt x="769" y="494"/>
                  </a:cubicBezTo>
                  <a:cubicBezTo>
                    <a:pt x="809" y="494"/>
                    <a:pt x="834" y="496"/>
                    <a:pt x="843" y="509"/>
                  </a:cubicBezTo>
                  <a:cubicBezTo>
                    <a:pt x="850" y="518"/>
                    <a:pt x="849" y="535"/>
                    <a:pt x="841" y="560"/>
                  </a:cubicBezTo>
                  <a:cubicBezTo>
                    <a:pt x="827" y="603"/>
                    <a:pt x="809" y="626"/>
                    <a:pt x="751" y="630"/>
                  </a:cubicBezTo>
                  <a:moveTo>
                    <a:pt x="620" y="441"/>
                  </a:moveTo>
                  <a:cubicBezTo>
                    <a:pt x="613" y="465"/>
                    <a:pt x="613" y="465"/>
                    <a:pt x="613" y="465"/>
                  </a:cubicBezTo>
                  <a:cubicBezTo>
                    <a:pt x="545" y="689"/>
                    <a:pt x="545" y="689"/>
                    <a:pt x="545" y="689"/>
                  </a:cubicBezTo>
                  <a:cubicBezTo>
                    <a:pt x="542" y="697"/>
                    <a:pt x="542" y="697"/>
                    <a:pt x="542" y="697"/>
                  </a:cubicBezTo>
                  <a:cubicBezTo>
                    <a:pt x="321" y="697"/>
                    <a:pt x="321" y="697"/>
                    <a:pt x="321" y="697"/>
                  </a:cubicBezTo>
                  <a:cubicBezTo>
                    <a:pt x="303" y="661"/>
                    <a:pt x="303" y="661"/>
                    <a:pt x="303" y="661"/>
                  </a:cubicBezTo>
                  <a:cubicBezTo>
                    <a:pt x="542" y="417"/>
                    <a:pt x="542" y="417"/>
                    <a:pt x="542" y="417"/>
                  </a:cubicBezTo>
                  <a:cubicBezTo>
                    <a:pt x="389" y="417"/>
                    <a:pt x="389" y="417"/>
                    <a:pt x="389" y="417"/>
                  </a:cubicBezTo>
                  <a:cubicBezTo>
                    <a:pt x="202" y="618"/>
                    <a:pt x="202" y="618"/>
                    <a:pt x="202" y="618"/>
                  </a:cubicBezTo>
                  <a:cubicBezTo>
                    <a:pt x="262" y="417"/>
                    <a:pt x="262" y="417"/>
                    <a:pt x="262" y="417"/>
                  </a:cubicBezTo>
                  <a:cubicBezTo>
                    <a:pt x="149" y="417"/>
                    <a:pt x="149" y="417"/>
                    <a:pt x="149" y="417"/>
                  </a:cubicBezTo>
                  <a:cubicBezTo>
                    <a:pt x="149" y="18"/>
                    <a:pt x="149" y="18"/>
                    <a:pt x="149" y="18"/>
                  </a:cubicBezTo>
                  <a:cubicBezTo>
                    <a:pt x="620" y="18"/>
                    <a:pt x="620" y="18"/>
                    <a:pt x="620" y="18"/>
                  </a:cubicBezTo>
                  <a:cubicBezTo>
                    <a:pt x="620" y="441"/>
                    <a:pt x="620" y="441"/>
                    <a:pt x="620" y="441"/>
                  </a:cubicBezTo>
                  <a:cubicBezTo>
                    <a:pt x="620" y="441"/>
                    <a:pt x="620" y="441"/>
                    <a:pt x="620" y="441"/>
                  </a:cubicBezTo>
                  <a:close/>
                  <a:moveTo>
                    <a:pt x="178" y="697"/>
                  </a:moveTo>
                  <a:cubicBezTo>
                    <a:pt x="179" y="695"/>
                    <a:pt x="179" y="695"/>
                    <a:pt x="179" y="695"/>
                  </a:cubicBezTo>
                  <a:cubicBezTo>
                    <a:pt x="180" y="697"/>
                    <a:pt x="180" y="697"/>
                    <a:pt x="180" y="697"/>
                  </a:cubicBezTo>
                  <a:cubicBezTo>
                    <a:pt x="178" y="697"/>
                    <a:pt x="178" y="697"/>
                    <a:pt x="178" y="697"/>
                  </a:cubicBezTo>
                  <a:cubicBezTo>
                    <a:pt x="178" y="697"/>
                    <a:pt x="178" y="697"/>
                    <a:pt x="178" y="697"/>
                  </a:cubicBezTo>
                  <a:close/>
                  <a:moveTo>
                    <a:pt x="1778" y="0"/>
                  </a:moveTo>
                  <a:cubicBezTo>
                    <a:pt x="1778" y="457"/>
                    <a:pt x="1778" y="457"/>
                    <a:pt x="1778" y="457"/>
                  </a:cubicBezTo>
                  <a:cubicBezTo>
                    <a:pt x="1763" y="469"/>
                    <a:pt x="1749" y="483"/>
                    <a:pt x="1736" y="498"/>
                  </a:cubicBezTo>
                  <a:cubicBezTo>
                    <a:pt x="1736" y="0"/>
                    <a:pt x="1736" y="0"/>
                    <a:pt x="1736" y="0"/>
                  </a:cubicBezTo>
                  <a:cubicBezTo>
                    <a:pt x="1229" y="0"/>
                    <a:pt x="1229" y="0"/>
                    <a:pt x="1229" y="0"/>
                  </a:cubicBezTo>
                  <a:cubicBezTo>
                    <a:pt x="1229" y="416"/>
                    <a:pt x="1229" y="416"/>
                    <a:pt x="1229" y="416"/>
                  </a:cubicBezTo>
                  <a:cubicBezTo>
                    <a:pt x="1187" y="416"/>
                    <a:pt x="1187" y="416"/>
                    <a:pt x="1187" y="416"/>
                  </a:cubicBezTo>
                  <a:cubicBezTo>
                    <a:pt x="1187" y="0"/>
                    <a:pt x="1187" y="0"/>
                    <a:pt x="1187" y="0"/>
                  </a:cubicBezTo>
                  <a:cubicBezTo>
                    <a:pt x="680" y="0"/>
                    <a:pt x="680" y="0"/>
                    <a:pt x="680" y="0"/>
                  </a:cubicBezTo>
                  <a:cubicBezTo>
                    <a:pt x="680" y="417"/>
                    <a:pt x="680" y="417"/>
                    <a:pt x="680" y="417"/>
                  </a:cubicBezTo>
                  <a:cubicBezTo>
                    <a:pt x="638" y="417"/>
                    <a:pt x="638" y="417"/>
                    <a:pt x="638" y="417"/>
                  </a:cubicBezTo>
                  <a:cubicBezTo>
                    <a:pt x="638" y="0"/>
                    <a:pt x="638" y="0"/>
                    <a:pt x="638" y="0"/>
                  </a:cubicBezTo>
                  <a:cubicBezTo>
                    <a:pt x="131" y="0"/>
                    <a:pt x="131" y="0"/>
                    <a:pt x="131" y="0"/>
                  </a:cubicBezTo>
                  <a:cubicBezTo>
                    <a:pt x="131" y="475"/>
                    <a:pt x="131" y="475"/>
                    <a:pt x="131" y="475"/>
                  </a:cubicBezTo>
                  <a:cubicBezTo>
                    <a:pt x="2" y="906"/>
                    <a:pt x="2" y="906"/>
                    <a:pt x="2" y="906"/>
                  </a:cubicBezTo>
                  <a:cubicBezTo>
                    <a:pt x="115" y="906"/>
                    <a:pt x="115" y="906"/>
                    <a:pt x="115" y="906"/>
                  </a:cubicBezTo>
                  <a:cubicBezTo>
                    <a:pt x="173" y="715"/>
                    <a:pt x="173" y="715"/>
                    <a:pt x="173" y="715"/>
                  </a:cubicBezTo>
                  <a:cubicBezTo>
                    <a:pt x="189" y="715"/>
                    <a:pt x="189" y="715"/>
                    <a:pt x="189" y="715"/>
                  </a:cubicBezTo>
                  <a:cubicBezTo>
                    <a:pt x="283" y="906"/>
                    <a:pt x="283" y="906"/>
                    <a:pt x="283" y="906"/>
                  </a:cubicBezTo>
                  <a:cubicBezTo>
                    <a:pt x="421" y="906"/>
                    <a:pt x="421" y="906"/>
                    <a:pt x="421" y="906"/>
                  </a:cubicBezTo>
                  <a:cubicBezTo>
                    <a:pt x="329" y="715"/>
                    <a:pt x="329" y="715"/>
                    <a:pt x="329" y="715"/>
                  </a:cubicBezTo>
                  <a:cubicBezTo>
                    <a:pt x="537" y="715"/>
                    <a:pt x="537" y="715"/>
                    <a:pt x="537" y="715"/>
                  </a:cubicBezTo>
                  <a:cubicBezTo>
                    <a:pt x="479" y="906"/>
                    <a:pt x="479" y="906"/>
                    <a:pt x="479" y="906"/>
                  </a:cubicBezTo>
                  <a:cubicBezTo>
                    <a:pt x="604" y="906"/>
                    <a:pt x="604" y="906"/>
                    <a:pt x="604" y="906"/>
                  </a:cubicBezTo>
                  <a:cubicBezTo>
                    <a:pt x="661" y="715"/>
                    <a:pt x="661" y="715"/>
                    <a:pt x="661" y="715"/>
                  </a:cubicBezTo>
                  <a:cubicBezTo>
                    <a:pt x="688" y="715"/>
                    <a:pt x="688" y="715"/>
                    <a:pt x="688" y="715"/>
                  </a:cubicBezTo>
                  <a:cubicBezTo>
                    <a:pt x="688" y="715"/>
                    <a:pt x="688" y="715"/>
                    <a:pt x="688" y="715"/>
                  </a:cubicBezTo>
                  <a:cubicBezTo>
                    <a:pt x="727" y="715"/>
                    <a:pt x="727" y="715"/>
                    <a:pt x="727" y="715"/>
                  </a:cubicBezTo>
                  <a:cubicBezTo>
                    <a:pt x="730" y="715"/>
                    <a:pt x="730" y="715"/>
                    <a:pt x="730" y="715"/>
                  </a:cubicBezTo>
                  <a:cubicBezTo>
                    <a:pt x="965" y="715"/>
                    <a:pt x="965" y="715"/>
                    <a:pt x="965" y="715"/>
                  </a:cubicBezTo>
                  <a:cubicBezTo>
                    <a:pt x="910" y="905"/>
                    <a:pt x="910" y="905"/>
                    <a:pt x="910" y="905"/>
                  </a:cubicBezTo>
                  <a:cubicBezTo>
                    <a:pt x="1035" y="905"/>
                    <a:pt x="1035" y="905"/>
                    <a:pt x="1035" y="905"/>
                  </a:cubicBezTo>
                  <a:cubicBezTo>
                    <a:pt x="1088" y="715"/>
                    <a:pt x="1088" y="715"/>
                    <a:pt x="1088" y="715"/>
                  </a:cubicBezTo>
                  <a:cubicBezTo>
                    <a:pt x="1145" y="715"/>
                    <a:pt x="1145" y="715"/>
                    <a:pt x="1145" y="715"/>
                  </a:cubicBezTo>
                  <a:cubicBezTo>
                    <a:pt x="1146" y="905"/>
                    <a:pt x="1146" y="905"/>
                    <a:pt x="1146" y="905"/>
                  </a:cubicBezTo>
                  <a:cubicBezTo>
                    <a:pt x="1252" y="905"/>
                    <a:pt x="1252" y="905"/>
                    <a:pt x="1252" y="905"/>
                  </a:cubicBezTo>
                  <a:cubicBezTo>
                    <a:pt x="1372" y="715"/>
                    <a:pt x="1372" y="715"/>
                    <a:pt x="1372" y="715"/>
                  </a:cubicBezTo>
                  <a:cubicBezTo>
                    <a:pt x="1451" y="715"/>
                    <a:pt x="1451" y="715"/>
                    <a:pt x="1451" y="715"/>
                  </a:cubicBezTo>
                  <a:cubicBezTo>
                    <a:pt x="1410" y="905"/>
                    <a:pt x="1410" y="905"/>
                    <a:pt x="1410" y="905"/>
                  </a:cubicBezTo>
                  <a:cubicBezTo>
                    <a:pt x="1534" y="905"/>
                    <a:pt x="1534" y="905"/>
                    <a:pt x="1534" y="905"/>
                  </a:cubicBezTo>
                  <a:cubicBezTo>
                    <a:pt x="1574" y="715"/>
                    <a:pt x="1574" y="715"/>
                    <a:pt x="1574" y="715"/>
                  </a:cubicBezTo>
                  <a:cubicBezTo>
                    <a:pt x="1645" y="715"/>
                    <a:pt x="1645" y="715"/>
                    <a:pt x="1645" y="715"/>
                  </a:cubicBezTo>
                  <a:cubicBezTo>
                    <a:pt x="1643" y="774"/>
                    <a:pt x="1658" y="827"/>
                    <a:pt x="1697" y="863"/>
                  </a:cubicBezTo>
                  <a:cubicBezTo>
                    <a:pt x="1745" y="907"/>
                    <a:pt x="1818" y="916"/>
                    <a:pt x="1872" y="916"/>
                  </a:cubicBezTo>
                  <a:cubicBezTo>
                    <a:pt x="1947" y="916"/>
                    <a:pt x="2024" y="905"/>
                    <a:pt x="2102" y="888"/>
                  </a:cubicBezTo>
                  <a:cubicBezTo>
                    <a:pt x="2145" y="715"/>
                    <a:pt x="2145" y="715"/>
                    <a:pt x="2145" y="715"/>
                  </a:cubicBezTo>
                  <a:cubicBezTo>
                    <a:pt x="2285" y="715"/>
                    <a:pt x="2285" y="715"/>
                    <a:pt x="2285" y="715"/>
                  </a:cubicBezTo>
                  <a:cubicBezTo>
                    <a:pt x="2285" y="0"/>
                    <a:pt x="2285" y="0"/>
                    <a:pt x="2285" y="0"/>
                  </a:cubicBezTo>
                  <a:cubicBezTo>
                    <a:pt x="1778" y="0"/>
                    <a:pt x="1778" y="0"/>
                    <a:pt x="1778" y="0"/>
                  </a:cubicBezTo>
                  <a:cubicBezTo>
                    <a:pt x="1778" y="0"/>
                    <a:pt x="1778" y="0"/>
                    <a:pt x="1778" y="0"/>
                  </a:cubicBezTo>
                  <a:close/>
                  <a:moveTo>
                    <a:pt x="222" y="1195"/>
                  </a:moveTo>
                  <a:cubicBezTo>
                    <a:pt x="203" y="1286"/>
                    <a:pt x="203" y="1286"/>
                    <a:pt x="203" y="1286"/>
                  </a:cubicBezTo>
                  <a:cubicBezTo>
                    <a:pt x="200" y="1299"/>
                    <a:pt x="196" y="1320"/>
                    <a:pt x="220" y="1320"/>
                  </a:cubicBezTo>
                  <a:cubicBezTo>
                    <a:pt x="249" y="1320"/>
                    <a:pt x="253" y="1298"/>
                    <a:pt x="259" y="1272"/>
                  </a:cubicBezTo>
                  <a:cubicBezTo>
                    <a:pt x="275" y="1195"/>
                    <a:pt x="275" y="1195"/>
                    <a:pt x="275" y="1195"/>
                  </a:cubicBezTo>
                  <a:cubicBezTo>
                    <a:pt x="321" y="1195"/>
                    <a:pt x="321" y="1195"/>
                    <a:pt x="321" y="1195"/>
                  </a:cubicBezTo>
                  <a:cubicBezTo>
                    <a:pt x="300" y="1296"/>
                    <a:pt x="300" y="1296"/>
                    <a:pt x="300" y="1296"/>
                  </a:cubicBezTo>
                  <a:cubicBezTo>
                    <a:pt x="294" y="1329"/>
                    <a:pt x="293" y="1333"/>
                    <a:pt x="292" y="1337"/>
                  </a:cubicBezTo>
                  <a:cubicBezTo>
                    <a:pt x="292" y="1341"/>
                    <a:pt x="291" y="1344"/>
                    <a:pt x="291" y="1348"/>
                  </a:cubicBezTo>
                  <a:cubicBezTo>
                    <a:pt x="247" y="1348"/>
                    <a:pt x="247" y="1348"/>
                    <a:pt x="247" y="1348"/>
                  </a:cubicBezTo>
                  <a:cubicBezTo>
                    <a:pt x="250" y="1328"/>
                    <a:pt x="250" y="1328"/>
                    <a:pt x="250" y="1328"/>
                  </a:cubicBezTo>
                  <a:cubicBezTo>
                    <a:pt x="244" y="1334"/>
                    <a:pt x="229" y="1352"/>
                    <a:pt x="200" y="1352"/>
                  </a:cubicBezTo>
                  <a:cubicBezTo>
                    <a:pt x="179" y="1352"/>
                    <a:pt x="164" y="1343"/>
                    <a:pt x="158" y="1331"/>
                  </a:cubicBezTo>
                  <a:cubicBezTo>
                    <a:pt x="151" y="1319"/>
                    <a:pt x="155" y="1297"/>
                    <a:pt x="157" y="1290"/>
                  </a:cubicBezTo>
                  <a:cubicBezTo>
                    <a:pt x="177" y="1195"/>
                    <a:pt x="177" y="1195"/>
                    <a:pt x="177" y="1195"/>
                  </a:cubicBezTo>
                  <a:cubicBezTo>
                    <a:pt x="222" y="1195"/>
                    <a:pt x="222" y="1195"/>
                    <a:pt x="222" y="1195"/>
                  </a:cubicBezTo>
                  <a:cubicBezTo>
                    <a:pt x="222" y="1195"/>
                    <a:pt x="222" y="1195"/>
                    <a:pt x="222" y="1195"/>
                  </a:cubicBezTo>
                  <a:close/>
                  <a:moveTo>
                    <a:pt x="514" y="1225"/>
                  </a:moveTo>
                  <a:cubicBezTo>
                    <a:pt x="550" y="1225"/>
                    <a:pt x="550" y="1225"/>
                    <a:pt x="550" y="1225"/>
                  </a:cubicBezTo>
                  <a:cubicBezTo>
                    <a:pt x="556" y="1196"/>
                    <a:pt x="556" y="1196"/>
                    <a:pt x="556" y="1196"/>
                  </a:cubicBezTo>
                  <a:cubicBezTo>
                    <a:pt x="520" y="1196"/>
                    <a:pt x="520" y="1196"/>
                    <a:pt x="520" y="1196"/>
                  </a:cubicBezTo>
                  <a:cubicBezTo>
                    <a:pt x="530" y="1149"/>
                    <a:pt x="530" y="1149"/>
                    <a:pt x="530" y="1149"/>
                  </a:cubicBezTo>
                  <a:cubicBezTo>
                    <a:pt x="482" y="1166"/>
                    <a:pt x="482" y="1166"/>
                    <a:pt x="482" y="1166"/>
                  </a:cubicBezTo>
                  <a:cubicBezTo>
                    <a:pt x="475" y="1196"/>
                    <a:pt x="475" y="1196"/>
                    <a:pt x="475" y="1196"/>
                  </a:cubicBezTo>
                  <a:cubicBezTo>
                    <a:pt x="414" y="1196"/>
                    <a:pt x="414" y="1196"/>
                    <a:pt x="414" y="1196"/>
                  </a:cubicBezTo>
                  <a:cubicBezTo>
                    <a:pt x="424" y="1149"/>
                    <a:pt x="424" y="1149"/>
                    <a:pt x="424" y="1149"/>
                  </a:cubicBezTo>
                  <a:cubicBezTo>
                    <a:pt x="376" y="1166"/>
                    <a:pt x="376" y="1166"/>
                    <a:pt x="376" y="1166"/>
                  </a:cubicBezTo>
                  <a:cubicBezTo>
                    <a:pt x="369" y="1196"/>
                    <a:pt x="369" y="1196"/>
                    <a:pt x="369" y="1196"/>
                  </a:cubicBezTo>
                  <a:cubicBezTo>
                    <a:pt x="340" y="1196"/>
                    <a:pt x="340" y="1196"/>
                    <a:pt x="340" y="1196"/>
                  </a:cubicBezTo>
                  <a:cubicBezTo>
                    <a:pt x="333" y="1225"/>
                    <a:pt x="333" y="1225"/>
                    <a:pt x="333" y="1225"/>
                  </a:cubicBezTo>
                  <a:cubicBezTo>
                    <a:pt x="363" y="1225"/>
                    <a:pt x="363" y="1225"/>
                    <a:pt x="363" y="1225"/>
                  </a:cubicBezTo>
                  <a:cubicBezTo>
                    <a:pt x="345" y="1310"/>
                    <a:pt x="345" y="1310"/>
                    <a:pt x="345" y="1310"/>
                  </a:cubicBezTo>
                  <a:cubicBezTo>
                    <a:pt x="342" y="1322"/>
                    <a:pt x="336" y="1351"/>
                    <a:pt x="382" y="1351"/>
                  </a:cubicBezTo>
                  <a:cubicBezTo>
                    <a:pt x="389" y="1351"/>
                    <a:pt x="402" y="1350"/>
                    <a:pt x="417" y="1346"/>
                  </a:cubicBezTo>
                  <a:cubicBezTo>
                    <a:pt x="424" y="1317"/>
                    <a:pt x="424" y="1317"/>
                    <a:pt x="424" y="1317"/>
                  </a:cubicBezTo>
                  <a:cubicBezTo>
                    <a:pt x="418" y="1317"/>
                    <a:pt x="415" y="1317"/>
                    <a:pt x="408" y="1317"/>
                  </a:cubicBezTo>
                  <a:cubicBezTo>
                    <a:pt x="388" y="1317"/>
                    <a:pt x="391" y="1309"/>
                    <a:pt x="393" y="1295"/>
                  </a:cubicBezTo>
                  <a:cubicBezTo>
                    <a:pt x="408" y="1225"/>
                    <a:pt x="408" y="1225"/>
                    <a:pt x="408" y="1225"/>
                  </a:cubicBezTo>
                  <a:cubicBezTo>
                    <a:pt x="469" y="1225"/>
                    <a:pt x="469" y="1225"/>
                    <a:pt x="469" y="1225"/>
                  </a:cubicBezTo>
                  <a:cubicBezTo>
                    <a:pt x="451" y="1310"/>
                    <a:pt x="451" y="1310"/>
                    <a:pt x="451" y="1310"/>
                  </a:cubicBezTo>
                  <a:cubicBezTo>
                    <a:pt x="448" y="1322"/>
                    <a:pt x="442" y="1351"/>
                    <a:pt x="488" y="1351"/>
                  </a:cubicBezTo>
                  <a:cubicBezTo>
                    <a:pt x="495" y="1351"/>
                    <a:pt x="508" y="1350"/>
                    <a:pt x="523" y="1346"/>
                  </a:cubicBezTo>
                  <a:cubicBezTo>
                    <a:pt x="530" y="1317"/>
                    <a:pt x="530" y="1317"/>
                    <a:pt x="530" y="1317"/>
                  </a:cubicBezTo>
                  <a:cubicBezTo>
                    <a:pt x="524" y="1317"/>
                    <a:pt x="521" y="1317"/>
                    <a:pt x="514" y="1317"/>
                  </a:cubicBezTo>
                  <a:cubicBezTo>
                    <a:pt x="494" y="1317"/>
                    <a:pt x="496" y="1309"/>
                    <a:pt x="499" y="1295"/>
                  </a:cubicBezTo>
                  <a:cubicBezTo>
                    <a:pt x="514" y="1225"/>
                    <a:pt x="514" y="1225"/>
                    <a:pt x="514" y="1225"/>
                  </a:cubicBezTo>
                  <a:cubicBezTo>
                    <a:pt x="514" y="1225"/>
                    <a:pt x="514" y="1225"/>
                    <a:pt x="514" y="1225"/>
                  </a:cubicBezTo>
                  <a:close/>
                  <a:moveTo>
                    <a:pt x="579" y="1194"/>
                  </a:moveTo>
                  <a:cubicBezTo>
                    <a:pt x="624" y="1194"/>
                    <a:pt x="624" y="1194"/>
                    <a:pt x="624" y="1194"/>
                  </a:cubicBezTo>
                  <a:cubicBezTo>
                    <a:pt x="591" y="1348"/>
                    <a:pt x="591" y="1348"/>
                    <a:pt x="591" y="1348"/>
                  </a:cubicBezTo>
                  <a:cubicBezTo>
                    <a:pt x="546" y="1348"/>
                    <a:pt x="546" y="1348"/>
                    <a:pt x="546" y="1348"/>
                  </a:cubicBezTo>
                  <a:cubicBezTo>
                    <a:pt x="579" y="1194"/>
                    <a:pt x="579" y="1194"/>
                    <a:pt x="579" y="1194"/>
                  </a:cubicBezTo>
                  <a:cubicBezTo>
                    <a:pt x="579" y="1194"/>
                    <a:pt x="579" y="1194"/>
                    <a:pt x="579" y="1194"/>
                  </a:cubicBezTo>
                  <a:close/>
                  <a:moveTo>
                    <a:pt x="591" y="1129"/>
                  </a:moveTo>
                  <a:cubicBezTo>
                    <a:pt x="640" y="1129"/>
                    <a:pt x="640" y="1129"/>
                    <a:pt x="640" y="1129"/>
                  </a:cubicBezTo>
                  <a:cubicBezTo>
                    <a:pt x="631" y="1168"/>
                    <a:pt x="631" y="1168"/>
                    <a:pt x="631" y="1168"/>
                  </a:cubicBezTo>
                  <a:cubicBezTo>
                    <a:pt x="583" y="1168"/>
                    <a:pt x="583" y="1168"/>
                    <a:pt x="583" y="1168"/>
                  </a:cubicBezTo>
                  <a:cubicBezTo>
                    <a:pt x="591" y="1129"/>
                    <a:pt x="591" y="1129"/>
                    <a:pt x="591" y="1129"/>
                  </a:cubicBezTo>
                  <a:cubicBezTo>
                    <a:pt x="591" y="1129"/>
                    <a:pt x="591" y="1129"/>
                    <a:pt x="591" y="1129"/>
                  </a:cubicBezTo>
                  <a:close/>
                  <a:moveTo>
                    <a:pt x="653" y="1222"/>
                  </a:moveTo>
                  <a:cubicBezTo>
                    <a:pt x="654" y="1221"/>
                    <a:pt x="657" y="1205"/>
                    <a:pt x="659" y="1194"/>
                  </a:cubicBezTo>
                  <a:cubicBezTo>
                    <a:pt x="702" y="1194"/>
                    <a:pt x="702" y="1194"/>
                    <a:pt x="702" y="1194"/>
                  </a:cubicBezTo>
                  <a:cubicBezTo>
                    <a:pt x="698" y="1217"/>
                    <a:pt x="698" y="1217"/>
                    <a:pt x="698" y="1217"/>
                  </a:cubicBezTo>
                  <a:cubicBezTo>
                    <a:pt x="704" y="1210"/>
                    <a:pt x="720" y="1191"/>
                    <a:pt x="753" y="1191"/>
                  </a:cubicBezTo>
                  <a:cubicBezTo>
                    <a:pt x="784" y="1191"/>
                    <a:pt x="793" y="1209"/>
                    <a:pt x="794" y="1220"/>
                  </a:cubicBezTo>
                  <a:cubicBezTo>
                    <a:pt x="796" y="1229"/>
                    <a:pt x="795" y="1236"/>
                    <a:pt x="789" y="1265"/>
                  </a:cubicBezTo>
                  <a:cubicBezTo>
                    <a:pt x="771" y="1348"/>
                    <a:pt x="771" y="1348"/>
                    <a:pt x="771" y="1348"/>
                  </a:cubicBezTo>
                  <a:cubicBezTo>
                    <a:pt x="725" y="1348"/>
                    <a:pt x="725" y="1348"/>
                    <a:pt x="725" y="1348"/>
                  </a:cubicBezTo>
                  <a:cubicBezTo>
                    <a:pt x="746" y="1253"/>
                    <a:pt x="746" y="1253"/>
                    <a:pt x="746" y="1253"/>
                  </a:cubicBezTo>
                  <a:cubicBezTo>
                    <a:pt x="747" y="1246"/>
                    <a:pt x="748" y="1241"/>
                    <a:pt x="746" y="1236"/>
                  </a:cubicBezTo>
                  <a:cubicBezTo>
                    <a:pt x="745" y="1230"/>
                    <a:pt x="739" y="1223"/>
                    <a:pt x="728" y="1223"/>
                  </a:cubicBezTo>
                  <a:cubicBezTo>
                    <a:pt x="718" y="1223"/>
                    <a:pt x="708" y="1227"/>
                    <a:pt x="702" y="1235"/>
                  </a:cubicBezTo>
                  <a:cubicBezTo>
                    <a:pt x="698" y="1239"/>
                    <a:pt x="694" y="1246"/>
                    <a:pt x="691" y="1258"/>
                  </a:cubicBezTo>
                  <a:cubicBezTo>
                    <a:pt x="672" y="1348"/>
                    <a:pt x="672" y="1348"/>
                    <a:pt x="672" y="1348"/>
                  </a:cubicBezTo>
                  <a:cubicBezTo>
                    <a:pt x="627" y="1348"/>
                    <a:pt x="627" y="1348"/>
                    <a:pt x="627" y="1348"/>
                  </a:cubicBezTo>
                  <a:cubicBezTo>
                    <a:pt x="653" y="1222"/>
                    <a:pt x="653" y="1222"/>
                    <a:pt x="653" y="1222"/>
                  </a:cubicBezTo>
                  <a:cubicBezTo>
                    <a:pt x="653" y="1222"/>
                    <a:pt x="653" y="1222"/>
                    <a:pt x="653" y="1222"/>
                  </a:cubicBezTo>
                  <a:close/>
                  <a:moveTo>
                    <a:pt x="985" y="1196"/>
                  </a:moveTo>
                  <a:cubicBezTo>
                    <a:pt x="981" y="1207"/>
                    <a:pt x="978" y="1218"/>
                    <a:pt x="975" y="1233"/>
                  </a:cubicBezTo>
                  <a:cubicBezTo>
                    <a:pt x="951" y="1346"/>
                    <a:pt x="951" y="1346"/>
                    <a:pt x="951" y="1346"/>
                  </a:cubicBezTo>
                  <a:cubicBezTo>
                    <a:pt x="939" y="1403"/>
                    <a:pt x="891" y="1409"/>
                    <a:pt x="861" y="1409"/>
                  </a:cubicBezTo>
                  <a:cubicBezTo>
                    <a:pt x="839" y="1409"/>
                    <a:pt x="797" y="1406"/>
                    <a:pt x="804" y="1359"/>
                  </a:cubicBezTo>
                  <a:cubicBezTo>
                    <a:pt x="847" y="1359"/>
                    <a:pt x="847" y="1359"/>
                    <a:pt x="847" y="1359"/>
                  </a:cubicBezTo>
                  <a:cubicBezTo>
                    <a:pt x="847" y="1362"/>
                    <a:pt x="847" y="1367"/>
                    <a:pt x="850" y="1372"/>
                  </a:cubicBezTo>
                  <a:cubicBezTo>
                    <a:pt x="852" y="1376"/>
                    <a:pt x="858" y="1380"/>
                    <a:pt x="869" y="1380"/>
                  </a:cubicBezTo>
                  <a:cubicBezTo>
                    <a:pt x="883" y="1380"/>
                    <a:pt x="896" y="1374"/>
                    <a:pt x="902" y="1360"/>
                  </a:cubicBezTo>
                  <a:cubicBezTo>
                    <a:pt x="905" y="1353"/>
                    <a:pt x="906" y="1347"/>
                    <a:pt x="912" y="1324"/>
                  </a:cubicBezTo>
                  <a:cubicBezTo>
                    <a:pt x="893" y="1343"/>
                    <a:pt x="877" y="1345"/>
                    <a:pt x="866" y="1345"/>
                  </a:cubicBezTo>
                  <a:cubicBezTo>
                    <a:pt x="822" y="1345"/>
                    <a:pt x="809" y="1307"/>
                    <a:pt x="817" y="1270"/>
                  </a:cubicBezTo>
                  <a:cubicBezTo>
                    <a:pt x="825" y="1231"/>
                    <a:pt x="855" y="1194"/>
                    <a:pt x="899" y="1194"/>
                  </a:cubicBezTo>
                  <a:cubicBezTo>
                    <a:pt x="927" y="1194"/>
                    <a:pt x="934" y="1209"/>
                    <a:pt x="937" y="1216"/>
                  </a:cubicBezTo>
                  <a:cubicBezTo>
                    <a:pt x="943" y="1196"/>
                    <a:pt x="943" y="1196"/>
                    <a:pt x="943" y="1196"/>
                  </a:cubicBezTo>
                  <a:cubicBezTo>
                    <a:pt x="985" y="1196"/>
                    <a:pt x="985" y="1196"/>
                    <a:pt x="985" y="1196"/>
                  </a:cubicBezTo>
                  <a:cubicBezTo>
                    <a:pt x="985" y="1196"/>
                    <a:pt x="985" y="1196"/>
                    <a:pt x="985" y="1196"/>
                  </a:cubicBezTo>
                  <a:close/>
                  <a:moveTo>
                    <a:pt x="883" y="1315"/>
                  </a:moveTo>
                  <a:cubicBezTo>
                    <a:pt x="914" y="1315"/>
                    <a:pt x="922" y="1277"/>
                    <a:pt x="924" y="1271"/>
                  </a:cubicBezTo>
                  <a:cubicBezTo>
                    <a:pt x="927" y="1253"/>
                    <a:pt x="930" y="1224"/>
                    <a:pt x="903" y="1224"/>
                  </a:cubicBezTo>
                  <a:cubicBezTo>
                    <a:pt x="886" y="1224"/>
                    <a:pt x="869" y="1237"/>
                    <a:pt x="862" y="1270"/>
                  </a:cubicBezTo>
                  <a:cubicBezTo>
                    <a:pt x="861" y="1277"/>
                    <a:pt x="853" y="1315"/>
                    <a:pt x="883" y="1315"/>
                  </a:cubicBezTo>
                  <a:moveTo>
                    <a:pt x="1164" y="1346"/>
                  </a:moveTo>
                  <a:cubicBezTo>
                    <a:pt x="1149" y="1350"/>
                    <a:pt x="1136" y="1351"/>
                    <a:pt x="1129" y="1351"/>
                  </a:cubicBezTo>
                  <a:cubicBezTo>
                    <a:pt x="1083" y="1351"/>
                    <a:pt x="1089" y="1322"/>
                    <a:pt x="1092" y="1310"/>
                  </a:cubicBezTo>
                  <a:cubicBezTo>
                    <a:pt x="1110" y="1225"/>
                    <a:pt x="1110" y="1225"/>
                    <a:pt x="1110" y="1225"/>
                  </a:cubicBezTo>
                  <a:cubicBezTo>
                    <a:pt x="1080" y="1225"/>
                    <a:pt x="1080" y="1225"/>
                    <a:pt x="1080" y="1225"/>
                  </a:cubicBezTo>
                  <a:cubicBezTo>
                    <a:pt x="1087" y="1196"/>
                    <a:pt x="1087" y="1196"/>
                    <a:pt x="1087" y="1196"/>
                  </a:cubicBezTo>
                  <a:cubicBezTo>
                    <a:pt x="1116" y="1196"/>
                    <a:pt x="1116" y="1196"/>
                    <a:pt x="1116" y="1196"/>
                  </a:cubicBezTo>
                  <a:cubicBezTo>
                    <a:pt x="1123" y="1166"/>
                    <a:pt x="1123" y="1166"/>
                    <a:pt x="1123" y="1166"/>
                  </a:cubicBezTo>
                  <a:cubicBezTo>
                    <a:pt x="1171" y="1149"/>
                    <a:pt x="1171" y="1149"/>
                    <a:pt x="1171" y="1149"/>
                  </a:cubicBezTo>
                  <a:cubicBezTo>
                    <a:pt x="1161" y="1196"/>
                    <a:pt x="1161" y="1196"/>
                    <a:pt x="1161" y="1196"/>
                  </a:cubicBezTo>
                  <a:cubicBezTo>
                    <a:pt x="1198" y="1196"/>
                    <a:pt x="1198" y="1196"/>
                    <a:pt x="1198" y="1196"/>
                  </a:cubicBezTo>
                  <a:cubicBezTo>
                    <a:pt x="1191" y="1225"/>
                    <a:pt x="1191" y="1225"/>
                    <a:pt x="1191" y="1225"/>
                  </a:cubicBezTo>
                  <a:cubicBezTo>
                    <a:pt x="1155" y="1225"/>
                    <a:pt x="1155" y="1225"/>
                    <a:pt x="1155" y="1225"/>
                  </a:cubicBezTo>
                  <a:cubicBezTo>
                    <a:pt x="1140" y="1295"/>
                    <a:pt x="1140" y="1295"/>
                    <a:pt x="1140" y="1295"/>
                  </a:cubicBezTo>
                  <a:cubicBezTo>
                    <a:pt x="1137" y="1309"/>
                    <a:pt x="1135" y="1317"/>
                    <a:pt x="1155" y="1317"/>
                  </a:cubicBezTo>
                  <a:cubicBezTo>
                    <a:pt x="1162" y="1317"/>
                    <a:pt x="1165" y="1317"/>
                    <a:pt x="1171" y="1317"/>
                  </a:cubicBezTo>
                  <a:cubicBezTo>
                    <a:pt x="1164" y="1346"/>
                    <a:pt x="1164" y="1346"/>
                    <a:pt x="1164" y="1346"/>
                  </a:cubicBezTo>
                  <a:cubicBezTo>
                    <a:pt x="1164" y="1346"/>
                    <a:pt x="1164" y="1346"/>
                    <a:pt x="1164" y="1346"/>
                  </a:cubicBezTo>
                  <a:close/>
                  <a:moveTo>
                    <a:pt x="1235" y="1129"/>
                  </a:moveTo>
                  <a:cubicBezTo>
                    <a:pt x="1280" y="1129"/>
                    <a:pt x="1280" y="1129"/>
                    <a:pt x="1280" y="1129"/>
                  </a:cubicBezTo>
                  <a:cubicBezTo>
                    <a:pt x="1261" y="1216"/>
                    <a:pt x="1261" y="1216"/>
                    <a:pt x="1261" y="1216"/>
                  </a:cubicBezTo>
                  <a:cubicBezTo>
                    <a:pt x="1268" y="1208"/>
                    <a:pt x="1283" y="1193"/>
                    <a:pt x="1311" y="1193"/>
                  </a:cubicBezTo>
                  <a:cubicBezTo>
                    <a:pt x="1334" y="1193"/>
                    <a:pt x="1346" y="1204"/>
                    <a:pt x="1351" y="1214"/>
                  </a:cubicBezTo>
                  <a:cubicBezTo>
                    <a:pt x="1355" y="1221"/>
                    <a:pt x="1356" y="1235"/>
                    <a:pt x="1352" y="1255"/>
                  </a:cubicBezTo>
                  <a:cubicBezTo>
                    <a:pt x="1332" y="1348"/>
                    <a:pt x="1332" y="1348"/>
                    <a:pt x="1332" y="1348"/>
                  </a:cubicBezTo>
                  <a:cubicBezTo>
                    <a:pt x="1288" y="1348"/>
                    <a:pt x="1288" y="1348"/>
                    <a:pt x="1288" y="1348"/>
                  </a:cubicBezTo>
                  <a:cubicBezTo>
                    <a:pt x="1307" y="1256"/>
                    <a:pt x="1307" y="1256"/>
                    <a:pt x="1307" y="1256"/>
                  </a:cubicBezTo>
                  <a:cubicBezTo>
                    <a:pt x="1309" y="1248"/>
                    <a:pt x="1314" y="1223"/>
                    <a:pt x="1289" y="1223"/>
                  </a:cubicBezTo>
                  <a:cubicBezTo>
                    <a:pt x="1276" y="1223"/>
                    <a:pt x="1259" y="1230"/>
                    <a:pt x="1253" y="1254"/>
                  </a:cubicBezTo>
                  <a:cubicBezTo>
                    <a:pt x="1234" y="1348"/>
                    <a:pt x="1234" y="1348"/>
                    <a:pt x="1234" y="1348"/>
                  </a:cubicBezTo>
                  <a:cubicBezTo>
                    <a:pt x="1189" y="1348"/>
                    <a:pt x="1189" y="1348"/>
                    <a:pt x="1189" y="1348"/>
                  </a:cubicBezTo>
                  <a:cubicBezTo>
                    <a:pt x="1235" y="1129"/>
                    <a:pt x="1235" y="1129"/>
                    <a:pt x="1235" y="1129"/>
                  </a:cubicBezTo>
                  <a:cubicBezTo>
                    <a:pt x="1235" y="1129"/>
                    <a:pt x="1235" y="1129"/>
                    <a:pt x="1235" y="1129"/>
                  </a:cubicBezTo>
                  <a:close/>
                  <a:moveTo>
                    <a:pt x="1387" y="1232"/>
                  </a:moveTo>
                  <a:cubicBezTo>
                    <a:pt x="1389" y="1225"/>
                    <a:pt x="1392" y="1203"/>
                    <a:pt x="1393" y="1194"/>
                  </a:cubicBezTo>
                  <a:cubicBezTo>
                    <a:pt x="1435" y="1194"/>
                    <a:pt x="1435" y="1194"/>
                    <a:pt x="1435" y="1194"/>
                  </a:cubicBezTo>
                  <a:cubicBezTo>
                    <a:pt x="1430" y="1223"/>
                    <a:pt x="1430" y="1223"/>
                    <a:pt x="1430" y="1223"/>
                  </a:cubicBezTo>
                  <a:cubicBezTo>
                    <a:pt x="1438" y="1211"/>
                    <a:pt x="1452" y="1192"/>
                    <a:pt x="1489" y="1194"/>
                  </a:cubicBezTo>
                  <a:cubicBezTo>
                    <a:pt x="1480" y="1234"/>
                    <a:pt x="1480" y="1234"/>
                    <a:pt x="1480" y="1234"/>
                  </a:cubicBezTo>
                  <a:cubicBezTo>
                    <a:pt x="1435" y="1230"/>
                    <a:pt x="1428" y="1253"/>
                    <a:pt x="1424" y="1273"/>
                  </a:cubicBezTo>
                  <a:cubicBezTo>
                    <a:pt x="1408" y="1348"/>
                    <a:pt x="1408" y="1348"/>
                    <a:pt x="1408" y="1348"/>
                  </a:cubicBezTo>
                  <a:cubicBezTo>
                    <a:pt x="1363" y="1348"/>
                    <a:pt x="1363" y="1348"/>
                    <a:pt x="1363" y="1348"/>
                  </a:cubicBezTo>
                  <a:cubicBezTo>
                    <a:pt x="1387" y="1232"/>
                    <a:pt x="1387" y="1232"/>
                    <a:pt x="1387" y="1232"/>
                  </a:cubicBezTo>
                  <a:cubicBezTo>
                    <a:pt x="1387" y="1232"/>
                    <a:pt x="1387" y="1232"/>
                    <a:pt x="1387" y="1232"/>
                  </a:cubicBezTo>
                  <a:close/>
                  <a:moveTo>
                    <a:pt x="1582" y="1191"/>
                  </a:moveTo>
                  <a:cubicBezTo>
                    <a:pt x="1637" y="1191"/>
                    <a:pt x="1654" y="1229"/>
                    <a:pt x="1644" y="1271"/>
                  </a:cubicBezTo>
                  <a:cubicBezTo>
                    <a:pt x="1635" y="1315"/>
                    <a:pt x="1602" y="1353"/>
                    <a:pt x="1546" y="1353"/>
                  </a:cubicBezTo>
                  <a:cubicBezTo>
                    <a:pt x="1503" y="1353"/>
                    <a:pt x="1474" y="1326"/>
                    <a:pt x="1485" y="1273"/>
                  </a:cubicBezTo>
                  <a:cubicBezTo>
                    <a:pt x="1493" y="1236"/>
                    <a:pt x="1521" y="1191"/>
                    <a:pt x="1582" y="1191"/>
                  </a:cubicBezTo>
                  <a:moveTo>
                    <a:pt x="1555" y="1322"/>
                  </a:moveTo>
                  <a:cubicBezTo>
                    <a:pt x="1574" y="1322"/>
                    <a:pt x="1590" y="1310"/>
                    <a:pt x="1599" y="1270"/>
                  </a:cubicBezTo>
                  <a:cubicBezTo>
                    <a:pt x="1603" y="1250"/>
                    <a:pt x="1605" y="1221"/>
                    <a:pt x="1575" y="1221"/>
                  </a:cubicBezTo>
                  <a:cubicBezTo>
                    <a:pt x="1543" y="1221"/>
                    <a:pt x="1534" y="1259"/>
                    <a:pt x="1531" y="1273"/>
                  </a:cubicBezTo>
                  <a:cubicBezTo>
                    <a:pt x="1524" y="1307"/>
                    <a:pt x="1532" y="1322"/>
                    <a:pt x="1555" y="1322"/>
                  </a:cubicBezTo>
                  <a:moveTo>
                    <a:pt x="1734" y="1195"/>
                  </a:moveTo>
                  <a:cubicBezTo>
                    <a:pt x="1714" y="1286"/>
                    <a:pt x="1714" y="1286"/>
                    <a:pt x="1714" y="1286"/>
                  </a:cubicBezTo>
                  <a:cubicBezTo>
                    <a:pt x="1711" y="1299"/>
                    <a:pt x="1707" y="1320"/>
                    <a:pt x="1731" y="1320"/>
                  </a:cubicBezTo>
                  <a:cubicBezTo>
                    <a:pt x="1760" y="1320"/>
                    <a:pt x="1765" y="1298"/>
                    <a:pt x="1770" y="1272"/>
                  </a:cubicBezTo>
                  <a:cubicBezTo>
                    <a:pt x="1786" y="1195"/>
                    <a:pt x="1786" y="1195"/>
                    <a:pt x="1786" y="1195"/>
                  </a:cubicBezTo>
                  <a:cubicBezTo>
                    <a:pt x="1833" y="1195"/>
                    <a:pt x="1833" y="1195"/>
                    <a:pt x="1833" y="1195"/>
                  </a:cubicBezTo>
                  <a:cubicBezTo>
                    <a:pt x="1811" y="1296"/>
                    <a:pt x="1811" y="1296"/>
                    <a:pt x="1811" y="1296"/>
                  </a:cubicBezTo>
                  <a:cubicBezTo>
                    <a:pt x="1805" y="1329"/>
                    <a:pt x="1804" y="1333"/>
                    <a:pt x="1804" y="1337"/>
                  </a:cubicBezTo>
                  <a:cubicBezTo>
                    <a:pt x="1803" y="1341"/>
                    <a:pt x="1802" y="1344"/>
                    <a:pt x="1802" y="1348"/>
                  </a:cubicBezTo>
                  <a:cubicBezTo>
                    <a:pt x="1758" y="1348"/>
                    <a:pt x="1758" y="1348"/>
                    <a:pt x="1758" y="1348"/>
                  </a:cubicBezTo>
                  <a:cubicBezTo>
                    <a:pt x="1761" y="1328"/>
                    <a:pt x="1761" y="1328"/>
                    <a:pt x="1761" y="1328"/>
                  </a:cubicBezTo>
                  <a:cubicBezTo>
                    <a:pt x="1756" y="1334"/>
                    <a:pt x="1740" y="1352"/>
                    <a:pt x="1711" y="1352"/>
                  </a:cubicBezTo>
                  <a:cubicBezTo>
                    <a:pt x="1690" y="1352"/>
                    <a:pt x="1675" y="1343"/>
                    <a:pt x="1669" y="1331"/>
                  </a:cubicBezTo>
                  <a:cubicBezTo>
                    <a:pt x="1662" y="1319"/>
                    <a:pt x="1666" y="1297"/>
                    <a:pt x="1668" y="1290"/>
                  </a:cubicBezTo>
                  <a:cubicBezTo>
                    <a:pt x="1688" y="1195"/>
                    <a:pt x="1688" y="1195"/>
                    <a:pt x="1688" y="1195"/>
                  </a:cubicBezTo>
                  <a:cubicBezTo>
                    <a:pt x="1734" y="1195"/>
                    <a:pt x="1734" y="1195"/>
                    <a:pt x="1734" y="1195"/>
                  </a:cubicBezTo>
                  <a:cubicBezTo>
                    <a:pt x="1734" y="1195"/>
                    <a:pt x="1734" y="1195"/>
                    <a:pt x="1734" y="1195"/>
                  </a:cubicBezTo>
                  <a:close/>
                  <a:moveTo>
                    <a:pt x="2010" y="1196"/>
                  </a:moveTo>
                  <a:cubicBezTo>
                    <a:pt x="2006" y="1207"/>
                    <a:pt x="2003" y="1218"/>
                    <a:pt x="2000" y="1233"/>
                  </a:cubicBezTo>
                  <a:cubicBezTo>
                    <a:pt x="1976" y="1346"/>
                    <a:pt x="1976" y="1346"/>
                    <a:pt x="1976" y="1346"/>
                  </a:cubicBezTo>
                  <a:cubicBezTo>
                    <a:pt x="1964" y="1403"/>
                    <a:pt x="1915" y="1409"/>
                    <a:pt x="1886" y="1409"/>
                  </a:cubicBezTo>
                  <a:cubicBezTo>
                    <a:pt x="1864" y="1409"/>
                    <a:pt x="1822" y="1406"/>
                    <a:pt x="1829" y="1359"/>
                  </a:cubicBezTo>
                  <a:cubicBezTo>
                    <a:pt x="1872" y="1359"/>
                    <a:pt x="1872" y="1359"/>
                    <a:pt x="1872" y="1359"/>
                  </a:cubicBezTo>
                  <a:cubicBezTo>
                    <a:pt x="1872" y="1362"/>
                    <a:pt x="1871" y="1367"/>
                    <a:pt x="1874" y="1372"/>
                  </a:cubicBezTo>
                  <a:cubicBezTo>
                    <a:pt x="1877" y="1376"/>
                    <a:pt x="1883" y="1380"/>
                    <a:pt x="1894" y="1380"/>
                  </a:cubicBezTo>
                  <a:cubicBezTo>
                    <a:pt x="1908" y="1380"/>
                    <a:pt x="1921" y="1374"/>
                    <a:pt x="1926" y="1360"/>
                  </a:cubicBezTo>
                  <a:cubicBezTo>
                    <a:pt x="1930" y="1353"/>
                    <a:pt x="1931" y="1347"/>
                    <a:pt x="1937" y="1324"/>
                  </a:cubicBezTo>
                  <a:cubicBezTo>
                    <a:pt x="1918" y="1343"/>
                    <a:pt x="1901" y="1345"/>
                    <a:pt x="1891" y="1345"/>
                  </a:cubicBezTo>
                  <a:cubicBezTo>
                    <a:pt x="1847" y="1345"/>
                    <a:pt x="1834" y="1307"/>
                    <a:pt x="1842" y="1270"/>
                  </a:cubicBezTo>
                  <a:cubicBezTo>
                    <a:pt x="1850" y="1231"/>
                    <a:pt x="1880" y="1194"/>
                    <a:pt x="1924" y="1194"/>
                  </a:cubicBezTo>
                  <a:cubicBezTo>
                    <a:pt x="1952" y="1194"/>
                    <a:pt x="1959" y="1209"/>
                    <a:pt x="1962" y="1216"/>
                  </a:cubicBezTo>
                  <a:cubicBezTo>
                    <a:pt x="1968" y="1196"/>
                    <a:pt x="1968" y="1196"/>
                    <a:pt x="1968" y="1196"/>
                  </a:cubicBezTo>
                  <a:cubicBezTo>
                    <a:pt x="2010" y="1196"/>
                    <a:pt x="2010" y="1196"/>
                    <a:pt x="2010" y="1196"/>
                  </a:cubicBezTo>
                  <a:cubicBezTo>
                    <a:pt x="2010" y="1196"/>
                    <a:pt x="2010" y="1196"/>
                    <a:pt x="2010" y="1196"/>
                  </a:cubicBezTo>
                  <a:close/>
                  <a:moveTo>
                    <a:pt x="1908" y="1315"/>
                  </a:moveTo>
                  <a:cubicBezTo>
                    <a:pt x="1939" y="1315"/>
                    <a:pt x="1947" y="1277"/>
                    <a:pt x="1948" y="1271"/>
                  </a:cubicBezTo>
                  <a:cubicBezTo>
                    <a:pt x="1952" y="1253"/>
                    <a:pt x="1955" y="1224"/>
                    <a:pt x="1928" y="1224"/>
                  </a:cubicBezTo>
                  <a:cubicBezTo>
                    <a:pt x="1911" y="1224"/>
                    <a:pt x="1894" y="1237"/>
                    <a:pt x="1887" y="1270"/>
                  </a:cubicBezTo>
                  <a:cubicBezTo>
                    <a:pt x="1885" y="1277"/>
                    <a:pt x="1878" y="1315"/>
                    <a:pt x="1908" y="1315"/>
                  </a:cubicBezTo>
                  <a:moveTo>
                    <a:pt x="2058" y="1129"/>
                  </a:moveTo>
                  <a:cubicBezTo>
                    <a:pt x="2102" y="1129"/>
                    <a:pt x="2102" y="1129"/>
                    <a:pt x="2102" y="1129"/>
                  </a:cubicBezTo>
                  <a:cubicBezTo>
                    <a:pt x="2084" y="1216"/>
                    <a:pt x="2084" y="1216"/>
                    <a:pt x="2084" y="1216"/>
                  </a:cubicBezTo>
                  <a:cubicBezTo>
                    <a:pt x="2091" y="1208"/>
                    <a:pt x="2105" y="1193"/>
                    <a:pt x="2133" y="1193"/>
                  </a:cubicBezTo>
                  <a:cubicBezTo>
                    <a:pt x="2156" y="1193"/>
                    <a:pt x="2168" y="1204"/>
                    <a:pt x="2174" y="1214"/>
                  </a:cubicBezTo>
                  <a:cubicBezTo>
                    <a:pt x="2177" y="1221"/>
                    <a:pt x="2179" y="1235"/>
                    <a:pt x="2175" y="1255"/>
                  </a:cubicBezTo>
                  <a:cubicBezTo>
                    <a:pt x="2155" y="1348"/>
                    <a:pt x="2155" y="1348"/>
                    <a:pt x="2155" y="1348"/>
                  </a:cubicBezTo>
                  <a:cubicBezTo>
                    <a:pt x="2110" y="1348"/>
                    <a:pt x="2110" y="1348"/>
                    <a:pt x="2110" y="1348"/>
                  </a:cubicBezTo>
                  <a:cubicBezTo>
                    <a:pt x="2130" y="1256"/>
                    <a:pt x="2130" y="1256"/>
                    <a:pt x="2130" y="1256"/>
                  </a:cubicBezTo>
                  <a:cubicBezTo>
                    <a:pt x="2131" y="1248"/>
                    <a:pt x="2137" y="1223"/>
                    <a:pt x="2112" y="1223"/>
                  </a:cubicBezTo>
                  <a:cubicBezTo>
                    <a:pt x="2099" y="1223"/>
                    <a:pt x="2081" y="1230"/>
                    <a:pt x="2076" y="1254"/>
                  </a:cubicBezTo>
                  <a:cubicBezTo>
                    <a:pt x="2057" y="1348"/>
                    <a:pt x="2057" y="1348"/>
                    <a:pt x="2057" y="1348"/>
                  </a:cubicBezTo>
                  <a:cubicBezTo>
                    <a:pt x="2012" y="1348"/>
                    <a:pt x="2012" y="1348"/>
                    <a:pt x="2012" y="1348"/>
                  </a:cubicBezTo>
                  <a:cubicBezTo>
                    <a:pt x="2058" y="1129"/>
                    <a:pt x="2058" y="1129"/>
                    <a:pt x="2058" y="1129"/>
                  </a:cubicBezTo>
                  <a:cubicBezTo>
                    <a:pt x="2058" y="1129"/>
                    <a:pt x="2058" y="1129"/>
                    <a:pt x="2058" y="1129"/>
                  </a:cubicBezTo>
                  <a:close/>
                  <a:moveTo>
                    <a:pt x="100" y="1249"/>
                  </a:moveTo>
                  <a:cubicBezTo>
                    <a:pt x="101" y="1244"/>
                    <a:pt x="104" y="1221"/>
                    <a:pt x="87" y="1221"/>
                  </a:cubicBezTo>
                  <a:cubicBezTo>
                    <a:pt x="66" y="1221"/>
                    <a:pt x="56" y="1253"/>
                    <a:pt x="53" y="1270"/>
                  </a:cubicBezTo>
                  <a:cubicBezTo>
                    <a:pt x="51" y="1278"/>
                    <a:pt x="46" y="1306"/>
                    <a:pt x="54" y="1317"/>
                  </a:cubicBezTo>
                  <a:cubicBezTo>
                    <a:pt x="57" y="1321"/>
                    <a:pt x="61" y="1322"/>
                    <a:pt x="65" y="1322"/>
                  </a:cubicBezTo>
                  <a:cubicBezTo>
                    <a:pt x="70" y="1322"/>
                    <a:pt x="84" y="1320"/>
                    <a:pt x="92" y="1292"/>
                  </a:cubicBezTo>
                  <a:cubicBezTo>
                    <a:pt x="136" y="1292"/>
                    <a:pt x="136" y="1292"/>
                    <a:pt x="136" y="1292"/>
                  </a:cubicBezTo>
                  <a:cubicBezTo>
                    <a:pt x="133" y="1304"/>
                    <a:pt x="128" y="1323"/>
                    <a:pt x="107" y="1337"/>
                  </a:cubicBezTo>
                  <a:cubicBezTo>
                    <a:pt x="94" y="1347"/>
                    <a:pt x="79" y="1352"/>
                    <a:pt x="60" y="1352"/>
                  </a:cubicBezTo>
                  <a:cubicBezTo>
                    <a:pt x="40" y="1352"/>
                    <a:pt x="23" y="1347"/>
                    <a:pt x="12" y="1331"/>
                  </a:cubicBezTo>
                  <a:cubicBezTo>
                    <a:pt x="2" y="1316"/>
                    <a:pt x="0" y="1296"/>
                    <a:pt x="5" y="1271"/>
                  </a:cubicBezTo>
                  <a:cubicBezTo>
                    <a:pt x="20" y="1201"/>
                    <a:pt x="74" y="1192"/>
                    <a:pt x="94" y="1192"/>
                  </a:cubicBezTo>
                  <a:cubicBezTo>
                    <a:pt x="122" y="1192"/>
                    <a:pt x="153" y="1207"/>
                    <a:pt x="144" y="1249"/>
                  </a:cubicBezTo>
                  <a:cubicBezTo>
                    <a:pt x="100" y="1249"/>
                    <a:pt x="100" y="1249"/>
                    <a:pt x="100" y="1249"/>
                  </a:cubicBezTo>
                  <a:cubicBezTo>
                    <a:pt x="100" y="1249"/>
                    <a:pt x="100" y="1249"/>
                    <a:pt x="100" y="1249"/>
                  </a:cubicBezTo>
                  <a:close/>
                  <a:moveTo>
                    <a:pt x="2378" y="1249"/>
                  </a:moveTo>
                  <a:cubicBezTo>
                    <a:pt x="2379" y="1244"/>
                    <a:pt x="2382" y="1221"/>
                    <a:pt x="2365" y="1221"/>
                  </a:cubicBezTo>
                  <a:cubicBezTo>
                    <a:pt x="2344" y="1221"/>
                    <a:pt x="2335" y="1253"/>
                    <a:pt x="2331" y="1270"/>
                  </a:cubicBezTo>
                  <a:cubicBezTo>
                    <a:pt x="2329" y="1278"/>
                    <a:pt x="2324" y="1306"/>
                    <a:pt x="2332" y="1317"/>
                  </a:cubicBezTo>
                  <a:cubicBezTo>
                    <a:pt x="2335" y="1321"/>
                    <a:pt x="2340" y="1322"/>
                    <a:pt x="2343" y="1322"/>
                  </a:cubicBezTo>
                  <a:cubicBezTo>
                    <a:pt x="2348" y="1322"/>
                    <a:pt x="2362" y="1320"/>
                    <a:pt x="2370" y="1292"/>
                  </a:cubicBezTo>
                  <a:cubicBezTo>
                    <a:pt x="2414" y="1292"/>
                    <a:pt x="2414" y="1292"/>
                    <a:pt x="2414" y="1292"/>
                  </a:cubicBezTo>
                  <a:cubicBezTo>
                    <a:pt x="2411" y="1304"/>
                    <a:pt x="2406" y="1323"/>
                    <a:pt x="2385" y="1337"/>
                  </a:cubicBezTo>
                  <a:cubicBezTo>
                    <a:pt x="2372" y="1347"/>
                    <a:pt x="2357" y="1352"/>
                    <a:pt x="2338" y="1352"/>
                  </a:cubicBezTo>
                  <a:cubicBezTo>
                    <a:pt x="2318" y="1352"/>
                    <a:pt x="2301" y="1347"/>
                    <a:pt x="2290" y="1331"/>
                  </a:cubicBezTo>
                  <a:cubicBezTo>
                    <a:pt x="2280" y="1316"/>
                    <a:pt x="2278" y="1296"/>
                    <a:pt x="2284" y="1271"/>
                  </a:cubicBezTo>
                  <a:cubicBezTo>
                    <a:pt x="2299" y="1201"/>
                    <a:pt x="2352" y="1192"/>
                    <a:pt x="2372" y="1192"/>
                  </a:cubicBezTo>
                  <a:cubicBezTo>
                    <a:pt x="2401" y="1192"/>
                    <a:pt x="2431" y="1207"/>
                    <a:pt x="2423" y="1249"/>
                  </a:cubicBezTo>
                  <a:cubicBezTo>
                    <a:pt x="2378" y="1249"/>
                    <a:pt x="2378" y="1249"/>
                    <a:pt x="2378" y="1249"/>
                  </a:cubicBezTo>
                  <a:cubicBezTo>
                    <a:pt x="2378" y="1249"/>
                    <a:pt x="2378" y="1249"/>
                    <a:pt x="2378" y="1249"/>
                  </a:cubicBezTo>
                  <a:close/>
                  <a:moveTo>
                    <a:pt x="2534" y="1191"/>
                  </a:moveTo>
                  <a:cubicBezTo>
                    <a:pt x="2589" y="1191"/>
                    <a:pt x="2606" y="1229"/>
                    <a:pt x="2597" y="1271"/>
                  </a:cubicBezTo>
                  <a:cubicBezTo>
                    <a:pt x="2587" y="1315"/>
                    <a:pt x="2554" y="1353"/>
                    <a:pt x="2498" y="1353"/>
                  </a:cubicBezTo>
                  <a:cubicBezTo>
                    <a:pt x="2454" y="1353"/>
                    <a:pt x="2426" y="1326"/>
                    <a:pt x="2437" y="1273"/>
                  </a:cubicBezTo>
                  <a:cubicBezTo>
                    <a:pt x="2445" y="1236"/>
                    <a:pt x="2474" y="1191"/>
                    <a:pt x="2534" y="1191"/>
                  </a:cubicBezTo>
                  <a:moveTo>
                    <a:pt x="2507" y="1322"/>
                  </a:moveTo>
                  <a:cubicBezTo>
                    <a:pt x="2527" y="1322"/>
                    <a:pt x="2542" y="1310"/>
                    <a:pt x="2551" y="1270"/>
                  </a:cubicBezTo>
                  <a:cubicBezTo>
                    <a:pt x="2555" y="1250"/>
                    <a:pt x="2557" y="1221"/>
                    <a:pt x="2528" y="1221"/>
                  </a:cubicBezTo>
                  <a:cubicBezTo>
                    <a:pt x="2495" y="1221"/>
                    <a:pt x="2486" y="1259"/>
                    <a:pt x="2484" y="1273"/>
                  </a:cubicBezTo>
                  <a:cubicBezTo>
                    <a:pt x="2476" y="1307"/>
                    <a:pt x="2484" y="1322"/>
                    <a:pt x="2507" y="1322"/>
                  </a:cubicBezTo>
                  <a:moveTo>
                    <a:pt x="2637" y="1223"/>
                  </a:moveTo>
                  <a:cubicBezTo>
                    <a:pt x="2639" y="1214"/>
                    <a:pt x="2640" y="1205"/>
                    <a:pt x="2641" y="1195"/>
                  </a:cubicBezTo>
                  <a:cubicBezTo>
                    <a:pt x="2685" y="1195"/>
                    <a:pt x="2685" y="1195"/>
                    <a:pt x="2685" y="1195"/>
                  </a:cubicBezTo>
                  <a:cubicBezTo>
                    <a:pt x="2682" y="1214"/>
                    <a:pt x="2682" y="1214"/>
                    <a:pt x="2682" y="1214"/>
                  </a:cubicBezTo>
                  <a:cubicBezTo>
                    <a:pt x="2688" y="1208"/>
                    <a:pt x="2704" y="1192"/>
                    <a:pt x="2734" y="1192"/>
                  </a:cubicBezTo>
                  <a:cubicBezTo>
                    <a:pt x="2769" y="1192"/>
                    <a:pt x="2775" y="1213"/>
                    <a:pt x="2776" y="1220"/>
                  </a:cubicBezTo>
                  <a:cubicBezTo>
                    <a:pt x="2795" y="1196"/>
                    <a:pt x="2816" y="1192"/>
                    <a:pt x="2832" y="1192"/>
                  </a:cubicBezTo>
                  <a:cubicBezTo>
                    <a:pt x="2862" y="1192"/>
                    <a:pt x="2871" y="1210"/>
                    <a:pt x="2873" y="1216"/>
                  </a:cubicBezTo>
                  <a:cubicBezTo>
                    <a:pt x="2878" y="1230"/>
                    <a:pt x="2874" y="1248"/>
                    <a:pt x="2871" y="1261"/>
                  </a:cubicBezTo>
                  <a:cubicBezTo>
                    <a:pt x="2853" y="1348"/>
                    <a:pt x="2853" y="1348"/>
                    <a:pt x="2853" y="1348"/>
                  </a:cubicBezTo>
                  <a:cubicBezTo>
                    <a:pt x="2807" y="1348"/>
                    <a:pt x="2807" y="1348"/>
                    <a:pt x="2807" y="1348"/>
                  </a:cubicBezTo>
                  <a:cubicBezTo>
                    <a:pt x="2827" y="1258"/>
                    <a:pt x="2827" y="1258"/>
                    <a:pt x="2827" y="1258"/>
                  </a:cubicBezTo>
                  <a:cubicBezTo>
                    <a:pt x="2830" y="1242"/>
                    <a:pt x="2832" y="1223"/>
                    <a:pt x="2808" y="1223"/>
                  </a:cubicBezTo>
                  <a:cubicBezTo>
                    <a:pt x="2781" y="1223"/>
                    <a:pt x="2775" y="1249"/>
                    <a:pt x="2771" y="1271"/>
                  </a:cubicBezTo>
                  <a:cubicBezTo>
                    <a:pt x="2754" y="1348"/>
                    <a:pt x="2754" y="1348"/>
                    <a:pt x="2754" y="1348"/>
                  </a:cubicBezTo>
                  <a:cubicBezTo>
                    <a:pt x="2709" y="1348"/>
                    <a:pt x="2709" y="1348"/>
                    <a:pt x="2709" y="1348"/>
                  </a:cubicBezTo>
                  <a:cubicBezTo>
                    <a:pt x="2728" y="1257"/>
                    <a:pt x="2728" y="1257"/>
                    <a:pt x="2728" y="1257"/>
                  </a:cubicBezTo>
                  <a:cubicBezTo>
                    <a:pt x="2731" y="1245"/>
                    <a:pt x="2735" y="1223"/>
                    <a:pt x="2710" y="1223"/>
                  </a:cubicBezTo>
                  <a:cubicBezTo>
                    <a:pt x="2682" y="1223"/>
                    <a:pt x="2677" y="1248"/>
                    <a:pt x="2674" y="1258"/>
                  </a:cubicBezTo>
                  <a:cubicBezTo>
                    <a:pt x="2655" y="1348"/>
                    <a:pt x="2655" y="1348"/>
                    <a:pt x="2655" y="1348"/>
                  </a:cubicBezTo>
                  <a:cubicBezTo>
                    <a:pt x="2610" y="1348"/>
                    <a:pt x="2610" y="1348"/>
                    <a:pt x="2610" y="1348"/>
                  </a:cubicBezTo>
                  <a:cubicBezTo>
                    <a:pt x="2637" y="1223"/>
                    <a:pt x="2637" y="1223"/>
                    <a:pt x="2637" y="1223"/>
                  </a:cubicBezTo>
                  <a:cubicBezTo>
                    <a:pt x="2637" y="1223"/>
                    <a:pt x="2637" y="1223"/>
                    <a:pt x="2637" y="1223"/>
                  </a:cubicBezTo>
                  <a:close/>
                  <a:moveTo>
                    <a:pt x="2966" y="1195"/>
                  </a:moveTo>
                  <a:cubicBezTo>
                    <a:pt x="2963" y="1216"/>
                    <a:pt x="2963" y="1216"/>
                    <a:pt x="2963" y="1216"/>
                  </a:cubicBezTo>
                  <a:cubicBezTo>
                    <a:pt x="2982" y="1192"/>
                    <a:pt x="3008" y="1192"/>
                    <a:pt x="3015" y="1192"/>
                  </a:cubicBezTo>
                  <a:cubicBezTo>
                    <a:pt x="3054" y="1192"/>
                    <a:pt x="3072" y="1221"/>
                    <a:pt x="3062" y="1268"/>
                  </a:cubicBezTo>
                  <a:cubicBezTo>
                    <a:pt x="3053" y="1312"/>
                    <a:pt x="3022" y="1350"/>
                    <a:pt x="2978" y="1350"/>
                  </a:cubicBezTo>
                  <a:cubicBezTo>
                    <a:pt x="2950" y="1350"/>
                    <a:pt x="2942" y="1335"/>
                    <a:pt x="2939" y="1330"/>
                  </a:cubicBezTo>
                  <a:cubicBezTo>
                    <a:pt x="2923" y="1407"/>
                    <a:pt x="2923" y="1407"/>
                    <a:pt x="2923" y="1407"/>
                  </a:cubicBezTo>
                  <a:cubicBezTo>
                    <a:pt x="2877" y="1407"/>
                    <a:pt x="2877" y="1407"/>
                    <a:pt x="2877" y="1407"/>
                  </a:cubicBezTo>
                  <a:cubicBezTo>
                    <a:pt x="2922" y="1195"/>
                    <a:pt x="2922" y="1195"/>
                    <a:pt x="2922" y="1195"/>
                  </a:cubicBezTo>
                  <a:cubicBezTo>
                    <a:pt x="2966" y="1195"/>
                    <a:pt x="2966" y="1195"/>
                    <a:pt x="2966" y="1195"/>
                  </a:cubicBezTo>
                  <a:cubicBezTo>
                    <a:pt x="2966" y="1195"/>
                    <a:pt x="2966" y="1195"/>
                    <a:pt x="2966" y="1195"/>
                  </a:cubicBezTo>
                  <a:close/>
                  <a:moveTo>
                    <a:pt x="3017" y="1270"/>
                  </a:moveTo>
                  <a:cubicBezTo>
                    <a:pt x="3020" y="1252"/>
                    <a:pt x="3022" y="1221"/>
                    <a:pt x="2996" y="1221"/>
                  </a:cubicBezTo>
                  <a:cubicBezTo>
                    <a:pt x="2981" y="1221"/>
                    <a:pt x="2959" y="1232"/>
                    <a:pt x="2950" y="1273"/>
                  </a:cubicBezTo>
                  <a:cubicBezTo>
                    <a:pt x="2947" y="1282"/>
                    <a:pt x="2940" y="1321"/>
                    <a:pt x="2973" y="1321"/>
                  </a:cubicBezTo>
                  <a:cubicBezTo>
                    <a:pt x="2994" y="1321"/>
                    <a:pt x="3010" y="1300"/>
                    <a:pt x="3017" y="1270"/>
                  </a:cubicBezTo>
                  <a:moveTo>
                    <a:pt x="3119" y="1129"/>
                  </a:moveTo>
                  <a:cubicBezTo>
                    <a:pt x="3164" y="1129"/>
                    <a:pt x="3164" y="1129"/>
                    <a:pt x="3164" y="1129"/>
                  </a:cubicBezTo>
                  <a:cubicBezTo>
                    <a:pt x="3117" y="1348"/>
                    <a:pt x="3117" y="1348"/>
                    <a:pt x="3117" y="1348"/>
                  </a:cubicBezTo>
                  <a:cubicBezTo>
                    <a:pt x="3072" y="1348"/>
                    <a:pt x="3072" y="1348"/>
                    <a:pt x="3072" y="1348"/>
                  </a:cubicBezTo>
                  <a:cubicBezTo>
                    <a:pt x="3119" y="1129"/>
                    <a:pt x="3119" y="1129"/>
                    <a:pt x="3119" y="1129"/>
                  </a:cubicBezTo>
                  <a:cubicBezTo>
                    <a:pt x="3119" y="1129"/>
                    <a:pt x="3119" y="1129"/>
                    <a:pt x="3119" y="1129"/>
                  </a:cubicBezTo>
                  <a:close/>
                  <a:moveTo>
                    <a:pt x="3202" y="1283"/>
                  </a:moveTo>
                  <a:cubicBezTo>
                    <a:pt x="3200" y="1293"/>
                    <a:pt x="3193" y="1324"/>
                    <a:pt x="3225" y="1324"/>
                  </a:cubicBezTo>
                  <a:cubicBezTo>
                    <a:pt x="3236" y="1324"/>
                    <a:pt x="3248" y="1319"/>
                    <a:pt x="3256" y="1303"/>
                  </a:cubicBezTo>
                  <a:cubicBezTo>
                    <a:pt x="3297" y="1303"/>
                    <a:pt x="3297" y="1303"/>
                    <a:pt x="3297" y="1303"/>
                  </a:cubicBezTo>
                  <a:cubicBezTo>
                    <a:pt x="3295" y="1310"/>
                    <a:pt x="3291" y="1323"/>
                    <a:pt x="3275" y="1336"/>
                  </a:cubicBezTo>
                  <a:cubicBezTo>
                    <a:pt x="3261" y="1348"/>
                    <a:pt x="3240" y="1354"/>
                    <a:pt x="3218" y="1354"/>
                  </a:cubicBezTo>
                  <a:cubicBezTo>
                    <a:pt x="3205" y="1354"/>
                    <a:pt x="3180" y="1351"/>
                    <a:pt x="3168" y="1335"/>
                  </a:cubicBezTo>
                  <a:cubicBezTo>
                    <a:pt x="3157" y="1320"/>
                    <a:pt x="3155" y="1299"/>
                    <a:pt x="3161" y="1275"/>
                  </a:cubicBezTo>
                  <a:cubicBezTo>
                    <a:pt x="3166" y="1250"/>
                    <a:pt x="3178" y="1220"/>
                    <a:pt x="3208" y="1202"/>
                  </a:cubicBezTo>
                  <a:cubicBezTo>
                    <a:pt x="3222" y="1194"/>
                    <a:pt x="3237" y="1190"/>
                    <a:pt x="3254" y="1190"/>
                  </a:cubicBezTo>
                  <a:cubicBezTo>
                    <a:pt x="3276" y="1190"/>
                    <a:pt x="3300" y="1198"/>
                    <a:pt x="3308" y="1227"/>
                  </a:cubicBezTo>
                  <a:cubicBezTo>
                    <a:pt x="3314" y="1248"/>
                    <a:pt x="3309" y="1270"/>
                    <a:pt x="3305" y="1283"/>
                  </a:cubicBezTo>
                  <a:cubicBezTo>
                    <a:pt x="3202" y="1283"/>
                    <a:pt x="3202" y="1283"/>
                    <a:pt x="3202" y="1283"/>
                  </a:cubicBezTo>
                  <a:cubicBezTo>
                    <a:pt x="3202" y="1283"/>
                    <a:pt x="3202" y="1283"/>
                    <a:pt x="3202" y="1283"/>
                  </a:cubicBezTo>
                  <a:close/>
                  <a:moveTo>
                    <a:pt x="3265" y="1254"/>
                  </a:moveTo>
                  <a:cubicBezTo>
                    <a:pt x="3267" y="1248"/>
                    <a:pt x="3272" y="1220"/>
                    <a:pt x="3246" y="1220"/>
                  </a:cubicBezTo>
                  <a:cubicBezTo>
                    <a:pt x="3226" y="1220"/>
                    <a:pt x="3214" y="1236"/>
                    <a:pt x="3210" y="1254"/>
                  </a:cubicBezTo>
                  <a:cubicBezTo>
                    <a:pt x="3265" y="1254"/>
                    <a:pt x="3265" y="1254"/>
                    <a:pt x="3265" y="1254"/>
                  </a:cubicBezTo>
                  <a:cubicBezTo>
                    <a:pt x="3265" y="1254"/>
                    <a:pt x="3265" y="1254"/>
                    <a:pt x="3265" y="1254"/>
                  </a:cubicBezTo>
                  <a:close/>
                  <a:moveTo>
                    <a:pt x="3383" y="1195"/>
                  </a:moveTo>
                  <a:cubicBezTo>
                    <a:pt x="3401" y="1245"/>
                    <a:pt x="3401" y="1245"/>
                    <a:pt x="3401" y="1245"/>
                  </a:cubicBezTo>
                  <a:cubicBezTo>
                    <a:pt x="3442" y="1195"/>
                    <a:pt x="3442" y="1195"/>
                    <a:pt x="3442" y="1195"/>
                  </a:cubicBezTo>
                  <a:cubicBezTo>
                    <a:pt x="3488" y="1195"/>
                    <a:pt x="3488" y="1195"/>
                    <a:pt x="3488" y="1195"/>
                  </a:cubicBezTo>
                  <a:cubicBezTo>
                    <a:pt x="3423" y="1269"/>
                    <a:pt x="3423" y="1269"/>
                    <a:pt x="3423" y="1269"/>
                  </a:cubicBezTo>
                  <a:cubicBezTo>
                    <a:pt x="3457" y="1348"/>
                    <a:pt x="3457" y="1348"/>
                    <a:pt x="3457" y="1348"/>
                  </a:cubicBezTo>
                  <a:cubicBezTo>
                    <a:pt x="3404" y="1348"/>
                    <a:pt x="3404" y="1348"/>
                    <a:pt x="3404" y="1348"/>
                  </a:cubicBezTo>
                  <a:cubicBezTo>
                    <a:pt x="3385" y="1292"/>
                    <a:pt x="3385" y="1292"/>
                    <a:pt x="3385" y="1292"/>
                  </a:cubicBezTo>
                  <a:cubicBezTo>
                    <a:pt x="3342" y="1348"/>
                    <a:pt x="3342" y="1348"/>
                    <a:pt x="3342" y="1348"/>
                  </a:cubicBezTo>
                  <a:cubicBezTo>
                    <a:pt x="3295" y="1348"/>
                    <a:pt x="3295" y="1348"/>
                    <a:pt x="3295" y="1348"/>
                  </a:cubicBezTo>
                  <a:cubicBezTo>
                    <a:pt x="3364" y="1266"/>
                    <a:pt x="3364" y="1266"/>
                    <a:pt x="3364" y="1266"/>
                  </a:cubicBezTo>
                  <a:cubicBezTo>
                    <a:pt x="3329" y="1195"/>
                    <a:pt x="3329" y="1195"/>
                    <a:pt x="3329" y="1195"/>
                  </a:cubicBezTo>
                  <a:cubicBezTo>
                    <a:pt x="3383" y="1195"/>
                    <a:pt x="3383" y="1195"/>
                    <a:pt x="3383" y="1195"/>
                  </a:cubicBezTo>
                  <a:cubicBezTo>
                    <a:pt x="3383" y="1195"/>
                    <a:pt x="3383" y="1195"/>
                    <a:pt x="3383" y="1195"/>
                  </a:cubicBezTo>
                  <a:close/>
                  <a:moveTo>
                    <a:pt x="3509" y="1194"/>
                  </a:moveTo>
                  <a:cubicBezTo>
                    <a:pt x="3554" y="1194"/>
                    <a:pt x="3554" y="1194"/>
                    <a:pt x="3554" y="1194"/>
                  </a:cubicBezTo>
                  <a:cubicBezTo>
                    <a:pt x="3521" y="1348"/>
                    <a:pt x="3521" y="1348"/>
                    <a:pt x="3521" y="1348"/>
                  </a:cubicBezTo>
                  <a:cubicBezTo>
                    <a:pt x="3476" y="1348"/>
                    <a:pt x="3476" y="1348"/>
                    <a:pt x="3476" y="1348"/>
                  </a:cubicBezTo>
                  <a:cubicBezTo>
                    <a:pt x="3509" y="1194"/>
                    <a:pt x="3509" y="1194"/>
                    <a:pt x="3509" y="1194"/>
                  </a:cubicBezTo>
                  <a:cubicBezTo>
                    <a:pt x="3509" y="1194"/>
                    <a:pt x="3509" y="1194"/>
                    <a:pt x="3509" y="1194"/>
                  </a:cubicBezTo>
                  <a:close/>
                  <a:moveTo>
                    <a:pt x="3521" y="1129"/>
                  </a:moveTo>
                  <a:cubicBezTo>
                    <a:pt x="3569" y="1129"/>
                    <a:pt x="3569" y="1129"/>
                    <a:pt x="3569" y="1129"/>
                  </a:cubicBezTo>
                  <a:cubicBezTo>
                    <a:pt x="3561" y="1168"/>
                    <a:pt x="3561" y="1168"/>
                    <a:pt x="3561" y="1168"/>
                  </a:cubicBezTo>
                  <a:cubicBezTo>
                    <a:pt x="3513" y="1168"/>
                    <a:pt x="3513" y="1168"/>
                    <a:pt x="3513" y="1168"/>
                  </a:cubicBezTo>
                  <a:cubicBezTo>
                    <a:pt x="3521" y="1129"/>
                    <a:pt x="3521" y="1129"/>
                    <a:pt x="3521" y="1129"/>
                  </a:cubicBezTo>
                  <a:cubicBezTo>
                    <a:pt x="3521" y="1129"/>
                    <a:pt x="3521" y="1129"/>
                    <a:pt x="3521" y="1129"/>
                  </a:cubicBezTo>
                  <a:close/>
                  <a:moveTo>
                    <a:pt x="3649" y="1346"/>
                  </a:moveTo>
                  <a:cubicBezTo>
                    <a:pt x="3634" y="1350"/>
                    <a:pt x="3621" y="1351"/>
                    <a:pt x="3614" y="1351"/>
                  </a:cubicBezTo>
                  <a:cubicBezTo>
                    <a:pt x="3568" y="1351"/>
                    <a:pt x="3575" y="1322"/>
                    <a:pt x="3577" y="1310"/>
                  </a:cubicBezTo>
                  <a:cubicBezTo>
                    <a:pt x="3595" y="1225"/>
                    <a:pt x="3595" y="1225"/>
                    <a:pt x="3595" y="1225"/>
                  </a:cubicBezTo>
                  <a:cubicBezTo>
                    <a:pt x="3565" y="1225"/>
                    <a:pt x="3565" y="1225"/>
                    <a:pt x="3565" y="1225"/>
                  </a:cubicBezTo>
                  <a:cubicBezTo>
                    <a:pt x="3572" y="1196"/>
                    <a:pt x="3572" y="1196"/>
                    <a:pt x="3572" y="1196"/>
                  </a:cubicBezTo>
                  <a:cubicBezTo>
                    <a:pt x="3601" y="1196"/>
                    <a:pt x="3601" y="1196"/>
                    <a:pt x="3601" y="1196"/>
                  </a:cubicBezTo>
                  <a:cubicBezTo>
                    <a:pt x="3608" y="1166"/>
                    <a:pt x="3608" y="1166"/>
                    <a:pt x="3608" y="1166"/>
                  </a:cubicBezTo>
                  <a:cubicBezTo>
                    <a:pt x="3656" y="1149"/>
                    <a:pt x="3656" y="1149"/>
                    <a:pt x="3656" y="1149"/>
                  </a:cubicBezTo>
                  <a:cubicBezTo>
                    <a:pt x="3646" y="1196"/>
                    <a:pt x="3646" y="1196"/>
                    <a:pt x="3646" y="1196"/>
                  </a:cubicBezTo>
                  <a:cubicBezTo>
                    <a:pt x="3682" y="1196"/>
                    <a:pt x="3682" y="1196"/>
                    <a:pt x="3682" y="1196"/>
                  </a:cubicBezTo>
                  <a:cubicBezTo>
                    <a:pt x="3676" y="1225"/>
                    <a:pt x="3676" y="1225"/>
                    <a:pt x="3676" y="1225"/>
                  </a:cubicBezTo>
                  <a:cubicBezTo>
                    <a:pt x="3640" y="1225"/>
                    <a:pt x="3640" y="1225"/>
                    <a:pt x="3640" y="1225"/>
                  </a:cubicBezTo>
                  <a:cubicBezTo>
                    <a:pt x="3625" y="1295"/>
                    <a:pt x="3625" y="1295"/>
                    <a:pt x="3625" y="1295"/>
                  </a:cubicBezTo>
                  <a:cubicBezTo>
                    <a:pt x="3622" y="1309"/>
                    <a:pt x="3620" y="1317"/>
                    <a:pt x="3640" y="1317"/>
                  </a:cubicBezTo>
                  <a:cubicBezTo>
                    <a:pt x="3647" y="1317"/>
                    <a:pt x="3650" y="1317"/>
                    <a:pt x="3656" y="1317"/>
                  </a:cubicBezTo>
                  <a:cubicBezTo>
                    <a:pt x="3649" y="1346"/>
                    <a:pt x="3649" y="1346"/>
                    <a:pt x="3649" y="1346"/>
                  </a:cubicBezTo>
                  <a:cubicBezTo>
                    <a:pt x="3649" y="1346"/>
                    <a:pt x="3649" y="1346"/>
                    <a:pt x="3649" y="1346"/>
                  </a:cubicBezTo>
                  <a:close/>
                  <a:moveTo>
                    <a:pt x="3741" y="1195"/>
                  </a:moveTo>
                  <a:cubicBezTo>
                    <a:pt x="3752" y="1301"/>
                    <a:pt x="3752" y="1301"/>
                    <a:pt x="3752" y="1301"/>
                  </a:cubicBezTo>
                  <a:cubicBezTo>
                    <a:pt x="3809" y="1195"/>
                    <a:pt x="3809" y="1195"/>
                    <a:pt x="3809" y="1195"/>
                  </a:cubicBezTo>
                  <a:cubicBezTo>
                    <a:pt x="3854" y="1195"/>
                    <a:pt x="3854" y="1195"/>
                    <a:pt x="3854" y="1195"/>
                  </a:cubicBezTo>
                  <a:cubicBezTo>
                    <a:pt x="3764" y="1345"/>
                    <a:pt x="3764" y="1345"/>
                    <a:pt x="3764" y="1345"/>
                  </a:cubicBezTo>
                  <a:cubicBezTo>
                    <a:pt x="3732" y="1406"/>
                    <a:pt x="3732" y="1406"/>
                    <a:pt x="3732" y="1406"/>
                  </a:cubicBezTo>
                  <a:cubicBezTo>
                    <a:pt x="3687" y="1406"/>
                    <a:pt x="3687" y="1406"/>
                    <a:pt x="3687" y="1406"/>
                  </a:cubicBezTo>
                  <a:cubicBezTo>
                    <a:pt x="3719" y="1348"/>
                    <a:pt x="3719" y="1348"/>
                    <a:pt x="3719" y="1348"/>
                  </a:cubicBezTo>
                  <a:cubicBezTo>
                    <a:pt x="3693" y="1195"/>
                    <a:pt x="3693" y="1195"/>
                    <a:pt x="3693" y="1195"/>
                  </a:cubicBezTo>
                  <a:cubicBezTo>
                    <a:pt x="3741" y="1195"/>
                    <a:pt x="3741" y="1195"/>
                    <a:pt x="3741" y="1195"/>
                  </a:cubicBezTo>
                  <a:cubicBezTo>
                    <a:pt x="3741" y="1195"/>
                    <a:pt x="3741" y="1195"/>
                    <a:pt x="3741" y="1195"/>
                  </a:cubicBezTo>
                  <a:close/>
                  <a:moveTo>
                    <a:pt x="3933" y="1145"/>
                  </a:moveTo>
                  <a:cubicBezTo>
                    <a:pt x="3899" y="1145"/>
                    <a:pt x="3899" y="1145"/>
                    <a:pt x="3899" y="1145"/>
                  </a:cubicBezTo>
                  <a:cubicBezTo>
                    <a:pt x="3902" y="1129"/>
                    <a:pt x="3902" y="1129"/>
                    <a:pt x="3902" y="1129"/>
                  </a:cubicBezTo>
                  <a:cubicBezTo>
                    <a:pt x="3990" y="1129"/>
                    <a:pt x="3990" y="1129"/>
                    <a:pt x="3990" y="1129"/>
                  </a:cubicBezTo>
                  <a:cubicBezTo>
                    <a:pt x="3987" y="1145"/>
                    <a:pt x="3987" y="1145"/>
                    <a:pt x="3987" y="1145"/>
                  </a:cubicBezTo>
                  <a:cubicBezTo>
                    <a:pt x="3953" y="1145"/>
                    <a:pt x="3953" y="1145"/>
                    <a:pt x="3953" y="1145"/>
                  </a:cubicBezTo>
                  <a:cubicBezTo>
                    <a:pt x="3936" y="1225"/>
                    <a:pt x="3936" y="1225"/>
                    <a:pt x="3936" y="1225"/>
                  </a:cubicBezTo>
                  <a:cubicBezTo>
                    <a:pt x="3916" y="1225"/>
                    <a:pt x="3916" y="1225"/>
                    <a:pt x="3916" y="1225"/>
                  </a:cubicBezTo>
                  <a:cubicBezTo>
                    <a:pt x="3933" y="1145"/>
                    <a:pt x="3933" y="1145"/>
                    <a:pt x="3933" y="1145"/>
                  </a:cubicBezTo>
                  <a:cubicBezTo>
                    <a:pt x="3933" y="1145"/>
                    <a:pt x="3933" y="1145"/>
                    <a:pt x="3933" y="1145"/>
                  </a:cubicBezTo>
                  <a:close/>
                  <a:moveTo>
                    <a:pt x="3999" y="1129"/>
                  </a:moveTo>
                  <a:cubicBezTo>
                    <a:pt x="4031" y="1129"/>
                    <a:pt x="4031" y="1129"/>
                    <a:pt x="4031" y="1129"/>
                  </a:cubicBezTo>
                  <a:cubicBezTo>
                    <a:pt x="4036" y="1200"/>
                    <a:pt x="4036" y="1200"/>
                    <a:pt x="4036" y="1200"/>
                  </a:cubicBezTo>
                  <a:cubicBezTo>
                    <a:pt x="4072" y="1129"/>
                    <a:pt x="4072" y="1129"/>
                    <a:pt x="4072" y="1129"/>
                  </a:cubicBezTo>
                  <a:cubicBezTo>
                    <a:pt x="4103" y="1129"/>
                    <a:pt x="4103" y="1129"/>
                    <a:pt x="4103" y="1129"/>
                  </a:cubicBezTo>
                  <a:cubicBezTo>
                    <a:pt x="4083" y="1225"/>
                    <a:pt x="4083" y="1225"/>
                    <a:pt x="4083" y="1225"/>
                  </a:cubicBezTo>
                  <a:cubicBezTo>
                    <a:pt x="4063" y="1225"/>
                    <a:pt x="4063" y="1225"/>
                    <a:pt x="4063" y="1225"/>
                  </a:cubicBezTo>
                  <a:cubicBezTo>
                    <a:pt x="4080" y="1143"/>
                    <a:pt x="4080" y="1143"/>
                    <a:pt x="4080" y="1143"/>
                  </a:cubicBezTo>
                  <a:cubicBezTo>
                    <a:pt x="4038" y="1225"/>
                    <a:pt x="4038" y="1225"/>
                    <a:pt x="4038" y="1225"/>
                  </a:cubicBezTo>
                  <a:cubicBezTo>
                    <a:pt x="4021" y="1225"/>
                    <a:pt x="4021" y="1225"/>
                    <a:pt x="4021" y="1225"/>
                  </a:cubicBezTo>
                  <a:cubicBezTo>
                    <a:pt x="4014" y="1143"/>
                    <a:pt x="4014" y="1143"/>
                    <a:pt x="4014" y="1143"/>
                  </a:cubicBezTo>
                  <a:cubicBezTo>
                    <a:pt x="3997" y="1225"/>
                    <a:pt x="3997" y="1225"/>
                    <a:pt x="3997" y="1225"/>
                  </a:cubicBezTo>
                  <a:cubicBezTo>
                    <a:pt x="3978" y="1225"/>
                    <a:pt x="3978" y="1225"/>
                    <a:pt x="3978" y="1225"/>
                  </a:cubicBezTo>
                  <a:cubicBezTo>
                    <a:pt x="3999" y="1129"/>
                    <a:pt x="3999" y="1129"/>
                    <a:pt x="3999" y="1129"/>
                  </a:cubicBezTo>
                  <a:cubicBezTo>
                    <a:pt x="3999" y="1129"/>
                    <a:pt x="3999" y="1129"/>
                    <a:pt x="3999" y="112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 9"/>
            <p:cNvSpPr>
              <a:spLocks noEditPoints="1"/>
            </p:cNvSpPr>
            <p:nvPr userDrawn="1"/>
          </p:nvSpPr>
          <p:spPr bwMode="gray">
            <a:xfrm>
              <a:off x="68" y="0"/>
              <a:ext cx="1723" cy="964"/>
            </a:xfrm>
            <a:custGeom>
              <a:avLst/>
              <a:gdLst>
                <a:gd name="T0" fmla="*/ 175 w 2268"/>
                <a:gd name="T1" fmla="*/ 248 h 1269"/>
                <a:gd name="T2" fmla="*/ 0 w 2268"/>
                <a:gd name="T3" fmla="*/ 248 h 1269"/>
                <a:gd name="T4" fmla="*/ 0 w 2268"/>
                <a:gd name="T5" fmla="*/ 0 h 1269"/>
                <a:gd name="T6" fmla="*/ 175 w 2268"/>
                <a:gd name="T7" fmla="*/ 0 h 1269"/>
                <a:gd name="T8" fmla="*/ 175 w 2268"/>
                <a:gd name="T9" fmla="*/ 248 h 1269"/>
                <a:gd name="T10" fmla="*/ 1723 w 2268"/>
                <a:gd name="T11" fmla="*/ 0 h 1269"/>
                <a:gd name="T12" fmla="*/ 1547 w 2268"/>
                <a:gd name="T13" fmla="*/ 0 h 1269"/>
                <a:gd name="T14" fmla="*/ 1547 w 2268"/>
                <a:gd name="T15" fmla="*/ 248 h 1269"/>
                <a:gd name="T16" fmla="*/ 1723 w 2268"/>
                <a:gd name="T17" fmla="*/ 248 h 1269"/>
                <a:gd name="T18" fmla="*/ 1723 w 2268"/>
                <a:gd name="T19" fmla="*/ 0 h 1269"/>
                <a:gd name="T20" fmla="*/ 175 w 2268"/>
                <a:gd name="T21" fmla="*/ 716 h 1269"/>
                <a:gd name="T22" fmla="*/ 0 w 2268"/>
                <a:gd name="T23" fmla="*/ 716 h 1269"/>
                <a:gd name="T24" fmla="*/ 0 w 2268"/>
                <a:gd name="T25" fmla="*/ 964 h 1269"/>
                <a:gd name="T26" fmla="*/ 175 w 2268"/>
                <a:gd name="T27" fmla="*/ 964 h 1269"/>
                <a:gd name="T28" fmla="*/ 175 w 2268"/>
                <a:gd name="T29" fmla="*/ 716 h 1269"/>
                <a:gd name="T30" fmla="*/ 1723 w 2268"/>
                <a:gd name="T31" fmla="*/ 716 h 1269"/>
                <a:gd name="T32" fmla="*/ 1547 w 2268"/>
                <a:gd name="T33" fmla="*/ 716 h 1269"/>
                <a:gd name="T34" fmla="*/ 1547 w 2268"/>
                <a:gd name="T35" fmla="*/ 964 h 1269"/>
                <a:gd name="T36" fmla="*/ 1723 w 2268"/>
                <a:gd name="T37" fmla="*/ 964 h 1269"/>
                <a:gd name="T38" fmla="*/ 1723 w 2268"/>
                <a:gd name="T39" fmla="*/ 716 h 1269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2268"/>
                <a:gd name="T61" fmla="*/ 0 h 1269"/>
                <a:gd name="T62" fmla="*/ 2268 w 2268"/>
                <a:gd name="T63" fmla="*/ 1269 h 1269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2268" h="1269">
                  <a:moveTo>
                    <a:pt x="231" y="327"/>
                  </a:moveTo>
                  <a:lnTo>
                    <a:pt x="0" y="327"/>
                  </a:lnTo>
                  <a:lnTo>
                    <a:pt x="0" y="0"/>
                  </a:lnTo>
                  <a:lnTo>
                    <a:pt x="231" y="0"/>
                  </a:lnTo>
                  <a:lnTo>
                    <a:pt x="231" y="327"/>
                  </a:lnTo>
                  <a:close/>
                  <a:moveTo>
                    <a:pt x="2268" y="0"/>
                  </a:moveTo>
                  <a:lnTo>
                    <a:pt x="2036" y="0"/>
                  </a:lnTo>
                  <a:lnTo>
                    <a:pt x="2036" y="327"/>
                  </a:lnTo>
                  <a:lnTo>
                    <a:pt x="2268" y="327"/>
                  </a:lnTo>
                  <a:lnTo>
                    <a:pt x="2268" y="0"/>
                  </a:lnTo>
                  <a:close/>
                  <a:moveTo>
                    <a:pt x="231" y="942"/>
                  </a:moveTo>
                  <a:lnTo>
                    <a:pt x="0" y="942"/>
                  </a:lnTo>
                  <a:lnTo>
                    <a:pt x="0" y="1269"/>
                  </a:lnTo>
                  <a:lnTo>
                    <a:pt x="231" y="1269"/>
                  </a:lnTo>
                  <a:lnTo>
                    <a:pt x="231" y="942"/>
                  </a:lnTo>
                  <a:close/>
                  <a:moveTo>
                    <a:pt x="2268" y="942"/>
                  </a:moveTo>
                  <a:lnTo>
                    <a:pt x="2036" y="942"/>
                  </a:lnTo>
                  <a:lnTo>
                    <a:pt x="2036" y="1269"/>
                  </a:lnTo>
                  <a:lnTo>
                    <a:pt x="2268" y="1269"/>
                  </a:lnTo>
                  <a:lnTo>
                    <a:pt x="2268" y="942"/>
                  </a:lnTo>
                  <a:close/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Title 9"/>
          <p:cNvSpPr>
            <a:spLocks noGrp="1"/>
          </p:cNvSpPr>
          <p:nvPr>
            <p:ph type="title"/>
          </p:nvPr>
        </p:nvSpPr>
        <p:spPr bwMode="gray">
          <a:xfrm>
            <a:off x="317991" y="1412776"/>
            <a:ext cx="3522853" cy="2160240"/>
          </a:xfrm>
          <a:noFill/>
          <a:ln w="9525">
            <a:noFill/>
            <a:miter lim="800000"/>
            <a:headEnd/>
            <a:tailEnd/>
          </a:ln>
        </p:spPr>
        <p:txBody>
          <a:bodyPr anchor="t">
            <a:normAutofit/>
          </a:bodyPr>
          <a:lstStyle>
            <a:lvl1pPr algn="l" rtl="0" eaLnBrk="1" fontAlgn="base" hangingPunct="1">
              <a:spcBef>
                <a:spcPct val="40000"/>
              </a:spcBef>
              <a:spcAft>
                <a:spcPct val="0"/>
              </a:spcAft>
              <a:defRPr lang="en-GB" sz="3000" b="1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>
              <a:defRPr lang="en-GB" sz="3000" b="1" dirty="0">
                <a:solidFill>
                  <a:schemeClr val="bg1"/>
                </a:solidFill>
                <a:latin typeface="+mj-lt"/>
              </a:defRPr>
            </a:lvl2pPr>
            <a:lvl3pPr>
              <a:defRPr lang="en-GB" sz="3000" b="1" dirty="0">
                <a:solidFill>
                  <a:schemeClr val="bg1"/>
                </a:solidFill>
                <a:latin typeface="+mj-lt"/>
              </a:defRPr>
            </a:lvl3pPr>
            <a:lvl4pPr>
              <a:defRPr lang="en-GB" sz="3000" b="1" dirty="0">
                <a:solidFill>
                  <a:schemeClr val="bg1"/>
                </a:solidFill>
                <a:latin typeface="+mj-lt"/>
              </a:defRPr>
            </a:lvl4pPr>
            <a:lvl5pPr>
              <a:defRPr lang="en-GB" sz="3000" b="1" dirty="0">
                <a:solidFill>
                  <a:schemeClr val="bg1"/>
                </a:solidFill>
                <a:latin typeface="+mj-lt"/>
              </a:defRPr>
            </a:lvl5pPr>
            <a:lvl6pPr>
              <a:defRPr lang="en-GB" sz="3000" b="1" dirty="0">
                <a:solidFill>
                  <a:schemeClr val="bg1"/>
                </a:solidFill>
                <a:latin typeface="+mj-lt"/>
              </a:defRPr>
            </a:lvl6pPr>
            <a:lvl7pPr>
              <a:defRPr lang="en-GB" sz="3000" b="1" dirty="0">
                <a:solidFill>
                  <a:schemeClr val="bg1"/>
                </a:solidFill>
                <a:latin typeface="+mj-lt"/>
              </a:defRPr>
            </a:lvl7pPr>
            <a:lvl8pPr>
              <a:defRPr lang="en-GB" sz="3000" b="1" dirty="0">
                <a:solidFill>
                  <a:schemeClr val="bg1"/>
                </a:solidFill>
                <a:latin typeface="+mj-lt"/>
              </a:defRPr>
            </a:lvl8pPr>
            <a:lvl9pPr>
              <a:defRPr sz="30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7" name="Text Placeholder 16"/>
          <p:cNvSpPr>
            <a:spLocks noGrp="1"/>
          </p:cNvSpPr>
          <p:nvPr>
            <p:ph type="body" sz="quarter" idx="10"/>
          </p:nvPr>
        </p:nvSpPr>
        <p:spPr bwMode="gray">
          <a:xfrm>
            <a:off x="317989" y="3789363"/>
            <a:ext cx="3124200" cy="1079500"/>
          </a:xfrm>
          <a:noFill/>
          <a:ln w="9525">
            <a:noFill/>
            <a:miter lim="800000"/>
            <a:headEnd/>
            <a:tailEnd/>
          </a:ln>
        </p:spPr>
        <p:txBody>
          <a:bodyPr>
            <a:normAutofit/>
          </a:bodyPr>
          <a:lstStyle>
            <a:lvl1pPr marL="342900" indent="-342900" algn="l" rtl="0" eaLnBrk="1" fontAlgn="base" hangingPunct="1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defRPr lang="en-US" sz="1200" b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 lang="en-US" sz="1200" b="0" kern="1200" noProof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>
              <a:defRPr lang="en-US" sz="1200" b="0" kern="1200" noProof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>
              <a:defRPr lang="en-US" sz="1200" b="0" kern="1200" noProof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>
              <a:defRPr lang="en-US" sz="1200" b="0" kern="1200" noProof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>
              <a:defRPr lang="en-US" sz="1200" b="0" kern="1200" noProof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>
              <a:defRPr lang="en-US" sz="1200" b="0" kern="1200" noProof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>
              <a:defRPr lang="en-US" sz="1200" b="0" kern="1200" noProof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>
              <a:defRPr lang="en-US" sz="1200" b="0" kern="1200" noProof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85237684"/>
      </p:ext>
    </p:extLst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6"/>
          <p:cNvSpPr>
            <a:spLocks noChangeAspect="1" noEditPoints="1"/>
          </p:cNvSpPr>
          <p:nvPr userDrawn="1"/>
        </p:nvSpPr>
        <p:spPr bwMode="gray">
          <a:xfrm>
            <a:off x="0" y="549275"/>
            <a:ext cx="4678363" cy="4849813"/>
          </a:xfrm>
          <a:custGeom>
            <a:avLst/>
            <a:gdLst>
              <a:gd name="T0" fmla="*/ 1651 w 1651"/>
              <a:gd name="T1" fmla="*/ 0 h 1580"/>
              <a:gd name="T2" fmla="*/ 255 w 1651"/>
              <a:gd name="T3" fmla="*/ 0 h 1580"/>
              <a:gd name="T4" fmla="*/ 0 w 1651"/>
              <a:gd name="T5" fmla="*/ 861 h 1580"/>
              <a:gd name="T6" fmla="*/ 0 w 1651"/>
              <a:gd name="T7" fmla="*/ 1580 h 1580"/>
              <a:gd name="T8" fmla="*/ 1182 w 1651"/>
              <a:gd name="T9" fmla="*/ 1580 h 1580"/>
              <a:gd name="T10" fmla="*/ 1651 w 1651"/>
              <a:gd name="T11" fmla="*/ 0 h 1580"/>
              <a:gd name="T12" fmla="*/ 1651 w 1651"/>
              <a:gd name="T13" fmla="*/ 0 h 1580"/>
              <a:gd name="T14" fmla="*/ 1651 w 1651"/>
              <a:gd name="T15" fmla="*/ 0 h 158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1651" h="1580">
                <a:moveTo>
                  <a:pt x="1651" y="0"/>
                </a:moveTo>
                <a:lnTo>
                  <a:pt x="255" y="0"/>
                </a:lnTo>
                <a:lnTo>
                  <a:pt x="0" y="861"/>
                </a:lnTo>
                <a:lnTo>
                  <a:pt x="0" y="1580"/>
                </a:lnTo>
                <a:lnTo>
                  <a:pt x="1182" y="1580"/>
                </a:lnTo>
                <a:lnTo>
                  <a:pt x="1651" y="0"/>
                </a:lnTo>
                <a:close/>
                <a:moveTo>
                  <a:pt x="1651" y="0"/>
                </a:moveTo>
                <a:lnTo>
                  <a:pt x="1651" y="0"/>
                </a:lnTo>
                <a:close/>
              </a:path>
            </a:pathLst>
          </a:custGeom>
          <a:gradFill rotWithShape="1">
            <a:gsLst>
              <a:gs pos="0">
                <a:srgbClr val="00257A">
                  <a:alpha val="89999"/>
                </a:srgbClr>
              </a:gs>
              <a:gs pos="35001">
                <a:srgbClr val="00338D">
                  <a:alpha val="89999"/>
                </a:srgbClr>
              </a:gs>
              <a:gs pos="100000">
                <a:srgbClr val="009FDA">
                  <a:alpha val="89999"/>
                </a:srgbClr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5" name="Group 19"/>
          <p:cNvGrpSpPr>
            <a:grpSpLocks/>
          </p:cNvGrpSpPr>
          <p:nvPr userDrawn="1"/>
        </p:nvGrpSpPr>
        <p:grpSpPr bwMode="gray">
          <a:xfrm>
            <a:off x="716805" y="548680"/>
            <a:ext cx="1782043" cy="1080120"/>
            <a:chOff x="68" y="0"/>
            <a:chExt cx="1723" cy="964"/>
          </a:xfrm>
          <a:solidFill>
            <a:schemeClr val="bg1"/>
          </a:solidFill>
        </p:grpSpPr>
        <p:sp>
          <p:nvSpPr>
            <p:cNvPr id="6" name="Freeform 8"/>
            <p:cNvSpPr>
              <a:spLocks noEditPoints="1"/>
            </p:cNvSpPr>
            <p:nvPr/>
          </p:nvSpPr>
          <p:spPr bwMode="gray">
            <a:xfrm>
              <a:off x="199" y="248"/>
              <a:ext cx="1423" cy="489"/>
            </a:xfrm>
            <a:custGeom>
              <a:avLst/>
              <a:gdLst>
                <a:gd name="T0" fmla="*/ 1974 w 4103"/>
                <a:gd name="T1" fmla="*/ 485 h 1409"/>
                <a:gd name="T2" fmla="*/ 2267 w 4103"/>
                <a:gd name="T3" fmla="*/ 697 h 1409"/>
                <a:gd name="T4" fmla="*/ 1655 w 4103"/>
                <a:gd name="T5" fmla="*/ 656 h 1409"/>
                <a:gd name="T6" fmla="*/ 1718 w 4103"/>
                <a:gd name="T7" fmla="*/ 424 h 1409"/>
                <a:gd name="T8" fmla="*/ 970 w 4103"/>
                <a:gd name="T9" fmla="*/ 697 h 1409"/>
                <a:gd name="T10" fmla="*/ 1169 w 4103"/>
                <a:gd name="T11" fmla="*/ 416 h 1409"/>
                <a:gd name="T12" fmla="*/ 719 w 4103"/>
                <a:gd name="T13" fmla="*/ 631 h 1409"/>
                <a:gd name="T14" fmla="*/ 751 w 4103"/>
                <a:gd name="T15" fmla="*/ 630 h 1409"/>
                <a:gd name="T16" fmla="*/ 202 w 4103"/>
                <a:gd name="T17" fmla="*/ 618 h 1409"/>
                <a:gd name="T18" fmla="*/ 180 w 4103"/>
                <a:gd name="T19" fmla="*/ 697 h 1409"/>
                <a:gd name="T20" fmla="*/ 1187 w 4103"/>
                <a:gd name="T21" fmla="*/ 416 h 1409"/>
                <a:gd name="T22" fmla="*/ 115 w 4103"/>
                <a:gd name="T23" fmla="*/ 906 h 1409"/>
                <a:gd name="T24" fmla="*/ 661 w 4103"/>
                <a:gd name="T25" fmla="*/ 715 h 1409"/>
                <a:gd name="T26" fmla="*/ 1145 w 4103"/>
                <a:gd name="T27" fmla="*/ 715 h 1409"/>
                <a:gd name="T28" fmla="*/ 1697 w 4103"/>
                <a:gd name="T29" fmla="*/ 863 h 1409"/>
                <a:gd name="T30" fmla="*/ 203 w 4103"/>
                <a:gd name="T31" fmla="*/ 1286 h 1409"/>
                <a:gd name="T32" fmla="*/ 250 w 4103"/>
                <a:gd name="T33" fmla="*/ 1328 h 1409"/>
                <a:gd name="T34" fmla="*/ 556 w 4103"/>
                <a:gd name="T35" fmla="*/ 1196 h 1409"/>
                <a:gd name="T36" fmla="*/ 340 w 4103"/>
                <a:gd name="T37" fmla="*/ 1196 h 1409"/>
                <a:gd name="T38" fmla="*/ 408 w 4103"/>
                <a:gd name="T39" fmla="*/ 1225 h 1409"/>
                <a:gd name="T40" fmla="*/ 514 w 4103"/>
                <a:gd name="T41" fmla="*/ 1225 h 1409"/>
                <a:gd name="T42" fmla="*/ 631 w 4103"/>
                <a:gd name="T43" fmla="*/ 1168 h 1409"/>
                <a:gd name="T44" fmla="*/ 794 w 4103"/>
                <a:gd name="T45" fmla="*/ 1220 h 1409"/>
                <a:gd name="T46" fmla="*/ 672 w 4103"/>
                <a:gd name="T47" fmla="*/ 1348 h 1409"/>
                <a:gd name="T48" fmla="*/ 847 w 4103"/>
                <a:gd name="T49" fmla="*/ 1359 h 1409"/>
                <a:gd name="T50" fmla="*/ 943 w 4103"/>
                <a:gd name="T51" fmla="*/ 1196 h 1409"/>
                <a:gd name="T52" fmla="*/ 1129 w 4103"/>
                <a:gd name="T53" fmla="*/ 1351 h 1409"/>
                <a:gd name="T54" fmla="*/ 1198 w 4103"/>
                <a:gd name="T55" fmla="*/ 1196 h 1409"/>
                <a:gd name="T56" fmla="*/ 1280 w 4103"/>
                <a:gd name="T57" fmla="*/ 1129 h 1409"/>
                <a:gd name="T58" fmla="*/ 1253 w 4103"/>
                <a:gd name="T59" fmla="*/ 1254 h 1409"/>
                <a:gd name="T60" fmla="*/ 1489 w 4103"/>
                <a:gd name="T61" fmla="*/ 1194 h 1409"/>
                <a:gd name="T62" fmla="*/ 1546 w 4103"/>
                <a:gd name="T63" fmla="*/ 1353 h 1409"/>
                <a:gd name="T64" fmla="*/ 1714 w 4103"/>
                <a:gd name="T65" fmla="*/ 1286 h 1409"/>
                <a:gd name="T66" fmla="*/ 1761 w 4103"/>
                <a:gd name="T67" fmla="*/ 1328 h 1409"/>
                <a:gd name="T68" fmla="*/ 1976 w 4103"/>
                <a:gd name="T69" fmla="*/ 1346 h 1409"/>
                <a:gd name="T70" fmla="*/ 1842 w 4103"/>
                <a:gd name="T71" fmla="*/ 1270 h 1409"/>
                <a:gd name="T72" fmla="*/ 1887 w 4103"/>
                <a:gd name="T73" fmla="*/ 1270 h 1409"/>
                <a:gd name="T74" fmla="*/ 2110 w 4103"/>
                <a:gd name="T75" fmla="*/ 1348 h 1409"/>
                <a:gd name="T76" fmla="*/ 87 w 4103"/>
                <a:gd name="T77" fmla="*/ 1221 h 1409"/>
                <a:gd name="T78" fmla="*/ 5 w 4103"/>
                <a:gd name="T79" fmla="*/ 1271 h 1409"/>
                <a:gd name="T80" fmla="*/ 2343 w 4103"/>
                <a:gd name="T81" fmla="*/ 1322 h 1409"/>
                <a:gd name="T82" fmla="*/ 2378 w 4103"/>
                <a:gd name="T83" fmla="*/ 1249 h 1409"/>
                <a:gd name="T84" fmla="*/ 2528 w 4103"/>
                <a:gd name="T85" fmla="*/ 1221 h 1409"/>
                <a:gd name="T86" fmla="*/ 2832 w 4103"/>
                <a:gd name="T87" fmla="*/ 1192 h 1409"/>
                <a:gd name="T88" fmla="*/ 2709 w 4103"/>
                <a:gd name="T89" fmla="*/ 1348 h 1409"/>
                <a:gd name="T90" fmla="*/ 2963 w 4103"/>
                <a:gd name="T91" fmla="*/ 1216 h 1409"/>
                <a:gd name="T92" fmla="*/ 2966 w 4103"/>
                <a:gd name="T93" fmla="*/ 1195 h 1409"/>
                <a:gd name="T94" fmla="*/ 3072 w 4103"/>
                <a:gd name="T95" fmla="*/ 1348 h 1409"/>
                <a:gd name="T96" fmla="*/ 3168 w 4103"/>
                <a:gd name="T97" fmla="*/ 1335 h 1409"/>
                <a:gd name="T98" fmla="*/ 3246 w 4103"/>
                <a:gd name="T99" fmla="*/ 1220 h 1409"/>
                <a:gd name="T100" fmla="*/ 3457 w 4103"/>
                <a:gd name="T101" fmla="*/ 1348 h 1409"/>
                <a:gd name="T102" fmla="*/ 3509 w 4103"/>
                <a:gd name="T103" fmla="*/ 1194 h 1409"/>
                <a:gd name="T104" fmla="*/ 3513 w 4103"/>
                <a:gd name="T105" fmla="*/ 1168 h 1409"/>
                <a:gd name="T106" fmla="*/ 3601 w 4103"/>
                <a:gd name="T107" fmla="*/ 1196 h 1409"/>
                <a:gd name="T108" fmla="*/ 3656 w 4103"/>
                <a:gd name="T109" fmla="*/ 1317 h 1409"/>
                <a:gd name="T110" fmla="*/ 3687 w 4103"/>
                <a:gd name="T111" fmla="*/ 1406 h 1409"/>
                <a:gd name="T112" fmla="*/ 3987 w 4103"/>
                <a:gd name="T113" fmla="*/ 1145 h 1409"/>
                <a:gd name="T114" fmla="*/ 4072 w 4103"/>
                <a:gd name="T115" fmla="*/ 1129 h 1409"/>
                <a:gd name="T116" fmla="*/ 3978 w 4103"/>
                <a:gd name="T117" fmla="*/ 1225 h 1409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4103"/>
                <a:gd name="T178" fmla="*/ 0 h 1409"/>
                <a:gd name="T179" fmla="*/ 4103 w 4103"/>
                <a:gd name="T180" fmla="*/ 1409 h 1409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4103" h="1409">
                  <a:moveTo>
                    <a:pt x="2267" y="697"/>
                  </a:moveTo>
                  <a:cubicBezTo>
                    <a:pt x="2149" y="697"/>
                    <a:pt x="2149" y="697"/>
                    <a:pt x="2149" y="697"/>
                  </a:cubicBezTo>
                  <a:cubicBezTo>
                    <a:pt x="2168" y="619"/>
                    <a:pt x="2168" y="619"/>
                    <a:pt x="2168" y="619"/>
                  </a:cubicBezTo>
                  <a:cubicBezTo>
                    <a:pt x="1930" y="619"/>
                    <a:pt x="1930" y="619"/>
                    <a:pt x="1930" y="619"/>
                  </a:cubicBezTo>
                  <a:cubicBezTo>
                    <a:pt x="1911" y="697"/>
                    <a:pt x="1911" y="697"/>
                    <a:pt x="1911" y="697"/>
                  </a:cubicBezTo>
                  <a:cubicBezTo>
                    <a:pt x="1796" y="697"/>
                    <a:pt x="1796" y="697"/>
                    <a:pt x="1796" y="697"/>
                  </a:cubicBezTo>
                  <a:cubicBezTo>
                    <a:pt x="1796" y="681"/>
                    <a:pt x="1796" y="681"/>
                    <a:pt x="1796" y="681"/>
                  </a:cubicBezTo>
                  <a:cubicBezTo>
                    <a:pt x="1798" y="672"/>
                    <a:pt x="1799" y="663"/>
                    <a:pt x="1802" y="653"/>
                  </a:cubicBezTo>
                  <a:cubicBezTo>
                    <a:pt x="1823" y="569"/>
                    <a:pt x="1878" y="485"/>
                    <a:pt x="1974" y="485"/>
                  </a:cubicBezTo>
                  <a:cubicBezTo>
                    <a:pt x="2012" y="485"/>
                    <a:pt x="2050" y="499"/>
                    <a:pt x="2045" y="552"/>
                  </a:cubicBezTo>
                  <a:cubicBezTo>
                    <a:pt x="2186" y="552"/>
                    <a:pt x="2186" y="552"/>
                    <a:pt x="2186" y="552"/>
                  </a:cubicBezTo>
                  <a:cubicBezTo>
                    <a:pt x="2192" y="527"/>
                    <a:pt x="2201" y="486"/>
                    <a:pt x="2174" y="447"/>
                  </a:cubicBezTo>
                  <a:cubicBezTo>
                    <a:pt x="2145" y="406"/>
                    <a:pt x="2084" y="389"/>
                    <a:pt x="2005" y="389"/>
                  </a:cubicBezTo>
                  <a:cubicBezTo>
                    <a:pt x="1949" y="389"/>
                    <a:pt x="1867" y="398"/>
                    <a:pt x="1796" y="444"/>
                  </a:cubicBezTo>
                  <a:cubicBezTo>
                    <a:pt x="1796" y="18"/>
                    <a:pt x="1796" y="18"/>
                    <a:pt x="1796" y="18"/>
                  </a:cubicBezTo>
                  <a:cubicBezTo>
                    <a:pt x="2267" y="18"/>
                    <a:pt x="2267" y="18"/>
                    <a:pt x="2267" y="18"/>
                  </a:cubicBezTo>
                  <a:cubicBezTo>
                    <a:pt x="2267" y="697"/>
                    <a:pt x="2267" y="697"/>
                    <a:pt x="2267" y="697"/>
                  </a:cubicBezTo>
                  <a:cubicBezTo>
                    <a:pt x="2267" y="697"/>
                    <a:pt x="2267" y="697"/>
                    <a:pt x="2267" y="697"/>
                  </a:cubicBezTo>
                  <a:close/>
                  <a:moveTo>
                    <a:pt x="1989" y="812"/>
                  </a:moveTo>
                  <a:cubicBezTo>
                    <a:pt x="1962" y="817"/>
                    <a:pt x="1936" y="820"/>
                    <a:pt x="1910" y="820"/>
                  </a:cubicBezTo>
                  <a:cubicBezTo>
                    <a:pt x="1842" y="820"/>
                    <a:pt x="1795" y="788"/>
                    <a:pt x="1794" y="715"/>
                  </a:cubicBezTo>
                  <a:cubicBezTo>
                    <a:pt x="2014" y="715"/>
                    <a:pt x="2014" y="715"/>
                    <a:pt x="2014" y="715"/>
                  </a:cubicBezTo>
                  <a:cubicBezTo>
                    <a:pt x="1989" y="812"/>
                    <a:pt x="1989" y="812"/>
                    <a:pt x="1989" y="812"/>
                  </a:cubicBezTo>
                  <a:cubicBezTo>
                    <a:pt x="1989" y="812"/>
                    <a:pt x="1989" y="812"/>
                    <a:pt x="1989" y="812"/>
                  </a:cubicBezTo>
                  <a:close/>
                  <a:moveTo>
                    <a:pt x="1718" y="424"/>
                  </a:moveTo>
                  <a:cubicBezTo>
                    <a:pt x="1718" y="521"/>
                    <a:pt x="1718" y="521"/>
                    <a:pt x="1718" y="521"/>
                  </a:cubicBezTo>
                  <a:cubicBezTo>
                    <a:pt x="1685" y="567"/>
                    <a:pt x="1665" y="616"/>
                    <a:pt x="1655" y="656"/>
                  </a:cubicBezTo>
                  <a:cubicBezTo>
                    <a:pt x="1651" y="670"/>
                    <a:pt x="1649" y="684"/>
                    <a:pt x="1648" y="697"/>
                  </a:cubicBezTo>
                  <a:cubicBezTo>
                    <a:pt x="1578" y="697"/>
                    <a:pt x="1578" y="697"/>
                    <a:pt x="1578" y="697"/>
                  </a:cubicBezTo>
                  <a:cubicBezTo>
                    <a:pt x="1637" y="417"/>
                    <a:pt x="1637" y="417"/>
                    <a:pt x="1637" y="417"/>
                  </a:cubicBezTo>
                  <a:cubicBezTo>
                    <a:pt x="1438" y="416"/>
                    <a:pt x="1438" y="416"/>
                    <a:pt x="1438" y="416"/>
                  </a:cubicBezTo>
                  <a:cubicBezTo>
                    <a:pt x="1260" y="697"/>
                    <a:pt x="1260" y="697"/>
                    <a:pt x="1260" y="697"/>
                  </a:cubicBezTo>
                  <a:cubicBezTo>
                    <a:pt x="1247" y="697"/>
                    <a:pt x="1247" y="697"/>
                    <a:pt x="1247" y="697"/>
                  </a:cubicBezTo>
                  <a:cubicBezTo>
                    <a:pt x="1247" y="18"/>
                    <a:pt x="1247" y="18"/>
                    <a:pt x="1247" y="18"/>
                  </a:cubicBezTo>
                  <a:cubicBezTo>
                    <a:pt x="1718" y="18"/>
                    <a:pt x="1718" y="18"/>
                    <a:pt x="1718" y="18"/>
                  </a:cubicBezTo>
                  <a:cubicBezTo>
                    <a:pt x="1718" y="424"/>
                    <a:pt x="1718" y="424"/>
                    <a:pt x="1718" y="424"/>
                  </a:cubicBezTo>
                  <a:cubicBezTo>
                    <a:pt x="1718" y="424"/>
                    <a:pt x="1718" y="424"/>
                    <a:pt x="1718" y="424"/>
                  </a:cubicBezTo>
                  <a:close/>
                  <a:moveTo>
                    <a:pt x="1455" y="697"/>
                  </a:moveTo>
                  <a:cubicBezTo>
                    <a:pt x="1384" y="697"/>
                    <a:pt x="1384" y="697"/>
                    <a:pt x="1384" y="697"/>
                  </a:cubicBezTo>
                  <a:cubicBezTo>
                    <a:pt x="1491" y="529"/>
                    <a:pt x="1491" y="529"/>
                    <a:pt x="1491" y="529"/>
                  </a:cubicBezTo>
                  <a:cubicBezTo>
                    <a:pt x="1455" y="697"/>
                    <a:pt x="1455" y="697"/>
                    <a:pt x="1455" y="697"/>
                  </a:cubicBezTo>
                  <a:cubicBezTo>
                    <a:pt x="1455" y="697"/>
                    <a:pt x="1455" y="697"/>
                    <a:pt x="1455" y="697"/>
                  </a:cubicBezTo>
                  <a:close/>
                  <a:moveTo>
                    <a:pt x="1169" y="416"/>
                  </a:moveTo>
                  <a:cubicBezTo>
                    <a:pt x="1051" y="416"/>
                    <a:pt x="1051" y="416"/>
                    <a:pt x="1051" y="416"/>
                  </a:cubicBezTo>
                  <a:cubicBezTo>
                    <a:pt x="970" y="697"/>
                    <a:pt x="970" y="697"/>
                    <a:pt x="970" y="697"/>
                  </a:cubicBezTo>
                  <a:cubicBezTo>
                    <a:pt x="845" y="697"/>
                    <a:pt x="845" y="697"/>
                    <a:pt x="845" y="697"/>
                  </a:cubicBezTo>
                  <a:cubicBezTo>
                    <a:pt x="909" y="674"/>
                    <a:pt x="948" y="629"/>
                    <a:pt x="960" y="562"/>
                  </a:cubicBezTo>
                  <a:cubicBezTo>
                    <a:pt x="970" y="510"/>
                    <a:pt x="965" y="476"/>
                    <a:pt x="944" y="451"/>
                  </a:cubicBezTo>
                  <a:cubicBezTo>
                    <a:pt x="912" y="413"/>
                    <a:pt x="848" y="416"/>
                    <a:pt x="792" y="416"/>
                  </a:cubicBezTo>
                  <a:cubicBezTo>
                    <a:pt x="782" y="416"/>
                    <a:pt x="698" y="416"/>
                    <a:pt x="698" y="416"/>
                  </a:cubicBezTo>
                  <a:cubicBezTo>
                    <a:pt x="698" y="18"/>
                    <a:pt x="698" y="18"/>
                    <a:pt x="698" y="18"/>
                  </a:cubicBezTo>
                  <a:cubicBezTo>
                    <a:pt x="1169" y="18"/>
                    <a:pt x="1169" y="18"/>
                    <a:pt x="1169" y="18"/>
                  </a:cubicBezTo>
                  <a:cubicBezTo>
                    <a:pt x="1169" y="416"/>
                    <a:pt x="1169" y="416"/>
                    <a:pt x="1169" y="416"/>
                  </a:cubicBezTo>
                  <a:cubicBezTo>
                    <a:pt x="1169" y="416"/>
                    <a:pt x="1169" y="416"/>
                    <a:pt x="1169" y="416"/>
                  </a:cubicBezTo>
                  <a:close/>
                  <a:moveTo>
                    <a:pt x="1094" y="697"/>
                  </a:moveTo>
                  <a:cubicBezTo>
                    <a:pt x="1143" y="521"/>
                    <a:pt x="1143" y="521"/>
                    <a:pt x="1143" y="521"/>
                  </a:cubicBezTo>
                  <a:cubicBezTo>
                    <a:pt x="1145" y="697"/>
                    <a:pt x="1145" y="697"/>
                    <a:pt x="1145" y="697"/>
                  </a:cubicBezTo>
                  <a:cubicBezTo>
                    <a:pt x="1094" y="697"/>
                    <a:pt x="1094" y="697"/>
                    <a:pt x="1094" y="697"/>
                  </a:cubicBezTo>
                  <a:cubicBezTo>
                    <a:pt x="1094" y="697"/>
                    <a:pt x="1094" y="697"/>
                    <a:pt x="1094" y="697"/>
                  </a:cubicBezTo>
                  <a:close/>
                  <a:moveTo>
                    <a:pt x="751" y="630"/>
                  </a:moveTo>
                  <a:cubicBezTo>
                    <a:pt x="751" y="630"/>
                    <a:pt x="751" y="630"/>
                    <a:pt x="751" y="630"/>
                  </a:cubicBezTo>
                  <a:cubicBezTo>
                    <a:pt x="746" y="630"/>
                    <a:pt x="741" y="631"/>
                    <a:pt x="736" y="631"/>
                  </a:cubicBezTo>
                  <a:cubicBezTo>
                    <a:pt x="729" y="631"/>
                    <a:pt x="724" y="631"/>
                    <a:pt x="719" y="631"/>
                  </a:cubicBezTo>
                  <a:cubicBezTo>
                    <a:pt x="689" y="631"/>
                    <a:pt x="689" y="631"/>
                    <a:pt x="689" y="631"/>
                  </a:cubicBezTo>
                  <a:cubicBezTo>
                    <a:pt x="703" y="579"/>
                    <a:pt x="703" y="579"/>
                    <a:pt x="703" y="579"/>
                  </a:cubicBezTo>
                  <a:cubicBezTo>
                    <a:pt x="709" y="554"/>
                    <a:pt x="709" y="554"/>
                    <a:pt x="709" y="554"/>
                  </a:cubicBezTo>
                  <a:cubicBezTo>
                    <a:pt x="725" y="494"/>
                    <a:pt x="725" y="494"/>
                    <a:pt x="725" y="494"/>
                  </a:cubicBezTo>
                  <a:cubicBezTo>
                    <a:pt x="732" y="494"/>
                    <a:pt x="739" y="494"/>
                    <a:pt x="746" y="494"/>
                  </a:cubicBezTo>
                  <a:cubicBezTo>
                    <a:pt x="769" y="494"/>
                    <a:pt x="769" y="494"/>
                    <a:pt x="769" y="494"/>
                  </a:cubicBezTo>
                  <a:cubicBezTo>
                    <a:pt x="809" y="494"/>
                    <a:pt x="834" y="496"/>
                    <a:pt x="843" y="509"/>
                  </a:cubicBezTo>
                  <a:cubicBezTo>
                    <a:pt x="850" y="518"/>
                    <a:pt x="849" y="535"/>
                    <a:pt x="841" y="560"/>
                  </a:cubicBezTo>
                  <a:cubicBezTo>
                    <a:pt x="827" y="603"/>
                    <a:pt x="809" y="626"/>
                    <a:pt x="751" y="630"/>
                  </a:cubicBezTo>
                  <a:moveTo>
                    <a:pt x="620" y="441"/>
                  </a:moveTo>
                  <a:cubicBezTo>
                    <a:pt x="613" y="465"/>
                    <a:pt x="613" y="465"/>
                    <a:pt x="613" y="465"/>
                  </a:cubicBezTo>
                  <a:cubicBezTo>
                    <a:pt x="545" y="689"/>
                    <a:pt x="545" y="689"/>
                    <a:pt x="545" y="689"/>
                  </a:cubicBezTo>
                  <a:cubicBezTo>
                    <a:pt x="542" y="697"/>
                    <a:pt x="542" y="697"/>
                    <a:pt x="542" y="697"/>
                  </a:cubicBezTo>
                  <a:cubicBezTo>
                    <a:pt x="321" y="697"/>
                    <a:pt x="321" y="697"/>
                    <a:pt x="321" y="697"/>
                  </a:cubicBezTo>
                  <a:cubicBezTo>
                    <a:pt x="303" y="661"/>
                    <a:pt x="303" y="661"/>
                    <a:pt x="303" y="661"/>
                  </a:cubicBezTo>
                  <a:cubicBezTo>
                    <a:pt x="542" y="417"/>
                    <a:pt x="542" y="417"/>
                    <a:pt x="542" y="417"/>
                  </a:cubicBezTo>
                  <a:cubicBezTo>
                    <a:pt x="389" y="417"/>
                    <a:pt x="389" y="417"/>
                    <a:pt x="389" y="417"/>
                  </a:cubicBezTo>
                  <a:cubicBezTo>
                    <a:pt x="202" y="618"/>
                    <a:pt x="202" y="618"/>
                    <a:pt x="202" y="618"/>
                  </a:cubicBezTo>
                  <a:cubicBezTo>
                    <a:pt x="262" y="417"/>
                    <a:pt x="262" y="417"/>
                    <a:pt x="262" y="417"/>
                  </a:cubicBezTo>
                  <a:cubicBezTo>
                    <a:pt x="149" y="417"/>
                    <a:pt x="149" y="417"/>
                    <a:pt x="149" y="417"/>
                  </a:cubicBezTo>
                  <a:cubicBezTo>
                    <a:pt x="149" y="18"/>
                    <a:pt x="149" y="18"/>
                    <a:pt x="149" y="18"/>
                  </a:cubicBezTo>
                  <a:cubicBezTo>
                    <a:pt x="620" y="18"/>
                    <a:pt x="620" y="18"/>
                    <a:pt x="620" y="18"/>
                  </a:cubicBezTo>
                  <a:cubicBezTo>
                    <a:pt x="620" y="441"/>
                    <a:pt x="620" y="441"/>
                    <a:pt x="620" y="441"/>
                  </a:cubicBezTo>
                  <a:cubicBezTo>
                    <a:pt x="620" y="441"/>
                    <a:pt x="620" y="441"/>
                    <a:pt x="620" y="441"/>
                  </a:cubicBezTo>
                  <a:close/>
                  <a:moveTo>
                    <a:pt x="178" y="697"/>
                  </a:moveTo>
                  <a:cubicBezTo>
                    <a:pt x="179" y="695"/>
                    <a:pt x="179" y="695"/>
                    <a:pt x="179" y="695"/>
                  </a:cubicBezTo>
                  <a:cubicBezTo>
                    <a:pt x="180" y="697"/>
                    <a:pt x="180" y="697"/>
                    <a:pt x="180" y="697"/>
                  </a:cubicBezTo>
                  <a:cubicBezTo>
                    <a:pt x="178" y="697"/>
                    <a:pt x="178" y="697"/>
                    <a:pt x="178" y="697"/>
                  </a:cubicBezTo>
                  <a:cubicBezTo>
                    <a:pt x="178" y="697"/>
                    <a:pt x="178" y="697"/>
                    <a:pt x="178" y="697"/>
                  </a:cubicBezTo>
                  <a:close/>
                  <a:moveTo>
                    <a:pt x="1778" y="0"/>
                  </a:moveTo>
                  <a:cubicBezTo>
                    <a:pt x="1778" y="457"/>
                    <a:pt x="1778" y="457"/>
                    <a:pt x="1778" y="457"/>
                  </a:cubicBezTo>
                  <a:cubicBezTo>
                    <a:pt x="1763" y="469"/>
                    <a:pt x="1749" y="483"/>
                    <a:pt x="1736" y="498"/>
                  </a:cubicBezTo>
                  <a:cubicBezTo>
                    <a:pt x="1736" y="0"/>
                    <a:pt x="1736" y="0"/>
                    <a:pt x="1736" y="0"/>
                  </a:cubicBezTo>
                  <a:cubicBezTo>
                    <a:pt x="1229" y="0"/>
                    <a:pt x="1229" y="0"/>
                    <a:pt x="1229" y="0"/>
                  </a:cubicBezTo>
                  <a:cubicBezTo>
                    <a:pt x="1229" y="416"/>
                    <a:pt x="1229" y="416"/>
                    <a:pt x="1229" y="416"/>
                  </a:cubicBezTo>
                  <a:cubicBezTo>
                    <a:pt x="1187" y="416"/>
                    <a:pt x="1187" y="416"/>
                    <a:pt x="1187" y="416"/>
                  </a:cubicBezTo>
                  <a:cubicBezTo>
                    <a:pt x="1187" y="0"/>
                    <a:pt x="1187" y="0"/>
                    <a:pt x="1187" y="0"/>
                  </a:cubicBezTo>
                  <a:cubicBezTo>
                    <a:pt x="680" y="0"/>
                    <a:pt x="680" y="0"/>
                    <a:pt x="680" y="0"/>
                  </a:cubicBezTo>
                  <a:cubicBezTo>
                    <a:pt x="680" y="417"/>
                    <a:pt x="680" y="417"/>
                    <a:pt x="680" y="417"/>
                  </a:cubicBezTo>
                  <a:cubicBezTo>
                    <a:pt x="638" y="417"/>
                    <a:pt x="638" y="417"/>
                    <a:pt x="638" y="417"/>
                  </a:cubicBezTo>
                  <a:cubicBezTo>
                    <a:pt x="638" y="0"/>
                    <a:pt x="638" y="0"/>
                    <a:pt x="638" y="0"/>
                  </a:cubicBezTo>
                  <a:cubicBezTo>
                    <a:pt x="131" y="0"/>
                    <a:pt x="131" y="0"/>
                    <a:pt x="131" y="0"/>
                  </a:cubicBezTo>
                  <a:cubicBezTo>
                    <a:pt x="131" y="475"/>
                    <a:pt x="131" y="475"/>
                    <a:pt x="131" y="475"/>
                  </a:cubicBezTo>
                  <a:cubicBezTo>
                    <a:pt x="2" y="906"/>
                    <a:pt x="2" y="906"/>
                    <a:pt x="2" y="906"/>
                  </a:cubicBezTo>
                  <a:cubicBezTo>
                    <a:pt x="115" y="906"/>
                    <a:pt x="115" y="906"/>
                    <a:pt x="115" y="906"/>
                  </a:cubicBezTo>
                  <a:cubicBezTo>
                    <a:pt x="173" y="715"/>
                    <a:pt x="173" y="715"/>
                    <a:pt x="173" y="715"/>
                  </a:cubicBezTo>
                  <a:cubicBezTo>
                    <a:pt x="189" y="715"/>
                    <a:pt x="189" y="715"/>
                    <a:pt x="189" y="715"/>
                  </a:cubicBezTo>
                  <a:cubicBezTo>
                    <a:pt x="283" y="906"/>
                    <a:pt x="283" y="906"/>
                    <a:pt x="283" y="906"/>
                  </a:cubicBezTo>
                  <a:cubicBezTo>
                    <a:pt x="421" y="906"/>
                    <a:pt x="421" y="906"/>
                    <a:pt x="421" y="906"/>
                  </a:cubicBezTo>
                  <a:cubicBezTo>
                    <a:pt x="329" y="715"/>
                    <a:pt x="329" y="715"/>
                    <a:pt x="329" y="715"/>
                  </a:cubicBezTo>
                  <a:cubicBezTo>
                    <a:pt x="537" y="715"/>
                    <a:pt x="537" y="715"/>
                    <a:pt x="537" y="715"/>
                  </a:cubicBezTo>
                  <a:cubicBezTo>
                    <a:pt x="479" y="906"/>
                    <a:pt x="479" y="906"/>
                    <a:pt x="479" y="906"/>
                  </a:cubicBezTo>
                  <a:cubicBezTo>
                    <a:pt x="604" y="906"/>
                    <a:pt x="604" y="906"/>
                    <a:pt x="604" y="906"/>
                  </a:cubicBezTo>
                  <a:cubicBezTo>
                    <a:pt x="661" y="715"/>
                    <a:pt x="661" y="715"/>
                    <a:pt x="661" y="715"/>
                  </a:cubicBezTo>
                  <a:cubicBezTo>
                    <a:pt x="688" y="715"/>
                    <a:pt x="688" y="715"/>
                    <a:pt x="688" y="715"/>
                  </a:cubicBezTo>
                  <a:cubicBezTo>
                    <a:pt x="688" y="715"/>
                    <a:pt x="688" y="715"/>
                    <a:pt x="688" y="715"/>
                  </a:cubicBezTo>
                  <a:cubicBezTo>
                    <a:pt x="727" y="715"/>
                    <a:pt x="727" y="715"/>
                    <a:pt x="727" y="715"/>
                  </a:cubicBezTo>
                  <a:cubicBezTo>
                    <a:pt x="730" y="715"/>
                    <a:pt x="730" y="715"/>
                    <a:pt x="730" y="715"/>
                  </a:cubicBezTo>
                  <a:cubicBezTo>
                    <a:pt x="965" y="715"/>
                    <a:pt x="965" y="715"/>
                    <a:pt x="965" y="715"/>
                  </a:cubicBezTo>
                  <a:cubicBezTo>
                    <a:pt x="910" y="905"/>
                    <a:pt x="910" y="905"/>
                    <a:pt x="910" y="905"/>
                  </a:cubicBezTo>
                  <a:cubicBezTo>
                    <a:pt x="1035" y="905"/>
                    <a:pt x="1035" y="905"/>
                    <a:pt x="1035" y="905"/>
                  </a:cubicBezTo>
                  <a:cubicBezTo>
                    <a:pt x="1088" y="715"/>
                    <a:pt x="1088" y="715"/>
                    <a:pt x="1088" y="715"/>
                  </a:cubicBezTo>
                  <a:cubicBezTo>
                    <a:pt x="1145" y="715"/>
                    <a:pt x="1145" y="715"/>
                    <a:pt x="1145" y="715"/>
                  </a:cubicBezTo>
                  <a:cubicBezTo>
                    <a:pt x="1146" y="905"/>
                    <a:pt x="1146" y="905"/>
                    <a:pt x="1146" y="905"/>
                  </a:cubicBezTo>
                  <a:cubicBezTo>
                    <a:pt x="1252" y="905"/>
                    <a:pt x="1252" y="905"/>
                    <a:pt x="1252" y="905"/>
                  </a:cubicBezTo>
                  <a:cubicBezTo>
                    <a:pt x="1372" y="715"/>
                    <a:pt x="1372" y="715"/>
                    <a:pt x="1372" y="715"/>
                  </a:cubicBezTo>
                  <a:cubicBezTo>
                    <a:pt x="1451" y="715"/>
                    <a:pt x="1451" y="715"/>
                    <a:pt x="1451" y="715"/>
                  </a:cubicBezTo>
                  <a:cubicBezTo>
                    <a:pt x="1410" y="905"/>
                    <a:pt x="1410" y="905"/>
                    <a:pt x="1410" y="905"/>
                  </a:cubicBezTo>
                  <a:cubicBezTo>
                    <a:pt x="1534" y="905"/>
                    <a:pt x="1534" y="905"/>
                    <a:pt x="1534" y="905"/>
                  </a:cubicBezTo>
                  <a:cubicBezTo>
                    <a:pt x="1574" y="715"/>
                    <a:pt x="1574" y="715"/>
                    <a:pt x="1574" y="715"/>
                  </a:cubicBezTo>
                  <a:cubicBezTo>
                    <a:pt x="1645" y="715"/>
                    <a:pt x="1645" y="715"/>
                    <a:pt x="1645" y="715"/>
                  </a:cubicBezTo>
                  <a:cubicBezTo>
                    <a:pt x="1643" y="774"/>
                    <a:pt x="1658" y="827"/>
                    <a:pt x="1697" y="863"/>
                  </a:cubicBezTo>
                  <a:cubicBezTo>
                    <a:pt x="1745" y="907"/>
                    <a:pt x="1818" y="916"/>
                    <a:pt x="1872" y="916"/>
                  </a:cubicBezTo>
                  <a:cubicBezTo>
                    <a:pt x="1947" y="916"/>
                    <a:pt x="2024" y="905"/>
                    <a:pt x="2102" y="888"/>
                  </a:cubicBezTo>
                  <a:cubicBezTo>
                    <a:pt x="2145" y="715"/>
                    <a:pt x="2145" y="715"/>
                    <a:pt x="2145" y="715"/>
                  </a:cubicBezTo>
                  <a:cubicBezTo>
                    <a:pt x="2285" y="715"/>
                    <a:pt x="2285" y="715"/>
                    <a:pt x="2285" y="715"/>
                  </a:cubicBezTo>
                  <a:cubicBezTo>
                    <a:pt x="2285" y="0"/>
                    <a:pt x="2285" y="0"/>
                    <a:pt x="2285" y="0"/>
                  </a:cubicBezTo>
                  <a:cubicBezTo>
                    <a:pt x="1778" y="0"/>
                    <a:pt x="1778" y="0"/>
                    <a:pt x="1778" y="0"/>
                  </a:cubicBezTo>
                  <a:cubicBezTo>
                    <a:pt x="1778" y="0"/>
                    <a:pt x="1778" y="0"/>
                    <a:pt x="1778" y="0"/>
                  </a:cubicBezTo>
                  <a:close/>
                  <a:moveTo>
                    <a:pt x="222" y="1195"/>
                  </a:moveTo>
                  <a:cubicBezTo>
                    <a:pt x="203" y="1286"/>
                    <a:pt x="203" y="1286"/>
                    <a:pt x="203" y="1286"/>
                  </a:cubicBezTo>
                  <a:cubicBezTo>
                    <a:pt x="200" y="1299"/>
                    <a:pt x="196" y="1320"/>
                    <a:pt x="220" y="1320"/>
                  </a:cubicBezTo>
                  <a:cubicBezTo>
                    <a:pt x="249" y="1320"/>
                    <a:pt x="253" y="1298"/>
                    <a:pt x="259" y="1272"/>
                  </a:cubicBezTo>
                  <a:cubicBezTo>
                    <a:pt x="275" y="1195"/>
                    <a:pt x="275" y="1195"/>
                    <a:pt x="275" y="1195"/>
                  </a:cubicBezTo>
                  <a:cubicBezTo>
                    <a:pt x="321" y="1195"/>
                    <a:pt x="321" y="1195"/>
                    <a:pt x="321" y="1195"/>
                  </a:cubicBezTo>
                  <a:cubicBezTo>
                    <a:pt x="300" y="1296"/>
                    <a:pt x="300" y="1296"/>
                    <a:pt x="300" y="1296"/>
                  </a:cubicBezTo>
                  <a:cubicBezTo>
                    <a:pt x="294" y="1329"/>
                    <a:pt x="293" y="1333"/>
                    <a:pt x="292" y="1337"/>
                  </a:cubicBezTo>
                  <a:cubicBezTo>
                    <a:pt x="292" y="1341"/>
                    <a:pt x="291" y="1344"/>
                    <a:pt x="291" y="1348"/>
                  </a:cubicBezTo>
                  <a:cubicBezTo>
                    <a:pt x="247" y="1348"/>
                    <a:pt x="247" y="1348"/>
                    <a:pt x="247" y="1348"/>
                  </a:cubicBezTo>
                  <a:cubicBezTo>
                    <a:pt x="250" y="1328"/>
                    <a:pt x="250" y="1328"/>
                    <a:pt x="250" y="1328"/>
                  </a:cubicBezTo>
                  <a:cubicBezTo>
                    <a:pt x="244" y="1334"/>
                    <a:pt x="229" y="1352"/>
                    <a:pt x="200" y="1352"/>
                  </a:cubicBezTo>
                  <a:cubicBezTo>
                    <a:pt x="179" y="1352"/>
                    <a:pt x="164" y="1343"/>
                    <a:pt x="158" y="1331"/>
                  </a:cubicBezTo>
                  <a:cubicBezTo>
                    <a:pt x="151" y="1319"/>
                    <a:pt x="155" y="1297"/>
                    <a:pt x="157" y="1290"/>
                  </a:cubicBezTo>
                  <a:cubicBezTo>
                    <a:pt x="177" y="1195"/>
                    <a:pt x="177" y="1195"/>
                    <a:pt x="177" y="1195"/>
                  </a:cubicBezTo>
                  <a:cubicBezTo>
                    <a:pt x="222" y="1195"/>
                    <a:pt x="222" y="1195"/>
                    <a:pt x="222" y="1195"/>
                  </a:cubicBezTo>
                  <a:cubicBezTo>
                    <a:pt x="222" y="1195"/>
                    <a:pt x="222" y="1195"/>
                    <a:pt x="222" y="1195"/>
                  </a:cubicBezTo>
                  <a:close/>
                  <a:moveTo>
                    <a:pt x="514" y="1225"/>
                  </a:moveTo>
                  <a:cubicBezTo>
                    <a:pt x="550" y="1225"/>
                    <a:pt x="550" y="1225"/>
                    <a:pt x="550" y="1225"/>
                  </a:cubicBezTo>
                  <a:cubicBezTo>
                    <a:pt x="556" y="1196"/>
                    <a:pt x="556" y="1196"/>
                    <a:pt x="556" y="1196"/>
                  </a:cubicBezTo>
                  <a:cubicBezTo>
                    <a:pt x="520" y="1196"/>
                    <a:pt x="520" y="1196"/>
                    <a:pt x="520" y="1196"/>
                  </a:cubicBezTo>
                  <a:cubicBezTo>
                    <a:pt x="530" y="1149"/>
                    <a:pt x="530" y="1149"/>
                    <a:pt x="530" y="1149"/>
                  </a:cubicBezTo>
                  <a:cubicBezTo>
                    <a:pt x="482" y="1166"/>
                    <a:pt x="482" y="1166"/>
                    <a:pt x="482" y="1166"/>
                  </a:cubicBezTo>
                  <a:cubicBezTo>
                    <a:pt x="475" y="1196"/>
                    <a:pt x="475" y="1196"/>
                    <a:pt x="475" y="1196"/>
                  </a:cubicBezTo>
                  <a:cubicBezTo>
                    <a:pt x="414" y="1196"/>
                    <a:pt x="414" y="1196"/>
                    <a:pt x="414" y="1196"/>
                  </a:cubicBezTo>
                  <a:cubicBezTo>
                    <a:pt x="424" y="1149"/>
                    <a:pt x="424" y="1149"/>
                    <a:pt x="424" y="1149"/>
                  </a:cubicBezTo>
                  <a:cubicBezTo>
                    <a:pt x="376" y="1166"/>
                    <a:pt x="376" y="1166"/>
                    <a:pt x="376" y="1166"/>
                  </a:cubicBezTo>
                  <a:cubicBezTo>
                    <a:pt x="369" y="1196"/>
                    <a:pt x="369" y="1196"/>
                    <a:pt x="369" y="1196"/>
                  </a:cubicBezTo>
                  <a:cubicBezTo>
                    <a:pt x="340" y="1196"/>
                    <a:pt x="340" y="1196"/>
                    <a:pt x="340" y="1196"/>
                  </a:cubicBezTo>
                  <a:cubicBezTo>
                    <a:pt x="333" y="1225"/>
                    <a:pt x="333" y="1225"/>
                    <a:pt x="333" y="1225"/>
                  </a:cubicBezTo>
                  <a:cubicBezTo>
                    <a:pt x="363" y="1225"/>
                    <a:pt x="363" y="1225"/>
                    <a:pt x="363" y="1225"/>
                  </a:cubicBezTo>
                  <a:cubicBezTo>
                    <a:pt x="345" y="1310"/>
                    <a:pt x="345" y="1310"/>
                    <a:pt x="345" y="1310"/>
                  </a:cubicBezTo>
                  <a:cubicBezTo>
                    <a:pt x="342" y="1322"/>
                    <a:pt x="336" y="1351"/>
                    <a:pt x="382" y="1351"/>
                  </a:cubicBezTo>
                  <a:cubicBezTo>
                    <a:pt x="389" y="1351"/>
                    <a:pt x="402" y="1350"/>
                    <a:pt x="417" y="1346"/>
                  </a:cubicBezTo>
                  <a:cubicBezTo>
                    <a:pt x="424" y="1317"/>
                    <a:pt x="424" y="1317"/>
                    <a:pt x="424" y="1317"/>
                  </a:cubicBezTo>
                  <a:cubicBezTo>
                    <a:pt x="418" y="1317"/>
                    <a:pt x="415" y="1317"/>
                    <a:pt x="408" y="1317"/>
                  </a:cubicBezTo>
                  <a:cubicBezTo>
                    <a:pt x="388" y="1317"/>
                    <a:pt x="391" y="1309"/>
                    <a:pt x="393" y="1295"/>
                  </a:cubicBezTo>
                  <a:cubicBezTo>
                    <a:pt x="408" y="1225"/>
                    <a:pt x="408" y="1225"/>
                    <a:pt x="408" y="1225"/>
                  </a:cubicBezTo>
                  <a:cubicBezTo>
                    <a:pt x="469" y="1225"/>
                    <a:pt x="469" y="1225"/>
                    <a:pt x="469" y="1225"/>
                  </a:cubicBezTo>
                  <a:cubicBezTo>
                    <a:pt x="451" y="1310"/>
                    <a:pt x="451" y="1310"/>
                    <a:pt x="451" y="1310"/>
                  </a:cubicBezTo>
                  <a:cubicBezTo>
                    <a:pt x="448" y="1322"/>
                    <a:pt x="442" y="1351"/>
                    <a:pt x="488" y="1351"/>
                  </a:cubicBezTo>
                  <a:cubicBezTo>
                    <a:pt x="495" y="1351"/>
                    <a:pt x="508" y="1350"/>
                    <a:pt x="523" y="1346"/>
                  </a:cubicBezTo>
                  <a:cubicBezTo>
                    <a:pt x="530" y="1317"/>
                    <a:pt x="530" y="1317"/>
                    <a:pt x="530" y="1317"/>
                  </a:cubicBezTo>
                  <a:cubicBezTo>
                    <a:pt x="524" y="1317"/>
                    <a:pt x="521" y="1317"/>
                    <a:pt x="514" y="1317"/>
                  </a:cubicBezTo>
                  <a:cubicBezTo>
                    <a:pt x="494" y="1317"/>
                    <a:pt x="496" y="1309"/>
                    <a:pt x="499" y="1295"/>
                  </a:cubicBezTo>
                  <a:cubicBezTo>
                    <a:pt x="514" y="1225"/>
                    <a:pt x="514" y="1225"/>
                    <a:pt x="514" y="1225"/>
                  </a:cubicBezTo>
                  <a:cubicBezTo>
                    <a:pt x="514" y="1225"/>
                    <a:pt x="514" y="1225"/>
                    <a:pt x="514" y="1225"/>
                  </a:cubicBezTo>
                  <a:close/>
                  <a:moveTo>
                    <a:pt x="579" y="1194"/>
                  </a:moveTo>
                  <a:cubicBezTo>
                    <a:pt x="624" y="1194"/>
                    <a:pt x="624" y="1194"/>
                    <a:pt x="624" y="1194"/>
                  </a:cubicBezTo>
                  <a:cubicBezTo>
                    <a:pt x="591" y="1348"/>
                    <a:pt x="591" y="1348"/>
                    <a:pt x="591" y="1348"/>
                  </a:cubicBezTo>
                  <a:cubicBezTo>
                    <a:pt x="546" y="1348"/>
                    <a:pt x="546" y="1348"/>
                    <a:pt x="546" y="1348"/>
                  </a:cubicBezTo>
                  <a:cubicBezTo>
                    <a:pt x="579" y="1194"/>
                    <a:pt x="579" y="1194"/>
                    <a:pt x="579" y="1194"/>
                  </a:cubicBezTo>
                  <a:cubicBezTo>
                    <a:pt x="579" y="1194"/>
                    <a:pt x="579" y="1194"/>
                    <a:pt x="579" y="1194"/>
                  </a:cubicBezTo>
                  <a:close/>
                  <a:moveTo>
                    <a:pt x="591" y="1129"/>
                  </a:moveTo>
                  <a:cubicBezTo>
                    <a:pt x="640" y="1129"/>
                    <a:pt x="640" y="1129"/>
                    <a:pt x="640" y="1129"/>
                  </a:cubicBezTo>
                  <a:cubicBezTo>
                    <a:pt x="631" y="1168"/>
                    <a:pt x="631" y="1168"/>
                    <a:pt x="631" y="1168"/>
                  </a:cubicBezTo>
                  <a:cubicBezTo>
                    <a:pt x="583" y="1168"/>
                    <a:pt x="583" y="1168"/>
                    <a:pt x="583" y="1168"/>
                  </a:cubicBezTo>
                  <a:cubicBezTo>
                    <a:pt x="591" y="1129"/>
                    <a:pt x="591" y="1129"/>
                    <a:pt x="591" y="1129"/>
                  </a:cubicBezTo>
                  <a:cubicBezTo>
                    <a:pt x="591" y="1129"/>
                    <a:pt x="591" y="1129"/>
                    <a:pt x="591" y="1129"/>
                  </a:cubicBezTo>
                  <a:close/>
                  <a:moveTo>
                    <a:pt x="653" y="1222"/>
                  </a:moveTo>
                  <a:cubicBezTo>
                    <a:pt x="654" y="1221"/>
                    <a:pt x="657" y="1205"/>
                    <a:pt x="659" y="1194"/>
                  </a:cubicBezTo>
                  <a:cubicBezTo>
                    <a:pt x="702" y="1194"/>
                    <a:pt x="702" y="1194"/>
                    <a:pt x="702" y="1194"/>
                  </a:cubicBezTo>
                  <a:cubicBezTo>
                    <a:pt x="698" y="1217"/>
                    <a:pt x="698" y="1217"/>
                    <a:pt x="698" y="1217"/>
                  </a:cubicBezTo>
                  <a:cubicBezTo>
                    <a:pt x="704" y="1210"/>
                    <a:pt x="720" y="1191"/>
                    <a:pt x="753" y="1191"/>
                  </a:cubicBezTo>
                  <a:cubicBezTo>
                    <a:pt x="784" y="1191"/>
                    <a:pt x="793" y="1209"/>
                    <a:pt x="794" y="1220"/>
                  </a:cubicBezTo>
                  <a:cubicBezTo>
                    <a:pt x="796" y="1229"/>
                    <a:pt x="795" y="1236"/>
                    <a:pt x="789" y="1265"/>
                  </a:cubicBezTo>
                  <a:cubicBezTo>
                    <a:pt x="771" y="1348"/>
                    <a:pt x="771" y="1348"/>
                    <a:pt x="771" y="1348"/>
                  </a:cubicBezTo>
                  <a:cubicBezTo>
                    <a:pt x="725" y="1348"/>
                    <a:pt x="725" y="1348"/>
                    <a:pt x="725" y="1348"/>
                  </a:cubicBezTo>
                  <a:cubicBezTo>
                    <a:pt x="746" y="1253"/>
                    <a:pt x="746" y="1253"/>
                    <a:pt x="746" y="1253"/>
                  </a:cubicBezTo>
                  <a:cubicBezTo>
                    <a:pt x="747" y="1246"/>
                    <a:pt x="748" y="1241"/>
                    <a:pt x="746" y="1236"/>
                  </a:cubicBezTo>
                  <a:cubicBezTo>
                    <a:pt x="745" y="1230"/>
                    <a:pt x="739" y="1223"/>
                    <a:pt x="728" y="1223"/>
                  </a:cubicBezTo>
                  <a:cubicBezTo>
                    <a:pt x="718" y="1223"/>
                    <a:pt x="708" y="1227"/>
                    <a:pt x="702" y="1235"/>
                  </a:cubicBezTo>
                  <a:cubicBezTo>
                    <a:pt x="698" y="1239"/>
                    <a:pt x="694" y="1246"/>
                    <a:pt x="691" y="1258"/>
                  </a:cubicBezTo>
                  <a:cubicBezTo>
                    <a:pt x="672" y="1348"/>
                    <a:pt x="672" y="1348"/>
                    <a:pt x="672" y="1348"/>
                  </a:cubicBezTo>
                  <a:cubicBezTo>
                    <a:pt x="627" y="1348"/>
                    <a:pt x="627" y="1348"/>
                    <a:pt x="627" y="1348"/>
                  </a:cubicBezTo>
                  <a:cubicBezTo>
                    <a:pt x="653" y="1222"/>
                    <a:pt x="653" y="1222"/>
                    <a:pt x="653" y="1222"/>
                  </a:cubicBezTo>
                  <a:cubicBezTo>
                    <a:pt x="653" y="1222"/>
                    <a:pt x="653" y="1222"/>
                    <a:pt x="653" y="1222"/>
                  </a:cubicBezTo>
                  <a:close/>
                  <a:moveTo>
                    <a:pt x="985" y="1196"/>
                  </a:moveTo>
                  <a:cubicBezTo>
                    <a:pt x="981" y="1207"/>
                    <a:pt x="978" y="1218"/>
                    <a:pt x="975" y="1233"/>
                  </a:cubicBezTo>
                  <a:cubicBezTo>
                    <a:pt x="951" y="1346"/>
                    <a:pt x="951" y="1346"/>
                    <a:pt x="951" y="1346"/>
                  </a:cubicBezTo>
                  <a:cubicBezTo>
                    <a:pt x="939" y="1403"/>
                    <a:pt x="891" y="1409"/>
                    <a:pt x="861" y="1409"/>
                  </a:cubicBezTo>
                  <a:cubicBezTo>
                    <a:pt x="839" y="1409"/>
                    <a:pt x="797" y="1406"/>
                    <a:pt x="804" y="1359"/>
                  </a:cubicBezTo>
                  <a:cubicBezTo>
                    <a:pt x="847" y="1359"/>
                    <a:pt x="847" y="1359"/>
                    <a:pt x="847" y="1359"/>
                  </a:cubicBezTo>
                  <a:cubicBezTo>
                    <a:pt x="847" y="1362"/>
                    <a:pt x="847" y="1367"/>
                    <a:pt x="850" y="1372"/>
                  </a:cubicBezTo>
                  <a:cubicBezTo>
                    <a:pt x="852" y="1376"/>
                    <a:pt x="858" y="1380"/>
                    <a:pt x="869" y="1380"/>
                  </a:cubicBezTo>
                  <a:cubicBezTo>
                    <a:pt x="883" y="1380"/>
                    <a:pt x="896" y="1374"/>
                    <a:pt x="902" y="1360"/>
                  </a:cubicBezTo>
                  <a:cubicBezTo>
                    <a:pt x="905" y="1353"/>
                    <a:pt x="906" y="1347"/>
                    <a:pt x="912" y="1324"/>
                  </a:cubicBezTo>
                  <a:cubicBezTo>
                    <a:pt x="893" y="1343"/>
                    <a:pt x="877" y="1345"/>
                    <a:pt x="866" y="1345"/>
                  </a:cubicBezTo>
                  <a:cubicBezTo>
                    <a:pt x="822" y="1345"/>
                    <a:pt x="809" y="1307"/>
                    <a:pt x="817" y="1270"/>
                  </a:cubicBezTo>
                  <a:cubicBezTo>
                    <a:pt x="825" y="1231"/>
                    <a:pt x="855" y="1194"/>
                    <a:pt x="899" y="1194"/>
                  </a:cubicBezTo>
                  <a:cubicBezTo>
                    <a:pt x="927" y="1194"/>
                    <a:pt x="934" y="1209"/>
                    <a:pt x="937" y="1216"/>
                  </a:cubicBezTo>
                  <a:cubicBezTo>
                    <a:pt x="943" y="1196"/>
                    <a:pt x="943" y="1196"/>
                    <a:pt x="943" y="1196"/>
                  </a:cubicBezTo>
                  <a:cubicBezTo>
                    <a:pt x="985" y="1196"/>
                    <a:pt x="985" y="1196"/>
                    <a:pt x="985" y="1196"/>
                  </a:cubicBezTo>
                  <a:cubicBezTo>
                    <a:pt x="985" y="1196"/>
                    <a:pt x="985" y="1196"/>
                    <a:pt x="985" y="1196"/>
                  </a:cubicBezTo>
                  <a:close/>
                  <a:moveTo>
                    <a:pt x="883" y="1315"/>
                  </a:moveTo>
                  <a:cubicBezTo>
                    <a:pt x="914" y="1315"/>
                    <a:pt x="922" y="1277"/>
                    <a:pt x="924" y="1271"/>
                  </a:cubicBezTo>
                  <a:cubicBezTo>
                    <a:pt x="927" y="1253"/>
                    <a:pt x="930" y="1224"/>
                    <a:pt x="903" y="1224"/>
                  </a:cubicBezTo>
                  <a:cubicBezTo>
                    <a:pt x="886" y="1224"/>
                    <a:pt x="869" y="1237"/>
                    <a:pt x="862" y="1270"/>
                  </a:cubicBezTo>
                  <a:cubicBezTo>
                    <a:pt x="861" y="1277"/>
                    <a:pt x="853" y="1315"/>
                    <a:pt x="883" y="1315"/>
                  </a:cubicBezTo>
                  <a:moveTo>
                    <a:pt x="1164" y="1346"/>
                  </a:moveTo>
                  <a:cubicBezTo>
                    <a:pt x="1149" y="1350"/>
                    <a:pt x="1136" y="1351"/>
                    <a:pt x="1129" y="1351"/>
                  </a:cubicBezTo>
                  <a:cubicBezTo>
                    <a:pt x="1083" y="1351"/>
                    <a:pt x="1089" y="1322"/>
                    <a:pt x="1092" y="1310"/>
                  </a:cubicBezTo>
                  <a:cubicBezTo>
                    <a:pt x="1110" y="1225"/>
                    <a:pt x="1110" y="1225"/>
                    <a:pt x="1110" y="1225"/>
                  </a:cubicBezTo>
                  <a:cubicBezTo>
                    <a:pt x="1080" y="1225"/>
                    <a:pt x="1080" y="1225"/>
                    <a:pt x="1080" y="1225"/>
                  </a:cubicBezTo>
                  <a:cubicBezTo>
                    <a:pt x="1087" y="1196"/>
                    <a:pt x="1087" y="1196"/>
                    <a:pt x="1087" y="1196"/>
                  </a:cubicBezTo>
                  <a:cubicBezTo>
                    <a:pt x="1116" y="1196"/>
                    <a:pt x="1116" y="1196"/>
                    <a:pt x="1116" y="1196"/>
                  </a:cubicBezTo>
                  <a:cubicBezTo>
                    <a:pt x="1123" y="1166"/>
                    <a:pt x="1123" y="1166"/>
                    <a:pt x="1123" y="1166"/>
                  </a:cubicBezTo>
                  <a:cubicBezTo>
                    <a:pt x="1171" y="1149"/>
                    <a:pt x="1171" y="1149"/>
                    <a:pt x="1171" y="1149"/>
                  </a:cubicBezTo>
                  <a:cubicBezTo>
                    <a:pt x="1161" y="1196"/>
                    <a:pt x="1161" y="1196"/>
                    <a:pt x="1161" y="1196"/>
                  </a:cubicBezTo>
                  <a:cubicBezTo>
                    <a:pt x="1198" y="1196"/>
                    <a:pt x="1198" y="1196"/>
                    <a:pt x="1198" y="1196"/>
                  </a:cubicBezTo>
                  <a:cubicBezTo>
                    <a:pt x="1191" y="1225"/>
                    <a:pt x="1191" y="1225"/>
                    <a:pt x="1191" y="1225"/>
                  </a:cubicBezTo>
                  <a:cubicBezTo>
                    <a:pt x="1155" y="1225"/>
                    <a:pt x="1155" y="1225"/>
                    <a:pt x="1155" y="1225"/>
                  </a:cubicBezTo>
                  <a:cubicBezTo>
                    <a:pt x="1140" y="1295"/>
                    <a:pt x="1140" y="1295"/>
                    <a:pt x="1140" y="1295"/>
                  </a:cubicBezTo>
                  <a:cubicBezTo>
                    <a:pt x="1137" y="1309"/>
                    <a:pt x="1135" y="1317"/>
                    <a:pt x="1155" y="1317"/>
                  </a:cubicBezTo>
                  <a:cubicBezTo>
                    <a:pt x="1162" y="1317"/>
                    <a:pt x="1165" y="1317"/>
                    <a:pt x="1171" y="1317"/>
                  </a:cubicBezTo>
                  <a:cubicBezTo>
                    <a:pt x="1164" y="1346"/>
                    <a:pt x="1164" y="1346"/>
                    <a:pt x="1164" y="1346"/>
                  </a:cubicBezTo>
                  <a:cubicBezTo>
                    <a:pt x="1164" y="1346"/>
                    <a:pt x="1164" y="1346"/>
                    <a:pt x="1164" y="1346"/>
                  </a:cubicBezTo>
                  <a:close/>
                  <a:moveTo>
                    <a:pt x="1235" y="1129"/>
                  </a:moveTo>
                  <a:cubicBezTo>
                    <a:pt x="1280" y="1129"/>
                    <a:pt x="1280" y="1129"/>
                    <a:pt x="1280" y="1129"/>
                  </a:cubicBezTo>
                  <a:cubicBezTo>
                    <a:pt x="1261" y="1216"/>
                    <a:pt x="1261" y="1216"/>
                    <a:pt x="1261" y="1216"/>
                  </a:cubicBezTo>
                  <a:cubicBezTo>
                    <a:pt x="1268" y="1208"/>
                    <a:pt x="1283" y="1193"/>
                    <a:pt x="1311" y="1193"/>
                  </a:cubicBezTo>
                  <a:cubicBezTo>
                    <a:pt x="1334" y="1193"/>
                    <a:pt x="1346" y="1204"/>
                    <a:pt x="1351" y="1214"/>
                  </a:cubicBezTo>
                  <a:cubicBezTo>
                    <a:pt x="1355" y="1221"/>
                    <a:pt x="1356" y="1235"/>
                    <a:pt x="1352" y="1255"/>
                  </a:cubicBezTo>
                  <a:cubicBezTo>
                    <a:pt x="1332" y="1348"/>
                    <a:pt x="1332" y="1348"/>
                    <a:pt x="1332" y="1348"/>
                  </a:cubicBezTo>
                  <a:cubicBezTo>
                    <a:pt x="1288" y="1348"/>
                    <a:pt x="1288" y="1348"/>
                    <a:pt x="1288" y="1348"/>
                  </a:cubicBezTo>
                  <a:cubicBezTo>
                    <a:pt x="1307" y="1256"/>
                    <a:pt x="1307" y="1256"/>
                    <a:pt x="1307" y="1256"/>
                  </a:cubicBezTo>
                  <a:cubicBezTo>
                    <a:pt x="1309" y="1248"/>
                    <a:pt x="1314" y="1223"/>
                    <a:pt x="1289" y="1223"/>
                  </a:cubicBezTo>
                  <a:cubicBezTo>
                    <a:pt x="1276" y="1223"/>
                    <a:pt x="1259" y="1230"/>
                    <a:pt x="1253" y="1254"/>
                  </a:cubicBezTo>
                  <a:cubicBezTo>
                    <a:pt x="1234" y="1348"/>
                    <a:pt x="1234" y="1348"/>
                    <a:pt x="1234" y="1348"/>
                  </a:cubicBezTo>
                  <a:cubicBezTo>
                    <a:pt x="1189" y="1348"/>
                    <a:pt x="1189" y="1348"/>
                    <a:pt x="1189" y="1348"/>
                  </a:cubicBezTo>
                  <a:cubicBezTo>
                    <a:pt x="1235" y="1129"/>
                    <a:pt x="1235" y="1129"/>
                    <a:pt x="1235" y="1129"/>
                  </a:cubicBezTo>
                  <a:cubicBezTo>
                    <a:pt x="1235" y="1129"/>
                    <a:pt x="1235" y="1129"/>
                    <a:pt x="1235" y="1129"/>
                  </a:cubicBezTo>
                  <a:close/>
                  <a:moveTo>
                    <a:pt x="1387" y="1232"/>
                  </a:moveTo>
                  <a:cubicBezTo>
                    <a:pt x="1389" y="1225"/>
                    <a:pt x="1392" y="1203"/>
                    <a:pt x="1393" y="1194"/>
                  </a:cubicBezTo>
                  <a:cubicBezTo>
                    <a:pt x="1435" y="1194"/>
                    <a:pt x="1435" y="1194"/>
                    <a:pt x="1435" y="1194"/>
                  </a:cubicBezTo>
                  <a:cubicBezTo>
                    <a:pt x="1430" y="1223"/>
                    <a:pt x="1430" y="1223"/>
                    <a:pt x="1430" y="1223"/>
                  </a:cubicBezTo>
                  <a:cubicBezTo>
                    <a:pt x="1438" y="1211"/>
                    <a:pt x="1452" y="1192"/>
                    <a:pt x="1489" y="1194"/>
                  </a:cubicBezTo>
                  <a:cubicBezTo>
                    <a:pt x="1480" y="1234"/>
                    <a:pt x="1480" y="1234"/>
                    <a:pt x="1480" y="1234"/>
                  </a:cubicBezTo>
                  <a:cubicBezTo>
                    <a:pt x="1435" y="1230"/>
                    <a:pt x="1428" y="1253"/>
                    <a:pt x="1424" y="1273"/>
                  </a:cubicBezTo>
                  <a:cubicBezTo>
                    <a:pt x="1408" y="1348"/>
                    <a:pt x="1408" y="1348"/>
                    <a:pt x="1408" y="1348"/>
                  </a:cubicBezTo>
                  <a:cubicBezTo>
                    <a:pt x="1363" y="1348"/>
                    <a:pt x="1363" y="1348"/>
                    <a:pt x="1363" y="1348"/>
                  </a:cubicBezTo>
                  <a:cubicBezTo>
                    <a:pt x="1387" y="1232"/>
                    <a:pt x="1387" y="1232"/>
                    <a:pt x="1387" y="1232"/>
                  </a:cubicBezTo>
                  <a:cubicBezTo>
                    <a:pt x="1387" y="1232"/>
                    <a:pt x="1387" y="1232"/>
                    <a:pt x="1387" y="1232"/>
                  </a:cubicBezTo>
                  <a:close/>
                  <a:moveTo>
                    <a:pt x="1582" y="1191"/>
                  </a:moveTo>
                  <a:cubicBezTo>
                    <a:pt x="1637" y="1191"/>
                    <a:pt x="1654" y="1229"/>
                    <a:pt x="1644" y="1271"/>
                  </a:cubicBezTo>
                  <a:cubicBezTo>
                    <a:pt x="1635" y="1315"/>
                    <a:pt x="1602" y="1353"/>
                    <a:pt x="1546" y="1353"/>
                  </a:cubicBezTo>
                  <a:cubicBezTo>
                    <a:pt x="1503" y="1353"/>
                    <a:pt x="1474" y="1326"/>
                    <a:pt x="1485" y="1273"/>
                  </a:cubicBezTo>
                  <a:cubicBezTo>
                    <a:pt x="1493" y="1236"/>
                    <a:pt x="1521" y="1191"/>
                    <a:pt x="1582" y="1191"/>
                  </a:cubicBezTo>
                  <a:moveTo>
                    <a:pt x="1555" y="1322"/>
                  </a:moveTo>
                  <a:cubicBezTo>
                    <a:pt x="1574" y="1322"/>
                    <a:pt x="1590" y="1310"/>
                    <a:pt x="1599" y="1270"/>
                  </a:cubicBezTo>
                  <a:cubicBezTo>
                    <a:pt x="1603" y="1250"/>
                    <a:pt x="1605" y="1221"/>
                    <a:pt x="1575" y="1221"/>
                  </a:cubicBezTo>
                  <a:cubicBezTo>
                    <a:pt x="1543" y="1221"/>
                    <a:pt x="1534" y="1259"/>
                    <a:pt x="1531" y="1273"/>
                  </a:cubicBezTo>
                  <a:cubicBezTo>
                    <a:pt x="1524" y="1307"/>
                    <a:pt x="1532" y="1322"/>
                    <a:pt x="1555" y="1322"/>
                  </a:cubicBezTo>
                  <a:moveTo>
                    <a:pt x="1734" y="1195"/>
                  </a:moveTo>
                  <a:cubicBezTo>
                    <a:pt x="1714" y="1286"/>
                    <a:pt x="1714" y="1286"/>
                    <a:pt x="1714" y="1286"/>
                  </a:cubicBezTo>
                  <a:cubicBezTo>
                    <a:pt x="1711" y="1299"/>
                    <a:pt x="1707" y="1320"/>
                    <a:pt x="1731" y="1320"/>
                  </a:cubicBezTo>
                  <a:cubicBezTo>
                    <a:pt x="1760" y="1320"/>
                    <a:pt x="1765" y="1298"/>
                    <a:pt x="1770" y="1272"/>
                  </a:cubicBezTo>
                  <a:cubicBezTo>
                    <a:pt x="1786" y="1195"/>
                    <a:pt x="1786" y="1195"/>
                    <a:pt x="1786" y="1195"/>
                  </a:cubicBezTo>
                  <a:cubicBezTo>
                    <a:pt x="1833" y="1195"/>
                    <a:pt x="1833" y="1195"/>
                    <a:pt x="1833" y="1195"/>
                  </a:cubicBezTo>
                  <a:cubicBezTo>
                    <a:pt x="1811" y="1296"/>
                    <a:pt x="1811" y="1296"/>
                    <a:pt x="1811" y="1296"/>
                  </a:cubicBezTo>
                  <a:cubicBezTo>
                    <a:pt x="1805" y="1329"/>
                    <a:pt x="1804" y="1333"/>
                    <a:pt x="1804" y="1337"/>
                  </a:cubicBezTo>
                  <a:cubicBezTo>
                    <a:pt x="1803" y="1341"/>
                    <a:pt x="1802" y="1344"/>
                    <a:pt x="1802" y="1348"/>
                  </a:cubicBezTo>
                  <a:cubicBezTo>
                    <a:pt x="1758" y="1348"/>
                    <a:pt x="1758" y="1348"/>
                    <a:pt x="1758" y="1348"/>
                  </a:cubicBezTo>
                  <a:cubicBezTo>
                    <a:pt x="1761" y="1328"/>
                    <a:pt x="1761" y="1328"/>
                    <a:pt x="1761" y="1328"/>
                  </a:cubicBezTo>
                  <a:cubicBezTo>
                    <a:pt x="1756" y="1334"/>
                    <a:pt x="1740" y="1352"/>
                    <a:pt x="1711" y="1352"/>
                  </a:cubicBezTo>
                  <a:cubicBezTo>
                    <a:pt x="1690" y="1352"/>
                    <a:pt x="1675" y="1343"/>
                    <a:pt x="1669" y="1331"/>
                  </a:cubicBezTo>
                  <a:cubicBezTo>
                    <a:pt x="1662" y="1319"/>
                    <a:pt x="1666" y="1297"/>
                    <a:pt x="1668" y="1290"/>
                  </a:cubicBezTo>
                  <a:cubicBezTo>
                    <a:pt x="1688" y="1195"/>
                    <a:pt x="1688" y="1195"/>
                    <a:pt x="1688" y="1195"/>
                  </a:cubicBezTo>
                  <a:cubicBezTo>
                    <a:pt x="1734" y="1195"/>
                    <a:pt x="1734" y="1195"/>
                    <a:pt x="1734" y="1195"/>
                  </a:cubicBezTo>
                  <a:cubicBezTo>
                    <a:pt x="1734" y="1195"/>
                    <a:pt x="1734" y="1195"/>
                    <a:pt x="1734" y="1195"/>
                  </a:cubicBezTo>
                  <a:close/>
                  <a:moveTo>
                    <a:pt x="2010" y="1196"/>
                  </a:moveTo>
                  <a:cubicBezTo>
                    <a:pt x="2006" y="1207"/>
                    <a:pt x="2003" y="1218"/>
                    <a:pt x="2000" y="1233"/>
                  </a:cubicBezTo>
                  <a:cubicBezTo>
                    <a:pt x="1976" y="1346"/>
                    <a:pt x="1976" y="1346"/>
                    <a:pt x="1976" y="1346"/>
                  </a:cubicBezTo>
                  <a:cubicBezTo>
                    <a:pt x="1964" y="1403"/>
                    <a:pt x="1915" y="1409"/>
                    <a:pt x="1886" y="1409"/>
                  </a:cubicBezTo>
                  <a:cubicBezTo>
                    <a:pt x="1864" y="1409"/>
                    <a:pt x="1822" y="1406"/>
                    <a:pt x="1829" y="1359"/>
                  </a:cubicBezTo>
                  <a:cubicBezTo>
                    <a:pt x="1872" y="1359"/>
                    <a:pt x="1872" y="1359"/>
                    <a:pt x="1872" y="1359"/>
                  </a:cubicBezTo>
                  <a:cubicBezTo>
                    <a:pt x="1872" y="1362"/>
                    <a:pt x="1871" y="1367"/>
                    <a:pt x="1874" y="1372"/>
                  </a:cubicBezTo>
                  <a:cubicBezTo>
                    <a:pt x="1877" y="1376"/>
                    <a:pt x="1883" y="1380"/>
                    <a:pt x="1894" y="1380"/>
                  </a:cubicBezTo>
                  <a:cubicBezTo>
                    <a:pt x="1908" y="1380"/>
                    <a:pt x="1921" y="1374"/>
                    <a:pt x="1926" y="1360"/>
                  </a:cubicBezTo>
                  <a:cubicBezTo>
                    <a:pt x="1930" y="1353"/>
                    <a:pt x="1931" y="1347"/>
                    <a:pt x="1937" y="1324"/>
                  </a:cubicBezTo>
                  <a:cubicBezTo>
                    <a:pt x="1918" y="1343"/>
                    <a:pt x="1901" y="1345"/>
                    <a:pt x="1891" y="1345"/>
                  </a:cubicBezTo>
                  <a:cubicBezTo>
                    <a:pt x="1847" y="1345"/>
                    <a:pt x="1834" y="1307"/>
                    <a:pt x="1842" y="1270"/>
                  </a:cubicBezTo>
                  <a:cubicBezTo>
                    <a:pt x="1850" y="1231"/>
                    <a:pt x="1880" y="1194"/>
                    <a:pt x="1924" y="1194"/>
                  </a:cubicBezTo>
                  <a:cubicBezTo>
                    <a:pt x="1952" y="1194"/>
                    <a:pt x="1959" y="1209"/>
                    <a:pt x="1962" y="1216"/>
                  </a:cubicBezTo>
                  <a:cubicBezTo>
                    <a:pt x="1968" y="1196"/>
                    <a:pt x="1968" y="1196"/>
                    <a:pt x="1968" y="1196"/>
                  </a:cubicBezTo>
                  <a:cubicBezTo>
                    <a:pt x="2010" y="1196"/>
                    <a:pt x="2010" y="1196"/>
                    <a:pt x="2010" y="1196"/>
                  </a:cubicBezTo>
                  <a:cubicBezTo>
                    <a:pt x="2010" y="1196"/>
                    <a:pt x="2010" y="1196"/>
                    <a:pt x="2010" y="1196"/>
                  </a:cubicBezTo>
                  <a:close/>
                  <a:moveTo>
                    <a:pt x="1908" y="1315"/>
                  </a:moveTo>
                  <a:cubicBezTo>
                    <a:pt x="1939" y="1315"/>
                    <a:pt x="1947" y="1277"/>
                    <a:pt x="1948" y="1271"/>
                  </a:cubicBezTo>
                  <a:cubicBezTo>
                    <a:pt x="1952" y="1253"/>
                    <a:pt x="1955" y="1224"/>
                    <a:pt x="1928" y="1224"/>
                  </a:cubicBezTo>
                  <a:cubicBezTo>
                    <a:pt x="1911" y="1224"/>
                    <a:pt x="1894" y="1237"/>
                    <a:pt x="1887" y="1270"/>
                  </a:cubicBezTo>
                  <a:cubicBezTo>
                    <a:pt x="1885" y="1277"/>
                    <a:pt x="1878" y="1315"/>
                    <a:pt x="1908" y="1315"/>
                  </a:cubicBezTo>
                  <a:moveTo>
                    <a:pt x="2058" y="1129"/>
                  </a:moveTo>
                  <a:cubicBezTo>
                    <a:pt x="2102" y="1129"/>
                    <a:pt x="2102" y="1129"/>
                    <a:pt x="2102" y="1129"/>
                  </a:cubicBezTo>
                  <a:cubicBezTo>
                    <a:pt x="2084" y="1216"/>
                    <a:pt x="2084" y="1216"/>
                    <a:pt x="2084" y="1216"/>
                  </a:cubicBezTo>
                  <a:cubicBezTo>
                    <a:pt x="2091" y="1208"/>
                    <a:pt x="2105" y="1193"/>
                    <a:pt x="2133" y="1193"/>
                  </a:cubicBezTo>
                  <a:cubicBezTo>
                    <a:pt x="2156" y="1193"/>
                    <a:pt x="2168" y="1204"/>
                    <a:pt x="2174" y="1214"/>
                  </a:cubicBezTo>
                  <a:cubicBezTo>
                    <a:pt x="2177" y="1221"/>
                    <a:pt x="2179" y="1235"/>
                    <a:pt x="2175" y="1255"/>
                  </a:cubicBezTo>
                  <a:cubicBezTo>
                    <a:pt x="2155" y="1348"/>
                    <a:pt x="2155" y="1348"/>
                    <a:pt x="2155" y="1348"/>
                  </a:cubicBezTo>
                  <a:cubicBezTo>
                    <a:pt x="2110" y="1348"/>
                    <a:pt x="2110" y="1348"/>
                    <a:pt x="2110" y="1348"/>
                  </a:cubicBezTo>
                  <a:cubicBezTo>
                    <a:pt x="2130" y="1256"/>
                    <a:pt x="2130" y="1256"/>
                    <a:pt x="2130" y="1256"/>
                  </a:cubicBezTo>
                  <a:cubicBezTo>
                    <a:pt x="2131" y="1248"/>
                    <a:pt x="2137" y="1223"/>
                    <a:pt x="2112" y="1223"/>
                  </a:cubicBezTo>
                  <a:cubicBezTo>
                    <a:pt x="2099" y="1223"/>
                    <a:pt x="2081" y="1230"/>
                    <a:pt x="2076" y="1254"/>
                  </a:cubicBezTo>
                  <a:cubicBezTo>
                    <a:pt x="2057" y="1348"/>
                    <a:pt x="2057" y="1348"/>
                    <a:pt x="2057" y="1348"/>
                  </a:cubicBezTo>
                  <a:cubicBezTo>
                    <a:pt x="2012" y="1348"/>
                    <a:pt x="2012" y="1348"/>
                    <a:pt x="2012" y="1348"/>
                  </a:cubicBezTo>
                  <a:cubicBezTo>
                    <a:pt x="2058" y="1129"/>
                    <a:pt x="2058" y="1129"/>
                    <a:pt x="2058" y="1129"/>
                  </a:cubicBezTo>
                  <a:cubicBezTo>
                    <a:pt x="2058" y="1129"/>
                    <a:pt x="2058" y="1129"/>
                    <a:pt x="2058" y="1129"/>
                  </a:cubicBezTo>
                  <a:close/>
                  <a:moveTo>
                    <a:pt x="100" y="1249"/>
                  </a:moveTo>
                  <a:cubicBezTo>
                    <a:pt x="101" y="1244"/>
                    <a:pt x="104" y="1221"/>
                    <a:pt x="87" y="1221"/>
                  </a:cubicBezTo>
                  <a:cubicBezTo>
                    <a:pt x="66" y="1221"/>
                    <a:pt x="56" y="1253"/>
                    <a:pt x="53" y="1270"/>
                  </a:cubicBezTo>
                  <a:cubicBezTo>
                    <a:pt x="51" y="1278"/>
                    <a:pt x="46" y="1306"/>
                    <a:pt x="54" y="1317"/>
                  </a:cubicBezTo>
                  <a:cubicBezTo>
                    <a:pt x="57" y="1321"/>
                    <a:pt x="61" y="1322"/>
                    <a:pt x="65" y="1322"/>
                  </a:cubicBezTo>
                  <a:cubicBezTo>
                    <a:pt x="70" y="1322"/>
                    <a:pt x="84" y="1320"/>
                    <a:pt x="92" y="1292"/>
                  </a:cubicBezTo>
                  <a:cubicBezTo>
                    <a:pt x="136" y="1292"/>
                    <a:pt x="136" y="1292"/>
                    <a:pt x="136" y="1292"/>
                  </a:cubicBezTo>
                  <a:cubicBezTo>
                    <a:pt x="133" y="1304"/>
                    <a:pt x="128" y="1323"/>
                    <a:pt x="107" y="1337"/>
                  </a:cubicBezTo>
                  <a:cubicBezTo>
                    <a:pt x="94" y="1347"/>
                    <a:pt x="79" y="1352"/>
                    <a:pt x="60" y="1352"/>
                  </a:cubicBezTo>
                  <a:cubicBezTo>
                    <a:pt x="40" y="1352"/>
                    <a:pt x="23" y="1347"/>
                    <a:pt x="12" y="1331"/>
                  </a:cubicBezTo>
                  <a:cubicBezTo>
                    <a:pt x="2" y="1316"/>
                    <a:pt x="0" y="1296"/>
                    <a:pt x="5" y="1271"/>
                  </a:cubicBezTo>
                  <a:cubicBezTo>
                    <a:pt x="20" y="1201"/>
                    <a:pt x="74" y="1192"/>
                    <a:pt x="94" y="1192"/>
                  </a:cubicBezTo>
                  <a:cubicBezTo>
                    <a:pt x="122" y="1192"/>
                    <a:pt x="153" y="1207"/>
                    <a:pt x="144" y="1249"/>
                  </a:cubicBezTo>
                  <a:cubicBezTo>
                    <a:pt x="100" y="1249"/>
                    <a:pt x="100" y="1249"/>
                    <a:pt x="100" y="1249"/>
                  </a:cubicBezTo>
                  <a:cubicBezTo>
                    <a:pt x="100" y="1249"/>
                    <a:pt x="100" y="1249"/>
                    <a:pt x="100" y="1249"/>
                  </a:cubicBezTo>
                  <a:close/>
                  <a:moveTo>
                    <a:pt x="2378" y="1249"/>
                  </a:moveTo>
                  <a:cubicBezTo>
                    <a:pt x="2379" y="1244"/>
                    <a:pt x="2382" y="1221"/>
                    <a:pt x="2365" y="1221"/>
                  </a:cubicBezTo>
                  <a:cubicBezTo>
                    <a:pt x="2344" y="1221"/>
                    <a:pt x="2335" y="1253"/>
                    <a:pt x="2331" y="1270"/>
                  </a:cubicBezTo>
                  <a:cubicBezTo>
                    <a:pt x="2329" y="1278"/>
                    <a:pt x="2324" y="1306"/>
                    <a:pt x="2332" y="1317"/>
                  </a:cubicBezTo>
                  <a:cubicBezTo>
                    <a:pt x="2335" y="1321"/>
                    <a:pt x="2340" y="1322"/>
                    <a:pt x="2343" y="1322"/>
                  </a:cubicBezTo>
                  <a:cubicBezTo>
                    <a:pt x="2348" y="1322"/>
                    <a:pt x="2362" y="1320"/>
                    <a:pt x="2370" y="1292"/>
                  </a:cubicBezTo>
                  <a:cubicBezTo>
                    <a:pt x="2414" y="1292"/>
                    <a:pt x="2414" y="1292"/>
                    <a:pt x="2414" y="1292"/>
                  </a:cubicBezTo>
                  <a:cubicBezTo>
                    <a:pt x="2411" y="1304"/>
                    <a:pt x="2406" y="1323"/>
                    <a:pt x="2385" y="1337"/>
                  </a:cubicBezTo>
                  <a:cubicBezTo>
                    <a:pt x="2372" y="1347"/>
                    <a:pt x="2357" y="1352"/>
                    <a:pt x="2338" y="1352"/>
                  </a:cubicBezTo>
                  <a:cubicBezTo>
                    <a:pt x="2318" y="1352"/>
                    <a:pt x="2301" y="1347"/>
                    <a:pt x="2290" y="1331"/>
                  </a:cubicBezTo>
                  <a:cubicBezTo>
                    <a:pt x="2280" y="1316"/>
                    <a:pt x="2278" y="1296"/>
                    <a:pt x="2284" y="1271"/>
                  </a:cubicBezTo>
                  <a:cubicBezTo>
                    <a:pt x="2299" y="1201"/>
                    <a:pt x="2352" y="1192"/>
                    <a:pt x="2372" y="1192"/>
                  </a:cubicBezTo>
                  <a:cubicBezTo>
                    <a:pt x="2401" y="1192"/>
                    <a:pt x="2431" y="1207"/>
                    <a:pt x="2423" y="1249"/>
                  </a:cubicBezTo>
                  <a:cubicBezTo>
                    <a:pt x="2378" y="1249"/>
                    <a:pt x="2378" y="1249"/>
                    <a:pt x="2378" y="1249"/>
                  </a:cubicBezTo>
                  <a:cubicBezTo>
                    <a:pt x="2378" y="1249"/>
                    <a:pt x="2378" y="1249"/>
                    <a:pt x="2378" y="1249"/>
                  </a:cubicBezTo>
                  <a:close/>
                  <a:moveTo>
                    <a:pt x="2534" y="1191"/>
                  </a:moveTo>
                  <a:cubicBezTo>
                    <a:pt x="2589" y="1191"/>
                    <a:pt x="2606" y="1229"/>
                    <a:pt x="2597" y="1271"/>
                  </a:cubicBezTo>
                  <a:cubicBezTo>
                    <a:pt x="2587" y="1315"/>
                    <a:pt x="2554" y="1353"/>
                    <a:pt x="2498" y="1353"/>
                  </a:cubicBezTo>
                  <a:cubicBezTo>
                    <a:pt x="2454" y="1353"/>
                    <a:pt x="2426" y="1326"/>
                    <a:pt x="2437" y="1273"/>
                  </a:cubicBezTo>
                  <a:cubicBezTo>
                    <a:pt x="2445" y="1236"/>
                    <a:pt x="2474" y="1191"/>
                    <a:pt x="2534" y="1191"/>
                  </a:cubicBezTo>
                  <a:moveTo>
                    <a:pt x="2507" y="1322"/>
                  </a:moveTo>
                  <a:cubicBezTo>
                    <a:pt x="2527" y="1322"/>
                    <a:pt x="2542" y="1310"/>
                    <a:pt x="2551" y="1270"/>
                  </a:cubicBezTo>
                  <a:cubicBezTo>
                    <a:pt x="2555" y="1250"/>
                    <a:pt x="2557" y="1221"/>
                    <a:pt x="2528" y="1221"/>
                  </a:cubicBezTo>
                  <a:cubicBezTo>
                    <a:pt x="2495" y="1221"/>
                    <a:pt x="2486" y="1259"/>
                    <a:pt x="2484" y="1273"/>
                  </a:cubicBezTo>
                  <a:cubicBezTo>
                    <a:pt x="2476" y="1307"/>
                    <a:pt x="2484" y="1322"/>
                    <a:pt x="2507" y="1322"/>
                  </a:cubicBezTo>
                  <a:moveTo>
                    <a:pt x="2637" y="1223"/>
                  </a:moveTo>
                  <a:cubicBezTo>
                    <a:pt x="2639" y="1214"/>
                    <a:pt x="2640" y="1205"/>
                    <a:pt x="2641" y="1195"/>
                  </a:cubicBezTo>
                  <a:cubicBezTo>
                    <a:pt x="2685" y="1195"/>
                    <a:pt x="2685" y="1195"/>
                    <a:pt x="2685" y="1195"/>
                  </a:cubicBezTo>
                  <a:cubicBezTo>
                    <a:pt x="2682" y="1214"/>
                    <a:pt x="2682" y="1214"/>
                    <a:pt x="2682" y="1214"/>
                  </a:cubicBezTo>
                  <a:cubicBezTo>
                    <a:pt x="2688" y="1208"/>
                    <a:pt x="2704" y="1192"/>
                    <a:pt x="2734" y="1192"/>
                  </a:cubicBezTo>
                  <a:cubicBezTo>
                    <a:pt x="2769" y="1192"/>
                    <a:pt x="2775" y="1213"/>
                    <a:pt x="2776" y="1220"/>
                  </a:cubicBezTo>
                  <a:cubicBezTo>
                    <a:pt x="2795" y="1196"/>
                    <a:pt x="2816" y="1192"/>
                    <a:pt x="2832" y="1192"/>
                  </a:cubicBezTo>
                  <a:cubicBezTo>
                    <a:pt x="2862" y="1192"/>
                    <a:pt x="2871" y="1210"/>
                    <a:pt x="2873" y="1216"/>
                  </a:cubicBezTo>
                  <a:cubicBezTo>
                    <a:pt x="2878" y="1230"/>
                    <a:pt x="2874" y="1248"/>
                    <a:pt x="2871" y="1261"/>
                  </a:cubicBezTo>
                  <a:cubicBezTo>
                    <a:pt x="2853" y="1348"/>
                    <a:pt x="2853" y="1348"/>
                    <a:pt x="2853" y="1348"/>
                  </a:cubicBezTo>
                  <a:cubicBezTo>
                    <a:pt x="2807" y="1348"/>
                    <a:pt x="2807" y="1348"/>
                    <a:pt x="2807" y="1348"/>
                  </a:cubicBezTo>
                  <a:cubicBezTo>
                    <a:pt x="2827" y="1258"/>
                    <a:pt x="2827" y="1258"/>
                    <a:pt x="2827" y="1258"/>
                  </a:cubicBezTo>
                  <a:cubicBezTo>
                    <a:pt x="2830" y="1242"/>
                    <a:pt x="2832" y="1223"/>
                    <a:pt x="2808" y="1223"/>
                  </a:cubicBezTo>
                  <a:cubicBezTo>
                    <a:pt x="2781" y="1223"/>
                    <a:pt x="2775" y="1249"/>
                    <a:pt x="2771" y="1271"/>
                  </a:cubicBezTo>
                  <a:cubicBezTo>
                    <a:pt x="2754" y="1348"/>
                    <a:pt x="2754" y="1348"/>
                    <a:pt x="2754" y="1348"/>
                  </a:cubicBezTo>
                  <a:cubicBezTo>
                    <a:pt x="2709" y="1348"/>
                    <a:pt x="2709" y="1348"/>
                    <a:pt x="2709" y="1348"/>
                  </a:cubicBezTo>
                  <a:cubicBezTo>
                    <a:pt x="2728" y="1257"/>
                    <a:pt x="2728" y="1257"/>
                    <a:pt x="2728" y="1257"/>
                  </a:cubicBezTo>
                  <a:cubicBezTo>
                    <a:pt x="2731" y="1245"/>
                    <a:pt x="2735" y="1223"/>
                    <a:pt x="2710" y="1223"/>
                  </a:cubicBezTo>
                  <a:cubicBezTo>
                    <a:pt x="2682" y="1223"/>
                    <a:pt x="2677" y="1248"/>
                    <a:pt x="2674" y="1258"/>
                  </a:cubicBezTo>
                  <a:cubicBezTo>
                    <a:pt x="2655" y="1348"/>
                    <a:pt x="2655" y="1348"/>
                    <a:pt x="2655" y="1348"/>
                  </a:cubicBezTo>
                  <a:cubicBezTo>
                    <a:pt x="2610" y="1348"/>
                    <a:pt x="2610" y="1348"/>
                    <a:pt x="2610" y="1348"/>
                  </a:cubicBezTo>
                  <a:cubicBezTo>
                    <a:pt x="2637" y="1223"/>
                    <a:pt x="2637" y="1223"/>
                    <a:pt x="2637" y="1223"/>
                  </a:cubicBezTo>
                  <a:cubicBezTo>
                    <a:pt x="2637" y="1223"/>
                    <a:pt x="2637" y="1223"/>
                    <a:pt x="2637" y="1223"/>
                  </a:cubicBezTo>
                  <a:close/>
                  <a:moveTo>
                    <a:pt x="2966" y="1195"/>
                  </a:moveTo>
                  <a:cubicBezTo>
                    <a:pt x="2963" y="1216"/>
                    <a:pt x="2963" y="1216"/>
                    <a:pt x="2963" y="1216"/>
                  </a:cubicBezTo>
                  <a:cubicBezTo>
                    <a:pt x="2982" y="1192"/>
                    <a:pt x="3008" y="1192"/>
                    <a:pt x="3015" y="1192"/>
                  </a:cubicBezTo>
                  <a:cubicBezTo>
                    <a:pt x="3054" y="1192"/>
                    <a:pt x="3072" y="1221"/>
                    <a:pt x="3062" y="1268"/>
                  </a:cubicBezTo>
                  <a:cubicBezTo>
                    <a:pt x="3053" y="1312"/>
                    <a:pt x="3022" y="1350"/>
                    <a:pt x="2978" y="1350"/>
                  </a:cubicBezTo>
                  <a:cubicBezTo>
                    <a:pt x="2950" y="1350"/>
                    <a:pt x="2942" y="1335"/>
                    <a:pt x="2939" y="1330"/>
                  </a:cubicBezTo>
                  <a:cubicBezTo>
                    <a:pt x="2923" y="1407"/>
                    <a:pt x="2923" y="1407"/>
                    <a:pt x="2923" y="1407"/>
                  </a:cubicBezTo>
                  <a:cubicBezTo>
                    <a:pt x="2877" y="1407"/>
                    <a:pt x="2877" y="1407"/>
                    <a:pt x="2877" y="1407"/>
                  </a:cubicBezTo>
                  <a:cubicBezTo>
                    <a:pt x="2922" y="1195"/>
                    <a:pt x="2922" y="1195"/>
                    <a:pt x="2922" y="1195"/>
                  </a:cubicBezTo>
                  <a:cubicBezTo>
                    <a:pt x="2966" y="1195"/>
                    <a:pt x="2966" y="1195"/>
                    <a:pt x="2966" y="1195"/>
                  </a:cubicBezTo>
                  <a:cubicBezTo>
                    <a:pt x="2966" y="1195"/>
                    <a:pt x="2966" y="1195"/>
                    <a:pt x="2966" y="1195"/>
                  </a:cubicBezTo>
                  <a:close/>
                  <a:moveTo>
                    <a:pt x="3017" y="1270"/>
                  </a:moveTo>
                  <a:cubicBezTo>
                    <a:pt x="3020" y="1252"/>
                    <a:pt x="3022" y="1221"/>
                    <a:pt x="2996" y="1221"/>
                  </a:cubicBezTo>
                  <a:cubicBezTo>
                    <a:pt x="2981" y="1221"/>
                    <a:pt x="2959" y="1232"/>
                    <a:pt x="2950" y="1273"/>
                  </a:cubicBezTo>
                  <a:cubicBezTo>
                    <a:pt x="2947" y="1282"/>
                    <a:pt x="2940" y="1321"/>
                    <a:pt x="2973" y="1321"/>
                  </a:cubicBezTo>
                  <a:cubicBezTo>
                    <a:pt x="2994" y="1321"/>
                    <a:pt x="3010" y="1300"/>
                    <a:pt x="3017" y="1270"/>
                  </a:cubicBezTo>
                  <a:moveTo>
                    <a:pt x="3119" y="1129"/>
                  </a:moveTo>
                  <a:cubicBezTo>
                    <a:pt x="3164" y="1129"/>
                    <a:pt x="3164" y="1129"/>
                    <a:pt x="3164" y="1129"/>
                  </a:cubicBezTo>
                  <a:cubicBezTo>
                    <a:pt x="3117" y="1348"/>
                    <a:pt x="3117" y="1348"/>
                    <a:pt x="3117" y="1348"/>
                  </a:cubicBezTo>
                  <a:cubicBezTo>
                    <a:pt x="3072" y="1348"/>
                    <a:pt x="3072" y="1348"/>
                    <a:pt x="3072" y="1348"/>
                  </a:cubicBezTo>
                  <a:cubicBezTo>
                    <a:pt x="3119" y="1129"/>
                    <a:pt x="3119" y="1129"/>
                    <a:pt x="3119" y="1129"/>
                  </a:cubicBezTo>
                  <a:cubicBezTo>
                    <a:pt x="3119" y="1129"/>
                    <a:pt x="3119" y="1129"/>
                    <a:pt x="3119" y="1129"/>
                  </a:cubicBezTo>
                  <a:close/>
                  <a:moveTo>
                    <a:pt x="3202" y="1283"/>
                  </a:moveTo>
                  <a:cubicBezTo>
                    <a:pt x="3200" y="1293"/>
                    <a:pt x="3193" y="1324"/>
                    <a:pt x="3225" y="1324"/>
                  </a:cubicBezTo>
                  <a:cubicBezTo>
                    <a:pt x="3236" y="1324"/>
                    <a:pt x="3248" y="1319"/>
                    <a:pt x="3256" y="1303"/>
                  </a:cubicBezTo>
                  <a:cubicBezTo>
                    <a:pt x="3297" y="1303"/>
                    <a:pt x="3297" y="1303"/>
                    <a:pt x="3297" y="1303"/>
                  </a:cubicBezTo>
                  <a:cubicBezTo>
                    <a:pt x="3295" y="1310"/>
                    <a:pt x="3291" y="1323"/>
                    <a:pt x="3275" y="1336"/>
                  </a:cubicBezTo>
                  <a:cubicBezTo>
                    <a:pt x="3261" y="1348"/>
                    <a:pt x="3240" y="1354"/>
                    <a:pt x="3218" y="1354"/>
                  </a:cubicBezTo>
                  <a:cubicBezTo>
                    <a:pt x="3205" y="1354"/>
                    <a:pt x="3180" y="1351"/>
                    <a:pt x="3168" y="1335"/>
                  </a:cubicBezTo>
                  <a:cubicBezTo>
                    <a:pt x="3157" y="1320"/>
                    <a:pt x="3155" y="1299"/>
                    <a:pt x="3161" y="1275"/>
                  </a:cubicBezTo>
                  <a:cubicBezTo>
                    <a:pt x="3166" y="1250"/>
                    <a:pt x="3178" y="1220"/>
                    <a:pt x="3208" y="1202"/>
                  </a:cubicBezTo>
                  <a:cubicBezTo>
                    <a:pt x="3222" y="1194"/>
                    <a:pt x="3237" y="1190"/>
                    <a:pt x="3254" y="1190"/>
                  </a:cubicBezTo>
                  <a:cubicBezTo>
                    <a:pt x="3276" y="1190"/>
                    <a:pt x="3300" y="1198"/>
                    <a:pt x="3308" y="1227"/>
                  </a:cubicBezTo>
                  <a:cubicBezTo>
                    <a:pt x="3314" y="1248"/>
                    <a:pt x="3309" y="1270"/>
                    <a:pt x="3305" y="1283"/>
                  </a:cubicBezTo>
                  <a:cubicBezTo>
                    <a:pt x="3202" y="1283"/>
                    <a:pt x="3202" y="1283"/>
                    <a:pt x="3202" y="1283"/>
                  </a:cubicBezTo>
                  <a:cubicBezTo>
                    <a:pt x="3202" y="1283"/>
                    <a:pt x="3202" y="1283"/>
                    <a:pt x="3202" y="1283"/>
                  </a:cubicBezTo>
                  <a:close/>
                  <a:moveTo>
                    <a:pt x="3265" y="1254"/>
                  </a:moveTo>
                  <a:cubicBezTo>
                    <a:pt x="3267" y="1248"/>
                    <a:pt x="3272" y="1220"/>
                    <a:pt x="3246" y="1220"/>
                  </a:cubicBezTo>
                  <a:cubicBezTo>
                    <a:pt x="3226" y="1220"/>
                    <a:pt x="3214" y="1236"/>
                    <a:pt x="3210" y="1254"/>
                  </a:cubicBezTo>
                  <a:cubicBezTo>
                    <a:pt x="3265" y="1254"/>
                    <a:pt x="3265" y="1254"/>
                    <a:pt x="3265" y="1254"/>
                  </a:cubicBezTo>
                  <a:cubicBezTo>
                    <a:pt x="3265" y="1254"/>
                    <a:pt x="3265" y="1254"/>
                    <a:pt x="3265" y="1254"/>
                  </a:cubicBezTo>
                  <a:close/>
                  <a:moveTo>
                    <a:pt x="3383" y="1195"/>
                  </a:moveTo>
                  <a:cubicBezTo>
                    <a:pt x="3401" y="1245"/>
                    <a:pt x="3401" y="1245"/>
                    <a:pt x="3401" y="1245"/>
                  </a:cubicBezTo>
                  <a:cubicBezTo>
                    <a:pt x="3442" y="1195"/>
                    <a:pt x="3442" y="1195"/>
                    <a:pt x="3442" y="1195"/>
                  </a:cubicBezTo>
                  <a:cubicBezTo>
                    <a:pt x="3488" y="1195"/>
                    <a:pt x="3488" y="1195"/>
                    <a:pt x="3488" y="1195"/>
                  </a:cubicBezTo>
                  <a:cubicBezTo>
                    <a:pt x="3423" y="1269"/>
                    <a:pt x="3423" y="1269"/>
                    <a:pt x="3423" y="1269"/>
                  </a:cubicBezTo>
                  <a:cubicBezTo>
                    <a:pt x="3457" y="1348"/>
                    <a:pt x="3457" y="1348"/>
                    <a:pt x="3457" y="1348"/>
                  </a:cubicBezTo>
                  <a:cubicBezTo>
                    <a:pt x="3404" y="1348"/>
                    <a:pt x="3404" y="1348"/>
                    <a:pt x="3404" y="1348"/>
                  </a:cubicBezTo>
                  <a:cubicBezTo>
                    <a:pt x="3385" y="1292"/>
                    <a:pt x="3385" y="1292"/>
                    <a:pt x="3385" y="1292"/>
                  </a:cubicBezTo>
                  <a:cubicBezTo>
                    <a:pt x="3342" y="1348"/>
                    <a:pt x="3342" y="1348"/>
                    <a:pt x="3342" y="1348"/>
                  </a:cubicBezTo>
                  <a:cubicBezTo>
                    <a:pt x="3295" y="1348"/>
                    <a:pt x="3295" y="1348"/>
                    <a:pt x="3295" y="1348"/>
                  </a:cubicBezTo>
                  <a:cubicBezTo>
                    <a:pt x="3364" y="1266"/>
                    <a:pt x="3364" y="1266"/>
                    <a:pt x="3364" y="1266"/>
                  </a:cubicBezTo>
                  <a:cubicBezTo>
                    <a:pt x="3329" y="1195"/>
                    <a:pt x="3329" y="1195"/>
                    <a:pt x="3329" y="1195"/>
                  </a:cubicBezTo>
                  <a:cubicBezTo>
                    <a:pt x="3383" y="1195"/>
                    <a:pt x="3383" y="1195"/>
                    <a:pt x="3383" y="1195"/>
                  </a:cubicBezTo>
                  <a:cubicBezTo>
                    <a:pt x="3383" y="1195"/>
                    <a:pt x="3383" y="1195"/>
                    <a:pt x="3383" y="1195"/>
                  </a:cubicBezTo>
                  <a:close/>
                  <a:moveTo>
                    <a:pt x="3509" y="1194"/>
                  </a:moveTo>
                  <a:cubicBezTo>
                    <a:pt x="3554" y="1194"/>
                    <a:pt x="3554" y="1194"/>
                    <a:pt x="3554" y="1194"/>
                  </a:cubicBezTo>
                  <a:cubicBezTo>
                    <a:pt x="3521" y="1348"/>
                    <a:pt x="3521" y="1348"/>
                    <a:pt x="3521" y="1348"/>
                  </a:cubicBezTo>
                  <a:cubicBezTo>
                    <a:pt x="3476" y="1348"/>
                    <a:pt x="3476" y="1348"/>
                    <a:pt x="3476" y="1348"/>
                  </a:cubicBezTo>
                  <a:cubicBezTo>
                    <a:pt x="3509" y="1194"/>
                    <a:pt x="3509" y="1194"/>
                    <a:pt x="3509" y="1194"/>
                  </a:cubicBezTo>
                  <a:cubicBezTo>
                    <a:pt x="3509" y="1194"/>
                    <a:pt x="3509" y="1194"/>
                    <a:pt x="3509" y="1194"/>
                  </a:cubicBezTo>
                  <a:close/>
                  <a:moveTo>
                    <a:pt x="3521" y="1129"/>
                  </a:moveTo>
                  <a:cubicBezTo>
                    <a:pt x="3569" y="1129"/>
                    <a:pt x="3569" y="1129"/>
                    <a:pt x="3569" y="1129"/>
                  </a:cubicBezTo>
                  <a:cubicBezTo>
                    <a:pt x="3561" y="1168"/>
                    <a:pt x="3561" y="1168"/>
                    <a:pt x="3561" y="1168"/>
                  </a:cubicBezTo>
                  <a:cubicBezTo>
                    <a:pt x="3513" y="1168"/>
                    <a:pt x="3513" y="1168"/>
                    <a:pt x="3513" y="1168"/>
                  </a:cubicBezTo>
                  <a:cubicBezTo>
                    <a:pt x="3521" y="1129"/>
                    <a:pt x="3521" y="1129"/>
                    <a:pt x="3521" y="1129"/>
                  </a:cubicBezTo>
                  <a:cubicBezTo>
                    <a:pt x="3521" y="1129"/>
                    <a:pt x="3521" y="1129"/>
                    <a:pt x="3521" y="1129"/>
                  </a:cubicBezTo>
                  <a:close/>
                  <a:moveTo>
                    <a:pt x="3649" y="1346"/>
                  </a:moveTo>
                  <a:cubicBezTo>
                    <a:pt x="3634" y="1350"/>
                    <a:pt x="3621" y="1351"/>
                    <a:pt x="3614" y="1351"/>
                  </a:cubicBezTo>
                  <a:cubicBezTo>
                    <a:pt x="3568" y="1351"/>
                    <a:pt x="3575" y="1322"/>
                    <a:pt x="3577" y="1310"/>
                  </a:cubicBezTo>
                  <a:cubicBezTo>
                    <a:pt x="3595" y="1225"/>
                    <a:pt x="3595" y="1225"/>
                    <a:pt x="3595" y="1225"/>
                  </a:cubicBezTo>
                  <a:cubicBezTo>
                    <a:pt x="3565" y="1225"/>
                    <a:pt x="3565" y="1225"/>
                    <a:pt x="3565" y="1225"/>
                  </a:cubicBezTo>
                  <a:cubicBezTo>
                    <a:pt x="3572" y="1196"/>
                    <a:pt x="3572" y="1196"/>
                    <a:pt x="3572" y="1196"/>
                  </a:cubicBezTo>
                  <a:cubicBezTo>
                    <a:pt x="3601" y="1196"/>
                    <a:pt x="3601" y="1196"/>
                    <a:pt x="3601" y="1196"/>
                  </a:cubicBezTo>
                  <a:cubicBezTo>
                    <a:pt x="3608" y="1166"/>
                    <a:pt x="3608" y="1166"/>
                    <a:pt x="3608" y="1166"/>
                  </a:cubicBezTo>
                  <a:cubicBezTo>
                    <a:pt x="3656" y="1149"/>
                    <a:pt x="3656" y="1149"/>
                    <a:pt x="3656" y="1149"/>
                  </a:cubicBezTo>
                  <a:cubicBezTo>
                    <a:pt x="3646" y="1196"/>
                    <a:pt x="3646" y="1196"/>
                    <a:pt x="3646" y="1196"/>
                  </a:cubicBezTo>
                  <a:cubicBezTo>
                    <a:pt x="3682" y="1196"/>
                    <a:pt x="3682" y="1196"/>
                    <a:pt x="3682" y="1196"/>
                  </a:cubicBezTo>
                  <a:cubicBezTo>
                    <a:pt x="3676" y="1225"/>
                    <a:pt x="3676" y="1225"/>
                    <a:pt x="3676" y="1225"/>
                  </a:cubicBezTo>
                  <a:cubicBezTo>
                    <a:pt x="3640" y="1225"/>
                    <a:pt x="3640" y="1225"/>
                    <a:pt x="3640" y="1225"/>
                  </a:cubicBezTo>
                  <a:cubicBezTo>
                    <a:pt x="3625" y="1295"/>
                    <a:pt x="3625" y="1295"/>
                    <a:pt x="3625" y="1295"/>
                  </a:cubicBezTo>
                  <a:cubicBezTo>
                    <a:pt x="3622" y="1309"/>
                    <a:pt x="3620" y="1317"/>
                    <a:pt x="3640" y="1317"/>
                  </a:cubicBezTo>
                  <a:cubicBezTo>
                    <a:pt x="3647" y="1317"/>
                    <a:pt x="3650" y="1317"/>
                    <a:pt x="3656" y="1317"/>
                  </a:cubicBezTo>
                  <a:cubicBezTo>
                    <a:pt x="3649" y="1346"/>
                    <a:pt x="3649" y="1346"/>
                    <a:pt x="3649" y="1346"/>
                  </a:cubicBezTo>
                  <a:cubicBezTo>
                    <a:pt x="3649" y="1346"/>
                    <a:pt x="3649" y="1346"/>
                    <a:pt x="3649" y="1346"/>
                  </a:cubicBezTo>
                  <a:close/>
                  <a:moveTo>
                    <a:pt x="3741" y="1195"/>
                  </a:moveTo>
                  <a:cubicBezTo>
                    <a:pt x="3752" y="1301"/>
                    <a:pt x="3752" y="1301"/>
                    <a:pt x="3752" y="1301"/>
                  </a:cubicBezTo>
                  <a:cubicBezTo>
                    <a:pt x="3809" y="1195"/>
                    <a:pt x="3809" y="1195"/>
                    <a:pt x="3809" y="1195"/>
                  </a:cubicBezTo>
                  <a:cubicBezTo>
                    <a:pt x="3854" y="1195"/>
                    <a:pt x="3854" y="1195"/>
                    <a:pt x="3854" y="1195"/>
                  </a:cubicBezTo>
                  <a:cubicBezTo>
                    <a:pt x="3764" y="1345"/>
                    <a:pt x="3764" y="1345"/>
                    <a:pt x="3764" y="1345"/>
                  </a:cubicBezTo>
                  <a:cubicBezTo>
                    <a:pt x="3732" y="1406"/>
                    <a:pt x="3732" y="1406"/>
                    <a:pt x="3732" y="1406"/>
                  </a:cubicBezTo>
                  <a:cubicBezTo>
                    <a:pt x="3687" y="1406"/>
                    <a:pt x="3687" y="1406"/>
                    <a:pt x="3687" y="1406"/>
                  </a:cubicBezTo>
                  <a:cubicBezTo>
                    <a:pt x="3719" y="1348"/>
                    <a:pt x="3719" y="1348"/>
                    <a:pt x="3719" y="1348"/>
                  </a:cubicBezTo>
                  <a:cubicBezTo>
                    <a:pt x="3693" y="1195"/>
                    <a:pt x="3693" y="1195"/>
                    <a:pt x="3693" y="1195"/>
                  </a:cubicBezTo>
                  <a:cubicBezTo>
                    <a:pt x="3741" y="1195"/>
                    <a:pt x="3741" y="1195"/>
                    <a:pt x="3741" y="1195"/>
                  </a:cubicBezTo>
                  <a:cubicBezTo>
                    <a:pt x="3741" y="1195"/>
                    <a:pt x="3741" y="1195"/>
                    <a:pt x="3741" y="1195"/>
                  </a:cubicBezTo>
                  <a:close/>
                  <a:moveTo>
                    <a:pt x="3933" y="1145"/>
                  </a:moveTo>
                  <a:cubicBezTo>
                    <a:pt x="3899" y="1145"/>
                    <a:pt x="3899" y="1145"/>
                    <a:pt x="3899" y="1145"/>
                  </a:cubicBezTo>
                  <a:cubicBezTo>
                    <a:pt x="3902" y="1129"/>
                    <a:pt x="3902" y="1129"/>
                    <a:pt x="3902" y="1129"/>
                  </a:cubicBezTo>
                  <a:cubicBezTo>
                    <a:pt x="3990" y="1129"/>
                    <a:pt x="3990" y="1129"/>
                    <a:pt x="3990" y="1129"/>
                  </a:cubicBezTo>
                  <a:cubicBezTo>
                    <a:pt x="3987" y="1145"/>
                    <a:pt x="3987" y="1145"/>
                    <a:pt x="3987" y="1145"/>
                  </a:cubicBezTo>
                  <a:cubicBezTo>
                    <a:pt x="3953" y="1145"/>
                    <a:pt x="3953" y="1145"/>
                    <a:pt x="3953" y="1145"/>
                  </a:cubicBezTo>
                  <a:cubicBezTo>
                    <a:pt x="3936" y="1225"/>
                    <a:pt x="3936" y="1225"/>
                    <a:pt x="3936" y="1225"/>
                  </a:cubicBezTo>
                  <a:cubicBezTo>
                    <a:pt x="3916" y="1225"/>
                    <a:pt x="3916" y="1225"/>
                    <a:pt x="3916" y="1225"/>
                  </a:cubicBezTo>
                  <a:cubicBezTo>
                    <a:pt x="3933" y="1145"/>
                    <a:pt x="3933" y="1145"/>
                    <a:pt x="3933" y="1145"/>
                  </a:cubicBezTo>
                  <a:cubicBezTo>
                    <a:pt x="3933" y="1145"/>
                    <a:pt x="3933" y="1145"/>
                    <a:pt x="3933" y="1145"/>
                  </a:cubicBezTo>
                  <a:close/>
                  <a:moveTo>
                    <a:pt x="3999" y="1129"/>
                  </a:moveTo>
                  <a:cubicBezTo>
                    <a:pt x="4031" y="1129"/>
                    <a:pt x="4031" y="1129"/>
                    <a:pt x="4031" y="1129"/>
                  </a:cubicBezTo>
                  <a:cubicBezTo>
                    <a:pt x="4036" y="1200"/>
                    <a:pt x="4036" y="1200"/>
                    <a:pt x="4036" y="1200"/>
                  </a:cubicBezTo>
                  <a:cubicBezTo>
                    <a:pt x="4072" y="1129"/>
                    <a:pt x="4072" y="1129"/>
                    <a:pt x="4072" y="1129"/>
                  </a:cubicBezTo>
                  <a:cubicBezTo>
                    <a:pt x="4103" y="1129"/>
                    <a:pt x="4103" y="1129"/>
                    <a:pt x="4103" y="1129"/>
                  </a:cubicBezTo>
                  <a:cubicBezTo>
                    <a:pt x="4083" y="1225"/>
                    <a:pt x="4083" y="1225"/>
                    <a:pt x="4083" y="1225"/>
                  </a:cubicBezTo>
                  <a:cubicBezTo>
                    <a:pt x="4063" y="1225"/>
                    <a:pt x="4063" y="1225"/>
                    <a:pt x="4063" y="1225"/>
                  </a:cubicBezTo>
                  <a:cubicBezTo>
                    <a:pt x="4080" y="1143"/>
                    <a:pt x="4080" y="1143"/>
                    <a:pt x="4080" y="1143"/>
                  </a:cubicBezTo>
                  <a:cubicBezTo>
                    <a:pt x="4038" y="1225"/>
                    <a:pt x="4038" y="1225"/>
                    <a:pt x="4038" y="1225"/>
                  </a:cubicBezTo>
                  <a:cubicBezTo>
                    <a:pt x="4021" y="1225"/>
                    <a:pt x="4021" y="1225"/>
                    <a:pt x="4021" y="1225"/>
                  </a:cubicBezTo>
                  <a:cubicBezTo>
                    <a:pt x="4014" y="1143"/>
                    <a:pt x="4014" y="1143"/>
                    <a:pt x="4014" y="1143"/>
                  </a:cubicBezTo>
                  <a:cubicBezTo>
                    <a:pt x="3997" y="1225"/>
                    <a:pt x="3997" y="1225"/>
                    <a:pt x="3997" y="1225"/>
                  </a:cubicBezTo>
                  <a:cubicBezTo>
                    <a:pt x="3978" y="1225"/>
                    <a:pt x="3978" y="1225"/>
                    <a:pt x="3978" y="1225"/>
                  </a:cubicBezTo>
                  <a:cubicBezTo>
                    <a:pt x="3999" y="1129"/>
                    <a:pt x="3999" y="1129"/>
                    <a:pt x="3999" y="1129"/>
                  </a:cubicBezTo>
                  <a:cubicBezTo>
                    <a:pt x="3999" y="1129"/>
                    <a:pt x="3999" y="1129"/>
                    <a:pt x="3999" y="1129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 sz="1800" b="0" dirty="0">
                <a:solidFill>
                  <a:srgbClr val="000000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7" name="Freeform 9"/>
            <p:cNvSpPr>
              <a:spLocks noEditPoints="1"/>
            </p:cNvSpPr>
            <p:nvPr/>
          </p:nvSpPr>
          <p:spPr bwMode="gray">
            <a:xfrm>
              <a:off x="68" y="0"/>
              <a:ext cx="1723" cy="964"/>
            </a:xfrm>
            <a:custGeom>
              <a:avLst/>
              <a:gdLst>
                <a:gd name="T0" fmla="*/ 231 w 2268"/>
                <a:gd name="T1" fmla="*/ 327 h 1269"/>
                <a:gd name="T2" fmla="*/ 0 w 2268"/>
                <a:gd name="T3" fmla="*/ 327 h 1269"/>
                <a:gd name="T4" fmla="*/ 0 w 2268"/>
                <a:gd name="T5" fmla="*/ 0 h 1269"/>
                <a:gd name="T6" fmla="*/ 231 w 2268"/>
                <a:gd name="T7" fmla="*/ 0 h 1269"/>
                <a:gd name="T8" fmla="*/ 231 w 2268"/>
                <a:gd name="T9" fmla="*/ 327 h 1269"/>
                <a:gd name="T10" fmla="*/ 2268 w 2268"/>
                <a:gd name="T11" fmla="*/ 0 h 1269"/>
                <a:gd name="T12" fmla="*/ 2036 w 2268"/>
                <a:gd name="T13" fmla="*/ 0 h 1269"/>
                <a:gd name="T14" fmla="*/ 2036 w 2268"/>
                <a:gd name="T15" fmla="*/ 327 h 1269"/>
                <a:gd name="T16" fmla="*/ 2268 w 2268"/>
                <a:gd name="T17" fmla="*/ 327 h 1269"/>
                <a:gd name="T18" fmla="*/ 2268 w 2268"/>
                <a:gd name="T19" fmla="*/ 0 h 1269"/>
                <a:gd name="T20" fmla="*/ 231 w 2268"/>
                <a:gd name="T21" fmla="*/ 942 h 1269"/>
                <a:gd name="T22" fmla="*/ 0 w 2268"/>
                <a:gd name="T23" fmla="*/ 942 h 1269"/>
                <a:gd name="T24" fmla="*/ 0 w 2268"/>
                <a:gd name="T25" fmla="*/ 1269 h 1269"/>
                <a:gd name="T26" fmla="*/ 231 w 2268"/>
                <a:gd name="T27" fmla="*/ 1269 h 1269"/>
                <a:gd name="T28" fmla="*/ 231 w 2268"/>
                <a:gd name="T29" fmla="*/ 942 h 1269"/>
                <a:gd name="T30" fmla="*/ 2268 w 2268"/>
                <a:gd name="T31" fmla="*/ 942 h 1269"/>
                <a:gd name="T32" fmla="*/ 2036 w 2268"/>
                <a:gd name="T33" fmla="*/ 942 h 1269"/>
                <a:gd name="T34" fmla="*/ 2036 w 2268"/>
                <a:gd name="T35" fmla="*/ 1269 h 1269"/>
                <a:gd name="T36" fmla="*/ 2268 w 2268"/>
                <a:gd name="T37" fmla="*/ 1269 h 1269"/>
                <a:gd name="T38" fmla="*/ 2268 w 2268"/>
                <a:gd name="T39" fmla="*/ 942 h 1269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2268"/>
                <a:gd name="T61" fmla="*/ 0 h 1269"/>
                <a:gd name="T62" fmla="*/ 2268 w 2268"/>
                <a:gd name="T63" fmla="*/ 1269 h 1269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2268" h="1269">
                  <a:moveTo>
                    <a:pt x="231" y="327"/>
                  </a:moveTo>
                  <a:lnTo>
                    <a:pt x="0" y="327"/>
                  </a:lnTo>
                  <a:lnTo>
                    <a:pt x="0" y="0"/>
                  </a:lnTo>
                  <a:lnTo>
                    <a:pt x="231" y="0"/>
                  </a:lnTo>
                  <a:lnTo>
                    <a:pt x="231" y="327"/>
                  </a:lnTo>
                  <a:close/>
                  <a:moveTo>
                    <a:pt x="2268" y="0"/>
                  </a:moveTo>
                  <a:lnTo>
                    <a:pt x="2036" y="0"/>
                  </a:lnTo>
                  <a:lnTo>
                    <a:pt x="2036" y="327"/>
                  </a:lnTo>
                  <a:lnTo>
                    <a:pt x="2268" y="327"/>
                  </a:lnTo>
                  <a:lnTo>
                    <a:pt x="2268" y="0"/>
                  </a:lnTo>
                  <a:close/>
                  <a:moveTo>
                    <a:pt x="231" y="942"/>
                  </a:moveTo>
                  <a:lnTo>
                    <a:pt x="0" y="942"/>
                  </a:lnTo>
                  <a:lnTo>
                    <a:pt x="0" y="1269"/>
                  </a:lnTo>
                  <a:lnTo>
                    <a:pt x="231" y="1269"/>
                  </a:lnTo>
                  <a:lnTo>
                    <a:pt x="231" y="942"/>
                  </a:lnTo>
                  <a:close/>
                  <a:moveTo>
                    <a:pt x="2268" y="942"/>
                  </a:moveTo>
                  <a:lnTo>
                    <a:pt x="2036" y="942"/>
                  </a:lnTo>
                  <a:lnTo>
                    <a:pt x="2036" y="1269"/>
                  </a:lnTo>
                  <a:lnTo>
                    <a:pt x="2268" y="1269"/>
                  </a:lnTo>
                  <a:lnTo>
                    <a:pt x="2268" y="942"/>
                  </a:lnTo>
                  <a:close/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 sz="1800" b="0" dirty="0">
                <a:solidFill>
                  <a:srgbClr val="000000"/>
                </a:solidFill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15" name="Title 9"/>
          <p:cNvSpPr>
            <a:spLocks noGrp="1"/>
          </p:cNvSpPr>
          <p:nvPr>
            <p:ph type="title"/>
          </p:nvPr>
        </p:nvSpPr>
        <p:spPr bwMode="gray">
          <a:xfrm>
            <a:off x="716803" y="1844824"/>
            <a:ext cx="3057570" cy="1943892"/>
          </a:xfrm>
          <a:noFill/>
          <a:ln w="9525">
            <a:noFill/>
            <a:miter lim="800000"/>
            <a:headEnd/>
            <a:tailEnd/>
          </a:ln>
        </p:spPr>
        <p:txBody>
          <a:bodyPr anchor="t">
            <a:normAutofit/>
          </a:bodyPr>
          <a:lstStyle>
            <a:lvl1pPr algn="l" rtl="0" eaLnBrk="1" fontAlgn="base" hangingPunct="1">
              <a:spcBef>
                <a:spcPct val="40000"/>
              </a:spcBef>
              <a:spcAft>
                <a:spcPct val="0"/>
              </a:spcAft>
              <a:defRPr lang="en-GB" sz="3000" b="1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>
              <a:defRPr lang="en-GB" sz="3000" b="1" dirty="0">
                <a:solidFill>
                  <a:schemeClr val="bg1"/>
                </a:solidFill>
                <a:latin typeface="+mj-lt"/>
              </a:defRPr>
            </a:lvl2pPr>
            <a:lvl3pPr>
              <a:defRPr lang="en-GB" sz="3000" b="1" dirty="0">
                <a:solidFill>
                  <a:schemeClr val="bg1"/>
                </a:solidFill>
                <a:latin typeface="+mj-lt"/>
              </a:defRPr>
            </a:lvl3pPr>
            <a:lvl4pPr>
              <a:defRPr lang="en-GB" sz="3000" b="1" dirty="0">
                <a:solidFill>
                  <a:schemeClr val="bg1"/>
                </a:solidFill>
                <a:latin typeface="+mj-lt"/>
              </a:defRPr>
            </a:lvl4pPr>
            <a:lvl5pPr>
              <a:defRPr lang="en-GB" sz="3000" b="1" dirty="0">
                <a:solidFill>
                  <a:schemeClr val="bg1"/>
                </a:solidFill>
                <a:latin typeface="+mj-lt"/>
              </a:defRPr>
            </a:lvl5pPr>
            <a:lvl6pPr>
              <a:defRPr lang="en-GB" sz="3000" b="1" dirty="0">
                <a:solidFill>
                  <a:schemeClr val="bg1"/>
                </a:solidFill>
                <a:latin typeface="+mj-lt"/>
              </a:defRPr>
            </a:lvl6pPr>
            <a:lvl7pPr>
              <a:defRPr lang="en-GB" sz="3000" b="1" dirty="0">
                <a:solidFill>
                  <a:schemeClr val="bg1"/>
                </a:solidFill>
                <a:latin typeface="+mj-lt"/>
              </a:defRPr>
            </a:lvl7pPr>
            <a:lvl8pPr>
              <a:defRPr lang="en-GB" sz="3000" b="1" dirty="0">
                <a:solidFill>
                  <a:schemeClr val="bg1"/>
                </a:solidFill>
                <a:latin typeface="+mj-lt"/>
              </a:defRPr>
            </a:lvl8pPr>
            <a:lvl9pPr>
              <a:defRPr sz="30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16" name="Text Placeholder 16"/>
          <p:cNvSpPr>
            <a:spLocks noGrp="1"/>
          </p:cNvSpPr>
          <p:nvPr>
            <p:ph type="body" sz="quarter" idx="10"/>
          </p:nvPr>
        </p:nvSpPr>
        <p:spPr bwMode="gray">
          <a:xfrm>
            <a:off x="716802" y="4005064"/>
            <a:ext cx="2725226" cy="1079500"/>
          </a:xfrm>
          <a:noFill/>
          <a:ln w="9525">
            <a:noFill/>
            <a:miter lim="800000"/>
            <a:headEnd/>
            <a:tailEnd/>
          </a:ln>
        </p:spPr>
        <p:txBody>
          <a:bodyPr>
            <a:normAutofit/>
          </a:bodyPr>
          <a:lstStyle>
            <a:lvl1pPr marL="342900" indent="-342900" algn="l" rtl="0" eaLnBrk="1" fontAlgn="base" hangingPunct="1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defRPr lang="en-US" sz="1200" b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 lang="en-US" sz="1200" b="0" kern="1200" noProof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>
              <a:defRPr lang="en-US" sz="1200" b="0" kern="1200" noProof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>
              <a:defRPr lang="en-US" sz="1200" b="0" kern="1200" noProof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>
              <a:defRPr lang="en-US" sz="1200" b="0" kern="1200" noProof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>
              <a:defRPr lang="en-US" sz="1200" b="0" kern="1200" noProof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>
              <a:defRPr lang="en-US" sz="1200" b="0" kern="1200" noProof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>
              <a:defRPr lang="en-US" sz="1200" b="0" kern="1200" noProof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>
              <a:defRPr lang="en-US" sz="1200" b="0" kern="1200" noProof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27934705"/>
      </p:ext>
    </p:extLst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2"/>
          <p:cNvGrpSpPr>
            <a:grpSpLocks/>
          </p:cNvGrpSpPr>
          <p:nvPr userDrawn="1"/>
        </p:nvGrpSpPr>
        <p:grpSpPr bwMode="auto">
          <a:xfrm>
            <a:off x="-9525" y="0"/>
            <a:ext cx="9153525" cy="6858000"/>
            <a:chOff x="-11112" y="-1"/>
            <a:chExt cx="9917112" cy="6858001"/>
          </a:xfrm>
        </p:grpSpPr>
        <p:sp>
          <p:nvSpPr>
            <p:cNvPr id="5" name="Freeform 12"/>
            <p:cNvSpPr>
              <a:spLocks/>
            </p:cNvSpPr>
            <p:nvPr userDrawn="1"/>
          </p:nvSpPr>
          <p:spPr bwMode="gray">
            <a:xfrm>
              <a:off x="-11112" y="-1"/>
              <a:ext cx="5397500" cy="3236913"/>
            </a:xfrm>
            <a:custGeom>
              <a:avLst/>
              <a:gdLst>
                <a:gd name="T0" fmla="*/ 0 w 3400"/>
                <a:gd name="T1" fmla="*/ 0 h 2039"/>
                <a:gd name="T2" fmla="*/ 0 w 3400"/>
                <a:gd name="T3" fmla="*/ 2039 h 2039"/>
                <a:gd name="T4" fmla="*/ 2796 w 3400"/>
                <a:gd name="T5" fmla="*/ 2039 h 2039"/>
                <a:gd name="T6" fmla="*/ 3400 w 3400"/>
                <a:gd name="T7" fmla="*/ 0 h 2039"/>
                <a:gd name="T8" fmla="*/ 0 w 3400"/>
                <a:gd name="T9" fmla="*/ 0 h 203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400" h="2039">
                  <a:moveTo>
                    <a:pt x="0" y="0"/>
                  </a:moveTo>
                  <a:lnTo>
                    <a:pt x="0" y="2039"/>
                  </a:lnTo>
                  <a:lnTo>
                    <a:pt x="2796" y="2039"/>
                  </a:lnTo>
                  <a:lnTo>
                    <a:pt x="340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257A">
                    <a:alpha val="89999"/>
                  </a:srgbClr>
                </a:gs>
                <a:gs pos="35001">
                  <a:srgbClr val="00338D">
                    <a:alpha val="89999"/>
                  </a:srgbClr>
                </a:gs>
                <a:gs pos="100000">
                  <a:srgbClr val="009FDA">
                    <a:alpha val="89999"/>
                  </a:srgbClr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Freeform 10"/>
            <p:cNvSpPr>
              <a:spLocks/>
            </p:cNvSpPr>
            <p:nvPr userDrawn="1"/>
          </p:nvSpPr>
          <p:spPr bwMode="gray">
            <a:xfrm>
              <a:off x="2349500" y="1819274"/>
              <a:ext cx="7556500" cy="5038726"/>
            </a:xfrm>
            <a:custGeom>
              <a:avLst/>
              <a:gdLst>
                <a:gd name="T0" fmla="*/ 940 w 4760"/>
                <a:gd name="T1" fmla="*/ 0 h 3174"/>
                <a:gd name="T2" fmla="*/ 0 w 4760"/>
                <a:gd name="T3" fmla="*/ 3174 h 3174"/>
                <a:gd name="T4" fmla="*/ 4760 w 4760"/>
                <a:gd name="T5" fmla="*/ 3174 h 3174"/>
                <a:gd name="T6" fmla="*/ 4760 w 4760"/>
                <a:gd name="T7" fmla="*/ 0 h 3174"/>
                <a:gd name="T8" fmla="*/ 940 w 4760"/>
                <a:gd name="T9" fmla="*/ 0 h 317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760" h="3174">
                  <a:moveTo>
                    <a:pt x="940" y="0"/>
                  </a:moveTo>
                  <a:lnTo>
                    <a:pt x="0" y="3174"/>
                  </a:lnTo>
                  <a:lnTo>
                    <a:pt x="4760" y="3174"/>
                  </a:lnTo>
                  <a:lnTo>
                    <a:pt x="4760" y="0"/>
                  </a:lnTo>
                  <a:lnTo>
                    <a:pt x="94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257A">
                    <a:alpha val="89999"/>
                  </a:srgbClr>
                </a:gs>
                <a:gs pos="35001">
                  <a:srgbClr val="00338D">
                    <a:alpha val="89999"/>
                  </a:srgbClr>
                </a:gs>
                <a:gs pos="100000">
                  <a:srgbClr val="009FDA">
                    <a:alpha val="89999"/>
                  </a:srgbClr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14"/>
            <p:cNvSpPr>
              <a:spLocks/>
            </p:cNvSpPr>
            <p:nvPr userDrawn="1"/>
          </p:nvSpPr>
          <p:spPr bwMode="gray">
            <a:xfrm>
              <a:off x="3421063" y="1819274"/>
              <a:ext cx="1425575" cy="1417638"/>
            </a:xfrm>
            <a:custGeom>
              <a:avLst/>
              <a:gdLst>
                <a:gd name="T0" fmla="*/ 898 w 898"/>
                <a:gd name="T1" fmla="*/ 0 h 893"/>
                <a:gd name="T2" fmla="*/ 265 w 898"/>
                <a:gd name="T3" fmla="*/ 0 h 893"/>
                <a:gd name="T4" fmla="*/ 0 w 898"/>
                <a:gd name="T5" fmla="*/ 893 h 893"/>
                <a:gd name="T6" fmla="*/ 633 w 898"/>
                <a:gd name="T7" fmla="*/ 893 h 893"/>
                <a:gd name="T8" fmla="*/ 898 w 898"/>
                <a:gd name="T9" fmla="*/ 0 h 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898" h="893">
                  <a:moveTo>
                    <a:pt x="898" y="0"/>
                  </a:moveTo>
                  <a:lnTo>
                    <a:pt x="265" y="0"/>
                  </a:lnTo>
                  <a:lnTo>
                    <a:pt x="0" y="893"/>
                  </a:lnTo>
                  <a:lnTo>
                    <a:pt x="633" y="893"/>
                  </a:lnTo>
                  <a:lnTo>
                    <a:pt x="898" y="0"/>
                  </a:lnTo>
                  <a:close/>
                </a:path>
              </a:pathLst>
            </a:custGeom>
            <a:solidFill>
              <a:srgbClr val="0025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19"/>
          <p:cNvGrpSpPr>
            <a:grpSpLocks/>
          </p:cNvGrpSpPr>
          <p:nvPr userDrawn="1"/>
        </p:nvGrpSpPr>
        <p:grpSpPr bwMode="auto">
          <a:xfrm>
            <a:off x="119063" y="0"/>
            <a:ext cx="2524125" cy="1530350"/>
            <a:chOff x="68" y="0"/>
            <a:chExt cx="1723" cy="964"/>
          </a:xfrm>
        </p:grpSpPr>
        <p:sp>
          <p:nvSpPr>
            <p:cNvPr id="9" name="Freeform 8"/>
            <p:cNvSpPr>
              <a:spLocks noEditPoints="1"/>
            </p:cNvSpPr>
            <p:nvPr userDrawn="1"/>
          </p:nvSpPr>
          <p:spPr bwMode="gray">
            <a:xfrm>
              <a:off x="199" y="248"/>
              <a:ext cx="1423" cy="489"/>
            </a:xfrm>
            <a:custGeom>
              <a:avLst/>
              <a:gdLst>
                <a:gd name="T0" fmla="*/ 685 w 4103"/>
                <a:gd name="T1" fmla="*/ 168 h 1409"/>
                <a:gd name="T2" fmla="*/ 786 w 4103"/>
                <a:gd name="T3" fmla="*/ 242 h 1409"/>
                <a:gd name="T4" fmla="*/ 574 w 4103"/>
                <a:gd name="T5" fmla="*/ 228 h 1409"/>
                <a:gd name="T6" fmla="*/ 596 w 4103"/>
                <a:gd name="T7" fmla="*/ 147 h 1409"/>
                <a:gd name="T8" fmla="*/ 336 w 4103"/>
                <a:gd name="T9" fmla="*/ 242 h 1409"/>
                <a:gd name="T10" fmla="*/ 405 w 4103"/>
                <a:gd name="T11" fmla="*/ 144 h 1409"/>
                <a:gd name="T12" fmla="*/ 249 w 4103"/>
                <a:gd name="T13" fmla="*/ 219 h 1409"/>
                <a:gd name="T14" fmla="*/ 260 w 4103"/>
                <a:gd name="T15" fmla="*/ 219 h 1409"/>
                <a:gd name="T16" fmla="*/ 70 w 4103"/>
                <a:gd name="T17" fmla="*/ 214 h 1409"/>
                <a:gd name="T18" fmla="*/ 62 w 4103"/>
                <a:gd name="T19" fmla="*/ 242 h 1409"/>
                <a:gd name="T20" fmla="*/ 412 w 4103"/>
                <a:gd name="T21" fmla="*/ 144 h 1409"/>
                <a:gd name="T22" fmla="*/ 40 w 4103"/>
                <a:gd name="T23" fmla="*/ 314 h 1409"/>
                <a:gd name="T24" fmla="*/ 229 w 4103"/>
                <a:gd name="T25" fmla="*/ 248 h 1409"/>
                <a:gd name="T26" fmla="*/ 397 w 4103"/>
                <a:gd name="T27" fmla="*/ 248 h 1409"/>
                <a:gd name="T28" fmla="*/ 589 w 4103"/>
                <a:gd name="T29" fmla="*/ 300 h 1409"/>
                <a:gd name="T30" fmla="*/ 70 w 4103"/>
                <a:gd name="T31" fmla="*/ 446 h 1409"/>
                <a:gd name="T32" fmla="*/ 87 w 4103"/>
                <a:gd name="T33" fmla="*/ 461 h 1409"/>
                <a:gd name="T34" fmla="*/ 193 w 4103"/>
                <a:gd name="T35" fmla="*/ 415 h 1409"/>
                <a:gd name="T36" fmla="*/ 118 w 4103"/>
                <a:gd name="T37" fmla="*/ 415 h 1409"/>
                <a:gd name="T38" fmla="*/ 142 w 4103"/>
                <a:gd name="T39" fmla="*/ 425 h 1409"/>
                <a:gd name="T40" fmla="*/ 178 w 4103"/>
                <a:gd name="T41" fmla="*/ 425 h 1409"/>
                <a:gd name="T42" fmla="*/ 219 w 4103"/>
                <a:gd name="T43" fmla="*/ 405 h 1409"/>
                <a:gd name="T44" fmla="*/ 275 w 4103"/>
                <a:gd name="T45" fmla="*/ 423 h 1409"/>
                <a:gd name="T46" fmla="*/ 233 w 4103"/>
                <a:gd name="T47" fmla="*/ 468 h 1409"/>
                <a:gd name="T48" fmla="*/ 294 w 4103"/>
                <a:gd name="T49" fmla="*/ 472 h 1409"/>
                <a:gd name="T50" fmla="*/ 327 w 4103"/>
                <a:gd name="T51" fmla="*/ 415 h 1409"/>
                <a:gd name="T52" fmla="*/ 392 w 4103"/>
                <a:gd name="T53" fmla="*/ 469 h 1409"/>
                <a:gd name="T54" fmla="*/ 415 w 4103"/>
                <a:gd name="T55" fmla="*/ 415 h 1409"/>
                <a:gd name="T56" fmla="*/ 444 w 4103"/>
                <a:gd name="T57" fmla="*/ 392 h 1409"/>
                <a:gd name="T58" fmla="*/ 435 w 4103"/>
                <a:gd name="T59" fmla="*/ 435 h 1409"/>
                <a:gd name="T60" fmla="*/ 516 w 4103"/>
                <a:gd name="T61" fmla="*/ 414 h 1409"/>
                <a:gd name="T62" fmla="*/ 536 w 4103"/>
                <a:gd name="T63" fmla="*/ 470 h 1409"/>
                <a:gd name="T64" fmla="*/ 594 w 4103"/>
                <a:gd name="T65" fmla="*/ 446 h 1409"/>
                <a:gd name="T66" fmla="*/ 611 w 4103"/>
                <a:gd name="T67" fmla="*/ 461 h 1409"/>
                <a:gd name="T68" fmla="*/ 685 w 4103"/>
                <a:gd name="T69" fmla="*/ 467 h 1409"/>
                <a:gd name="T70" fmla="*/ 639 w 4103"/>
                <a:gd name="T71" fmla="*/ 441 h 1409"/>
                <a:gd name="T72" fmla="*/ 654 w 4103"/>
                <a:gd name="T73" fmla="*/ 441 h 1409"/>
                <a:gd name="T74" fmla="*/ 732 w 4103"/>
                <a:gd name="T75" fmla="*/ 468 h 1409"/>
                <a:gd name="T76" fmla="*/ 30 w 4103"/>
                <a:gd name="T77" fmla="*/ 424 h 1409"/>
                <a:gd name="T78" fmla="*/ 2 w 4103"/>
                <a:gd name="T79" fmla="*/ 441 h 1409"/>
                <a:gd name="T80" fmla="*/ 813 w 4103"/>
                <a:gd name="T81" fmla="*/ 459 h 1409"/>
                <a:gd name="T82" fmla="*/ 825 w 4103"/>
                <a:gd name="T83" fmla="*/ 433 h 1409"/>
                <a:gd name="T84" fmla="*/ 877 w 4103"/>
                <a:gd name="T85" fmla="*/ 424 h 1409"/>
                <a:gd name="T86" fmla="*/ 982 w 4103"/>
                <a:gd name="T87" fmla="*/ 414 h 1409"/>
                <a:gd name="T88" fmla="*/ 940 w 4103"/>
                <a:gd name="T89" fmla="*/ 468 h 1409"/>
                <a:gd name="T90" fmla="*/ 1028 w 4103"/>
                <a:gd name="T91" fmla="*/ 422 h 1409"/>
                <a:gd name="T92" fmla="*/ 1029 w 4103"/>
                <a:gd name="T93" fmla="*/ 415 h 1409"/>
                <a:gd name="T94" fmla="*/ 1065 w 4103"/>
                <a:gd name="T95" fmla="*/ 468 h 1409"/>
                <a:gd name="T96" fmla="*/ 1099 w 4103"/>
                <a:gd name="T97" fmla="*/ 463 h 1409"/>
                <a:gd name="T98" fmla="*/ 1126 w 4103"/>
                <a:gd name="T99" fmla="*/ 423 h 1409"/>
                <a:gd name="T100" fmla="*/ 1199 w 4103"/>
                <a:gd name="T101" fmla="*/ 468 h 1409"/>
                <a:gd name="T102" fmla="*/ 1217 w 4103"/>
                <a:gd name="T103" fmla="*/ 414 h 1409"/>
                <a:gd name="T104" fmla="*/ 1218 w 4103"/>
                <a:gd name="T105" fmla="*/ 405 h 1409"/>
                <a:gd name="T106" fmla="*/ 1249 w 4103"/>
                <a:gd name="T107" fmla="*/ 415 h 1409"/>
                <a:gd name="T108" fmla="*/ 1268 w 4103"/>
                <a:gd name="T109" fmla="*/ 457 h 1409"/>
                <a:gd name="T110" fmla="*/ 1279 w 4103"/>
                <a:gd name="T111" fmla="*/ 488 h 1409"/>
                <a:gd name="T112" fmla="*/ 1383 w 4103"/>
                <a:gd name="T113" fmla="*/ 397 h 1409"/>
                <a:gd name="T114" fmla="*/ 1412 w 4103"/>
                <a:gd name="T115" fmla="*/ 392 h 1409"/>
                <a:gd name="T116" fmla="*/ 1380 w 4103"/>
                <a:gd name="T117" fmla="*/ 425 h 1409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4103"/>
                <a:gd name="T178" fmla="*/ 0 h 1409"/>
                <a:gd name="T179" fmla="*/ 4103 w 4103"/>
                <a:gd name="T180" fmla="*/ 1409 h 1409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4103" h="1409">
                  <a:moveTo>
                    <a:pt x="2267" y="697"/>
                  </a:moveTo>
                  <a:cubicBezTo>
                    <a:pt x="2149" y="697"/>
                    <a:pt x="2149" y="697"/>
                    <a:pt x="2149" y="697"/>
                  </a:cubicBezTo>
                  <a:cubicBezTo>
                    <a:pt x="2168" y="619"/>
                    <a:pt x="2168" y="619"/>
                    <a:pt x="2168" y="619"/>
                  </a:cubicBezTo>
                  <a:cubicBezTo>
                    <a:pt x="1930" y="619"/>
                    <a:pt x="1930" y="619"/>
                    <a:pt x="1930" y="619"/>
                  </a:cubicBezTo>
                  <a:cubicBezTo>
                    <a:pt x="1911" y="697"/>
                    <a:pt x="1911" y="697"/>
                    <a:pt x="1911" y="697"/>
                  </a:cubicBezTo>
                  <a:cubicBezTo>
                    <a:pt x="1796" y="697"/>
                    <a:pt x="1796" y="697"/>
                    <a:pt x="1796" y="697"/>
                  </a:cubicBezTo>
                  <a:cubicBezTo>
                    <a:pt x="1796" y="681"/>
                    <a:pt x="1796" y="681"/>
                    <a:pt x="1796" y="681"/>
                  </a:cubicBezTo>
                  <a:cubicBezTo>
                    <a:pt x="1798" y="672"/>
                    <a:pt x="1799" y="663"/>
                    <a:pt x="1802" y="653"/>
                  </a:cubicBezTo>
                  <a:cubicBezTo>
                    <a:pt x="1823" y="569"/>
                    <a:pt x="1878" y="485"/>
                    <a:pt x="1974" y="485"/>
                  </a:cubicBezTo>
                  <a:cubicBezTo>
                    <a:pt x="2012" y="485"/>
                    <a:pt x="2050" y="499"/>
                    <a:pt x="2045" y="552"/>
                  </a:cubicBezTo>
                  <a:cubicBezTo>
                    <a:pt x="2186" y="552"/>
                    <a:pt x="2186" y="552"/>
                    <a:pt x="2186" y="552"/>
                  </a:cubicBezTo>
                  <a:cubicBezTo>
                    <a:pt x="2192" y="527"/>
                    <a:pt x="2201" y="486"/>
                    <a:pt x="2174" y="447"/>
                  </a:cubicBezTo>
                  <a:cubicBezTo>
                    <a:pt x="2145" y="406"/>
                    <a:pt x="2084" y="389"/>
                    <a:pt x="2005" y="389"/>
                  </a:cubicBezTo>
                  <a:cubicBezTo>
                    <a:pt x="1949" y="389"/>
                    <a:pt x="1867" y="398"/>
                    <a:pt x="1796" y="444"/>
                  </a:cubicBezTo>
                  <a:cubicBezTo>
                    <a:pt x="1796" y="18"/>
                    <a:pt x="1796" y="18"/>
                    <a:pt x="1796" y="18"/>
                  </a:cubicBezTo>
                  <a:cubicBezTo>
                    <a:pt x="2267" y="18"/>
                    <a:pt x="2267" y="18"/>
                    <a:pt x="2267" y="18"/>
                  </a:cubicBezTo>
                  <a:cubicBezTo>
                    <a:pt x="2267" y="697"/>
                    <a:pt x="2267" y="697"/>
                    <a:pt x="2267" y="697"/>
                  </a:cubicBezTo>
                  <a:cubicBezTo>
                    <a:pt x="2267" y="697"/>
                    <a:pt x="2267" y="697"/>
                    <a:pt x="2267" y="697"/>
                  </a:cubicBezTo>
                  <a:close/>
                  <a:moveTo>
                    <a:pt x="1989" y="812"/>
                  </a:moveTo>
                  <a:cubicBezTo>
                    <a:pt x="1962" y="817"/>
                    <a:pt x="1936" y="820"/>
                    <a:pt x="1910" y="820"/>
                  </a:cubicBezTo>
                  <a:cubicBezTo>
                    <a:pt x="1842" y="820"/>
                    <a:pt x="1795" y="788"/>
                    <a:pt x="1794" y="715"/>
                  </a:cubicBezTo>
                  <a:cubicBezTo>
                    <a:pt x="2014" y="715"/>
                    <a:pt x="2014" y="715"/>
                    <a:pt x="2014" y="715"/>
                  </a:cubicBezTo>
                  <a:cubicBezTo>
                    <a:pt x="1989" y="812"/>
                    <a:pt x="1989" y="812"/>
                    <a:pt x="1989" y="812"/>
                  </a:cubicBezTo>
                  <a:cubicBezTo>
                    <a:pt x="1989" y="812"/>
                    <a:pt x="1989" y="812"/>
                    <a:pt x="1989" y="812"/>
                  </a:cubicBezTo>
                  <a:close/>
                  <a:moveTo>
                    <a:pt x="1718" y="424"/>
                  </a:moveTo>
                  <a:cubicBezTo>
                    <a:pt x="1718" y="521"/>
                    <a:pt x="1718" y="521"/>
                    <a:pt x="1718" y="521"/>
                  </a:cubicBezTo>
                  <a:cubicBezTo>
                    <a:pt x="1685" y="567"/>
                    <a:pt x="1665" y="616"/>
                    <a:pt x="1655" y="656"/>
                  </a:cubicBezTo>
                  <a:cubicBezTo>
                    <a:pt x="1651" y="670"/>
                    <a:pt x="1649" y="684"/>
                    <a:pt x="1648" y="697"/>
                  </a:cubicBezTo>
                  <a:cubicBezTo>
                    <a:pt x="1578" y="697"/>
                    <a:pt x="1578" y="697"/>
                    <a:pt x="1578" y="697"/>
                  </a:cubicBezTo>
                  <a:cubicBezTo>
                    <a:pt x="1637" y="417"/>
                    <a:pt x="1637" y="417"/>
                    <a:pt x="1637" y="417"/>
                  </a:cubicBezTo>
                  <a:cubicBezTo>
                    <a:pt x="1438" y="416"/>
                    <a:pt x="1438" y="416"/>
                    <a:pt x="1438" y="416"/>
                  </a:cubicBezTo>
                  <a:cubicBezTo>
                    <a:pt x="1260" y="697"/>
                    <a:pt x="1260" y="697"/>
                    <a:pt x="1260" y="697"/>
                  </a:cubicBezTo>
                  <a:cubicBezTo>
                    <a:pt x="1247" y="697"/>
                    <a:pt x="1247" y="697"/>
                    <a:pt x="1247" y="697"/>
                  </a:cubicBezTo>
                  <a:cubicBezTo>
                    <a:pt x="1247" y="18"/>
                    <a:pt x="1247" y="18"/>
                    <a:pt x="1247" y="18"/>
                  </a:cubicBezTo>
                  <a:cubicBezTo>
                    <a:pt x="1718" y="18"/>
                    <a:pt x="1718" y="18"/>
                    <a:pt x="1718" y="18"/>
                  </a:cubicBezTo>
                  <a:cubicBezTo>
                    <a:pt x="1718" y="424"/>
                    <a:pt x="1718" y="424"/>
                    <a:pt x="1718" y="424"/>
                  </a:cubicBezTo>
                  <a:cubicBezTo>
                    <a:pt x="1718" y="424"/>
                    <a:pt x="1718" y="424"/>
                    <a:pt x="1718" y="424"/>
                  </a:cubicBezTo>
                  <a:close/>
                  <a:moveTo>
                    <a:pt x="1455" y="697"/>
                  </a:moveTo>
                  <a:cubicBezTo>
                    <a:pt x="1384" y="697"/>
                    <a:pt x="1384" y="697"/>
                    <a:pt x="1384" y="697"/>
                  </a:cubicBezTo>
                  <a:cubicBezTo>
                    <a:pt x="1491" y="529"/>
                    <a:pt x="1491" y="529"/>
                    <a:pt x="1491" y="529"/>
                  </a:cubicBezTo>
                  <a:cubicBezTo>
                    <a:pt x="1455" y="697"/>
                    <a:pt x="1455" y="697"/>
                    <a:pt x="1455" y="697"/>
                  </a:cubicBezTo>
                  <a:cubicBezTo>
                    <a:pt x="1455" y="697"/>
                    <a:pt x="1455" y="697"/>
                    <a:pt x="1455" y="697"/>
                  </a:cubicBezTo>
                  <a:close/>
                  <a:moveTo>
                    <a:pt x="1169" y="416"/>
                  </a:moveTo>
                  <a:cubicBezTo>
                    <a:pt x="1051" y="416"/>
                    <a:pt x="1051" y="416"/>
                    <a:pt x="1051" y="416"/>
                  </a:cubicBezTo>
                  <a:cubicBezTo>
                    <a:pt x="970" y="697"/>
                    <a:pt x="970" y="697"/>
                    <a:pt x="970" y="697"/>
                  </a:cubicBezTo>
                  <a:cubicBezTo>
                    <a:pt x="845" y="697"/>
                    <a:pt x="845" y="697"/>
                    <a:pt x="845" y="697"/>
                  </a:cubicBezTo>
                  <a:cubicBezTo>
                    <a:pt x="909" y="674"/>
                    <a:pt x="948" y="629"/>
                    <a:pt x="960" y="562"/>
                  </a:cubicBezTo>
                  <a:cubicBezTo>
                    <a:pt x="970" y="510"/>
                    <a:pt x="965" y="476"/>
                    <a:pt x="944" y="451"/>
                  </a:cubicBezTo>
                  <a:cubicBezTo>
                    <a:pt x="912" y="413"/>
                    <a:pt x="848" y="416"/>
                    <a:pt x="792" y="416"/>
                  </a:cubicBezTo>
                  <a:cubicBezTo>
                    <a:pt x="782" y="416"/>
                    <a:pt x="698" y="416"/>
                    <a:pt x="698" y="416"/>
                  </a:cubicBezTo>
                  <a:cubicBezTo>
                    <a:pt x="698" y="18"/>
                    <a:pt x="698" y="18"/>
                    <a:pt x="698" y="18"/>
                  </a:cubicBezTo>
                  <a:cubicBezTo>
                    <a:pt x="1169" y="18"/>
                    <a:pt x="1169" y="18"/>
                    <a:pt x="1169" y="18"/>
                  </a:cubicBezTo>
                  <a:cubicBezTo>
                    <a:pt x="1169" y="416"/>
                    <a:pt x="1169" y="416"/>
                    <a:pt x="1169" y="416"/>
                  </a:cubicBezTo>
                  <a:cubicBezTo>
                    <a:pt x="1169" y="416"/>
                    <a:pt x="1169" y="416"/>
                    <a:pt x="1169" y="416"/>
                  </a:cubicBezTo>
                  <a:close/>
                  <a:moveTo>
                    <a:pt x="1094" y="697"/>
                  </a:moveTo>
                  <a:cubicBezTo>
                    <a:pt x="1143" y="521"/>
                    <a:pt x="1143" y="521"/>
                    <a:pt x="1143" y="521"/>
                  </a:cubicBezTo>
                  <a:cubicBezTo>
                    <a:pt x="1145" y="697"/>
                    <a:pt x="1145" y="697"/>
                    <a:pt x="1145" y="697"/>
                  </a:cubicBezTo>
                  <a:cubicBezTo>
                    <a:pt x="1094" y="697"/>
                    <a:pt x="1094" y="697"/>
                    <a:pt x="1094" y="697"/>
                  </a:cubicBezTo>
                  <a:cubicBezTo>
                    <a:pt x="1094" y="697"/>
                    <a:pt x="1094" y="697"/>
                    <a:pt x="1094" y="697"/>
                  </a:cubicBezTo>
                  <a:close/>
                  <a:moveTo>
                    <a:pt x="751" y="630"/>
                  </a:moveTo>
                  <a:cubicBezTo>
                    <a:pt x="751" y="630"/>
                    <a:pt x="751" y="630"/>
                    <a:pt x="751" y="630"/>
                  </a:cubicBezTo>
                  <a:cubicBezTo>
                    <a:pt x="746" y="630"/>
                    <a:pt x="741" y="631"/>
                    <a:pt x="736" y="631"/>
                  </a:cubicBezTo>
                  <a:cubicBezTo>
                    <a:pt x="729" y="631"/>
                    <a:pt x="724" y="631"/>
                    <a:pt x="719" y="631"/>
                  </a:cubicBezTo>
                  <a:cubicBezTo>
                    <a:pt x="689" y="631"/>
                    <a:pt x="689" y="631"/>
                    <a:pt x="689" y="631"/>
                  </a:cubicBezTo>
                  <a:cubicBezTo>
                    <a:pt x="703" y="579"/>
                    <a:pt x="703" y="579"/>
                    <a:pt x="703" y="579"/>
                  </a:cubicBezTo>
                  <a:cubicBezTo>
                    <a:pt x="709" y="554"/>
                    <a:pt x="709" y="554"/>
                    <a:pt x="709" y="554"/>
                  </a:cubicBezTo>
                  <a:cubicBezTo>
                    <a:pt x="725" y="494"/>
                    <a:pt x="725" y="494"/>
                    <a:pt x="725" y="494"/>
                  </a:cubicBezTo>
                  <a:cubicBezTo>
                    <a:pt x="732" y="494"/>
                    <a:pt x="739" y="494"/>
                    <a:pt x="746" y="494"/>
                  </a:cubicBezTo>
                  <a:cubicBezTo>
                    <a:pt x="769" y="494"/>
                    <a:pt x="769" y="494"/>
                    <a:pt x="769" y="494"/>
                  </a:cubicBezTo>
                  <a:cubicBezTo>
                    <a:pt x="809" y="494"/>
                    <a:pt x="834" y="496"/>
                    <a:pt x="843" y="509"/>
                  </a:cubicBezTo>
                  <a:cubicBezTo>
                    <a:pt x="850" y="518"/>
                    <a:pt x="849" y="535"/>
                    <a:pt x="841" y="560"/>
                  </a:cubicBezTo>
                  <a:cubicBezTo>
                    <a:pt x="827" y="603"/>
                    <a:pt x="809" y="626"/>
                    <a:pt x="751" y="630"/>
                  </a:cubicBezTo>
                  <a:moveTo>
                    <a:pt x="620" y="441"/>
                  </a:moveTo>
                  <a:cubicBezTo>
                    <a:pt x="613" y="465"/>
                    <a:pt x="613" y="465"/>
                    <a:pt x="613" y="465"/>
                  </a:cubicBezTo>
                  <a:cubicBezTo>
                    <a:pt x="545" y="689"/>
                    <a:pt x="545" y="689"/>
                    <a:pt x="545" y="689"/>
                  </a:cubicBezTo>
                  <a:cubicBezTo>
                    <a:pt x="542" y="697"/>
                    <a:pt x="542" y="697"/>
                    <a:pt x="542" y="697"/>
                  </a:cubicBezTo>
                  <a:cubicBezTo>
                    <a:pt x="321" y="697"/>
                    <a:pt x="321" y="697"/>
                    <a:pt x="321" y="697"/>
                  </a:cubicBezTo>
                  <a:cubicBezTo>
                    <a:pt x="303" y="661"/>
                    <a:pt x="303" y="661"/>
                    <a:pt x="303" y="661"/>
                  </a:cubicBezTo>
                  <a:cubicBezTo>
                    <a:pt x="542" y="417"/>
                    <a:pt x="542" y="417"/>
                    <a:pt x="542" y="417"/>
                  </a:cubicBezTo>
                  <a:cubicBezTo>
                    <a:pt x="389" y="417"/>
                    <a:pt x="389" y="417"/>
                    <a:pt x="389" y="417"/>
                  </a:cubicBezTo>
                  <a:cubicBezTo>
                    <a:pt x="202" y="618"/>
                    <a:pt x="202" y="618"/>
                    <a:pt x="202" y="618"/>
                  </a:cubicBezTo>
                  <a:cubicBezTo>
                    <a:pt x="262" y="417"/>
                    <a:pt x="262" y="417"/>
                    <a:pt x="262" y="417"/>
                  </a:cubicBezTo>
                  <a:cubicBezTo>
                    <a:pt x="149" y="417"/>
                    <a:pt x="149" y="417"/>
                    <a:pt x="149" y="417"/>
                  </a:cubicBezTo>
                  <a:cubicBezTo>
                    <a:pt x="149" y="18"/>
                    <a:pt x="149" y="18"/>
                    <a:pt x="149" y="18"/>
                  </a:cubicBezTo>
                  <a:cubicBezTo>
                    <a:pt x="620" y="18"/>
                    <a:pt x="620" y="18"/>
                    <a:pt x="620" y="18"/>
                  </a:cubicBezTo>
                  <a:cubicBezTo>
                    <a:pt x="620" y="441"/>
                    <a:pt x="620" y="441"/>
                    <a:pt x="620" y="441"/>
                  </a:cubicBezTo>
                  <a:cubicBezTo>
                    <a:pt x="620" y="441"/>
                    <a:pt x="620" y="441"/>
                    <a:pt x="620" y="441"/>
                  </a:cubicBezTo>
                  <a:close/>
                  <a:moveTo>
                    <a:pt x="178" y="697"/>
                  </a:moveTo>
                  <a:cubicBezTo>
                    <a:pt x="179" y="695"/>
                    <a:pt x="179" y="695"/>
                    <a:pt x="179" y="695"/>
                  </a:cubicBezTo>
                  <a:cubicBezTo>
                    <a:pt x="180" y="697"/>
                    <a:pt x="180" y="697"/>
                    <a:pt x="180" y="697"/>
                  </a:cubicBezTo>
                  <a:cubicBezTo>
                    <a:pt x="178" y="697"/>
                    <a:pt x="178" y="697"/>
                    <a:pt x="178" y="697"/>
                  </a:cubicBezTo>
                  <a:cubicBezTo>
                    <a:pt x="178" y="697"/>
                    <a:pt x="178" y="697"/>
                    <a:pt x="178" y="697"/>
                  </a:cubicBezTo>
                  <a:close/>
                  <a:moveTo>
                    <a:pt x="1778" y="0"/>
                  </a:moveTo>
                  <a:cubicBezTo>
                    <a:pt x="1778" y="457"/>
                    <a:pt x="1778" y="457"/>
                    <a:pt x="1778" y="457"/>
                  </a:cubicBezTo>
                  <a:cubicBezTo>
                    <a:pt x="1763" y="469"/>
                    <a:pt x="1749" y="483"/>
                    <a:pt x="1736" y="498"/>
                  </a:cubicBezTo>
                  <a:cubicBezTo>
                    <a:pt x="1736" y="0"/>
                    <a:pt x="1736" y="0"/>
                    <a:pt x="1736" y="0"/>
                  </a:cubicBezTo>
                  <a:cubicBezTo>
                    <a:pt x="1229" y="0"/>
                    <a:pt x="1229" y="0"/>
                    <a:pt x="1229" y="0"/>
                  </a:cubicBezTo>
                  <a:cubicBezTo>
                    <a:pt x="1229" y="416"/>
                    <a:pt x="1229" y="416"/>
                    <a:pt x="1229" y="416"/>
                  </a:cubicBezTo>
                  <a:cubicBezTo>
                    <a:pt x="1187" y="416"/>
                    <a:pt x="1187" y="416"/>
                    <a:pt x="1187" y="416"/>
                  </a:cubicBezTo>
                  <a:cubicBezTo>
                    <a:pt x="1187" y="0"/>
                    <a:pt x="1187" y="0"/>
                    <a:pt x="1187" y="0"/>
                  </a:cubicBezTo>
                  <a:cubicBezTo>
                    <a:pt x="680" y="0"/>
                    <a:pt x="680" y="0"/>
                    <a:pt x="680" y="0"/>
                  </a:cubicBezTo>
                  <a:cubicBezTo>
                    <a:pt x="680" y="417"/>
                    <a:pt x="680" y="417"/>
                    <a:pt x="680" y="417"/>
                  </a:cubicBezTo>
                  <a:cubicBezTo>
                    <a:pt x="638" y="417"/>
                    <a:pt x="638" y="417"/>
                    <a:pt x="638" y="417"/>
                  </a:cubicBezTo>
                  <a:cubicBezTo>
                    <a:pt x="638" y="0"/>
                    <a:pt x="638" y="0"/>
                    <a:pt x="638" y="0"/>
                  </a:cubicBezTo>
                  <a:cubicBezTo>
                    <a:pt x="131" y="0"/>
                    <a:pt x="131" y="0"/>
                    <a:pt x="131" y="0"/>
                  </a:cubicBezTo>
                  <a:cubicBezTo>
                    <a:pt x="131" y="475"/>
                    <a:pt x="131" y="475"/>
                    <a:pt x="131" y="475"/>
                  </a:cubicBezTo>
                  <a:cubicBezTo>
                    <a:pt x="2" y="906"/>
                    <a:pt x="2" y="906"/>
                    <a:pt x="2" y="906"/>
                  </a:cubicBezTo>
                  <a:cubicBezTo>
                    <a:pt x="115" y="906"/>
                    <a:pt x="115" y="906"/>
                    <a:pt x="115" y="906"/>
                  </a:cubicBezTo>
                  <a:cubicBezTo>
                    <a:pt x="173" y="715"/>
                    <a:pt x="173" y="715"/>
                    <a:pt x="173" y="715"/>
                  </a:cubicBezTo>
                  <a:cubicBezTo>
                    <a:pt x="189" y="715"/>
                    <a:pt x="189" y="715"/>
                    <a:pt x="189" y="715"/>
                  </a:cubicBezTo>
                  <a:cubicBezTo>
                    <a:pt x="283" y="906"/>
                    <a:pt x="283" y="906"/>
                    <a:pt x="283" y="906"/>
                  </a:cubicBezTo>
                  <a:cubicBezTo>
                    <a:pt x="421" y="906"/>
                    <a:pt x="421" y="906"/>
                    <a:pt x="421" y="906"/>
                  </a:cubicBezTo>
                  <a:cubicBezTo>
                    <a:pt x="329" y="715"/>
                    <a:pt x="329" y="715"/>
                    <a:pt x="329" y="715"/>
                  </a:cubicBezTo>
                  <a:cubicBezTo>
                    <a:pt x="537" y="715"/>
                    <a:pt x="537" y="715"/>
                    <a:pt x="537" y="715"/>
                  </a:cubicBezTo>
                  <a:cubicBezTo>
                    <a:pt x="479" y="906"/>
                    <a:pt x="479" y="906"/>
                    <a:pt x="479" y="906"/>
                  </a:cubicBezTo>
                  <a:cubicBezTo>
                    <a:pt x="604" y="906"/>
                    <a:pt x="604" y="906"/>
                    <a:pt x="604" y="906"/>
                  </a:cubicBezTo>
                  <a:cubicBezTo>
                    <a:pt x="661" y="715"/>
                    <a:pt x="661" y="715"/>
                    <a:pt x="661" y="715"/>
                  </a:cubicBezTo>
                  <a:cubicBezTo>
                    <a:pt x="688" y="715"/>
                    <a:pt x="688" y="715"/>
                    <a:pt x="688" y="715"/>
                  </a:cubicBezTo>
                  <a:cubicBezTo>
                    <a:pt x="688" y="715"/>
                    <a:pt x="688" y="715"/>
                    <a:pt x="688" y="715"/>
                  </a:cubicBezTo>
                  <a:cubicBezTo>
                    <a:pt x="727" y="715"/>
                    <a:pt x="727" y="715"/>
                    <a:pt x="727" y="715"/>
                  </a:cubicBezTo>
                  <a:cubicBezTo>
                    <a:pt x="730" y="715"/>
                    <a:pt x="730" y="715"/>
                    <a:pt x="730" y="715"/>
                  </a:cubicBezTo>
                  <a:cubicBezTo>
                    <a:pt x="965" y="715"/>
                    <a:pt x="965" y="715"/>
                    <a:pt x="965" y="715"/>
                  </a:cubicBezTo>
                  <a:cubicBezTo>
                    <a:pt x="910" y="905"/>
                    <a:pt x="910" y="905"/>
                    <a:pt x="910" y="905"/>
                  </a:cubicBezTo>
                  <a:cubicBezTo>
                    <a:pt x="1035" y="905"/>
                    <a:pt x="1035" y="905"/>
                    <a:pt x="1035" y="905"/>
                  </a:cubicBezTo>
                  <a:cubicBezTo>
                    <a:pt x="1088" y="715"/>
                    <a:pt x="1088" y="715"/>
                    <a:pt x="1088" y="715"/>
                  </a:cubicBezTo>
                  <a:cubicBezTo>
                    <a:pt x="1145" y="715"/>
                    <a:pt x="1145" y="715"/>
                    <a:pt x="1145" y="715"/>
                  </a:cubicBezTo>
                  <a:cubicBezTo>
                    <a:pt x="1146" y="905"/>
                    <a:pt x="1146" y="905"/>
                    <a:pt x="1146" y="905"/>
                  </a:cubicBezTo>
                  <a:cubicBezTo>
                    <a:pt x="1252" y="905"/>
                    <a:pt x="1252" y="905"/>
                    <a:pt x="1252" y="905"/>
                  </a:cubicBezTo>
                  <a:cubicBezTo>
                    <a:pt x="1372" y="715"/>
                    <a:pt x="1372" y="715"/>
                    <a:pt x="1372" y="715"/>
                  </a:cubicBezTo>
                  <a:cubicBezTo>
                    <a:pt x="1451" y="715"/>
                    <a:pt x="1451" y="715"/>
                    <a:pt x="1451" y="715"/>
                  </a:cubicBezTo>
                  <a:cubicBezTo>
                    <a:pt x="1410" y="905"/>
                    <a:pt x="1410" y="905"/>
                    <a:pt x="1410" y="905"/>
                  </a:cubicBezTo>
                  <a:cubicBezTo>
                    <a:pt x="1534" y="905"/>
                    <a:pt x="1534" y="905"/>
                    <a:pt x="1534" y="905"/>
                  </a:cubicBezTo>
                  <a:cubicBezTo>
                    <a:pt x="1574" y="715"/>
                    <a:pt x="1574" y="715"/>
                    <a:pt x="1574" y="715"/>
                  </a:cubicBezTo>
                  <a:cubicBezTo>
                    <a:pt x="1645" y="715"/>
                    <a:pt x="1645" y="715"/>
                    <a:pt x="1645" y="715"/>
                  </a:cubicBezTo>
                  <a:cubicBezTo>
                    <a:pt x="1643" y="774"/>
                    <a:pt x="1658" y="827"/>
                    <a:pt x="1697" y="863"/>
                  </a:cubicBezTo>
                  <a:cubicBezTo>
                    <a:pt x="1745" y="907"/>
                    <a:pt x="1818" y="916"/>
                    <a:pt x="1872" y="916"/>
                  </a:cubicBezTo>
                  <a:cubicBezTo>
                    <a:pt x="1947" y="916"/>
                    <a:pt x="2024" y="905"/>
                    <a:pt x="2102" y="888"/>
                  </a:cubicBezTo>
                  <a:cubicBezTo>
                    <a:pt x="2145" y="715"/>
                    <a:pt x="2145" y="715"/>
                    <a:pt x="2145" y="715"/>
                  </a:cubicBezTo>
                  <a:cubicBezTo>
                    <a:pt x="2285" y="715"/>
                    <a:pt x="2285" y="715"/>
                    <a:pt x="2285" y="715"/>
                  </a:cubicBezTo>
                  <a:cubicBezTo>
                    <a:pt x="2285" y="0"/>
                    <a:pt x="2285" y="0"/>
                    <a:pt x="2285" y="0"/>
                  </a:cubicBezTo>
                  <a:cubicBezTo>
                    <a:pt x="1778" y="0"/>
                    <a:pt x="1778" y="0"/>
                    <a:pt x="1778" y="0"/>
                  </a:cubicBezTo>
                  <a:cubicBezTo>
                    <a:pt x="1778" y="0"/>
                    <a:pt x="1778" y="0"/>
                    <a:pt x="1778" y="0"/>
                  </a:cubicBezTo>
                  <a:close/>
                  <a:moveTo>
                    <a:pt x="222" y="1195"/>
                  </a:moveTo>
                  <a:cubicBezTo>
                    <a:pt x="203" y="1286"/>
                    <a:pt x="203" y="1286"/>
                    <a:pt x="203" y="1286"/>
                  </a:cubicBezTo>
                  <a:cubicBezTo>
                    <a:pt x="200" y="1299"/>
                    <a:pt x="196" y="1320"/>
                    <a:pt x="220" y="1320"/>
                  </a:cubicBezTo>
                  <a:cubicBezTo>
                    <a:pt x="249" y="1320"/>
                    <a:pt x="253" y="1298"/>
                    <a:pt x="259" y="1272"/>
                  </a:cubicBezTo>
                  <a:cubicBezTo>
                    <a:pt x="275" y="1195"/>
                    <a:pt x="275" y="1195"/>
                    <a:pt x="275" y="1195"/>
                  </a:cubicBezTo>
                  <a:cubicBezTo>
                    <a:pt x="321" y="1195"/>
                    <a:pt x="321" y="1195"/>
                    <a:pt x="321" y="1195"/>
                  </a:cubicBezTo>
                  <a:cubicBezTo>
                    <a:pt x="300" y="1296"/>
                    <a:pt x="300" y="1296"/>
                    <a:pt x="300" y="1296"/>
                  </a:cubicBezTo>
                  <a:cubicBezTo>
                    <a:pt x="294" y="1329"/>
                    <a:pt x="293" y="1333"/>
                    <a:pt x="292" y="1337"/>
                  </a:cubicBezTo>
                  <a:cubicBezTo>
                    <a:pt x="292" y="1341"/>
                    <a:pt x="291" y="1344"/>
                    <a:pt x="291" y="1348"/>
                  </a:cubicBezTo>
                  <a:cubicBezTo>
                    <a:pt x="247" y="1348"/>
                    <a:pt x="247" y="1348"/>
                    <a:pt x="247" y="1348"/>
                  </a:cubicBezTo>
                  <a:cubicBezTo>
                    <a:pt x="250" y="1328"/>
                    <a:pt x="250" y="1328"/>
                    <a:pt x="250" y="1328"/>
                  </a:cubicBezTo>
                  <a:cubicBezTo>
                    <a:pt x="244" y="1334"/>
                    <a:pt x="229" y="1352"/>
                    <a:pt x="200" y="1352"/>
                  </a:cubicBezTo>
                  <a:cubicBezTo>
                    <a:pt x="179" y="1352"/>
                    <a:pt x="164" y="1343"/>
                    <a:pt x="158" y="1331"/>
                  </a:cubicBezTo>
                  <a:cubicBezTo>
                    <a:pt x="151" y="1319"/>
                    <a:pt x="155" y="1297"/>
                    <a:pt x="157" y="1290"/>
                  </a:cubicBezTo>
                  <a:cubicBezTo>
                    <a:pt x="177" y="1195"/>
                    <a:pt x="177" y="1195"/>
                    <a:pt x="177" y="1195"/>
                  </a:cubicBezTo>
                  <a:cubicBezTo>
                    <a:pt x="222" y="1195"/>
                    <a:pt x="222" y="1195"/>
                    <a:pt x="222" y="1195"/>
                  </a:cubicBezTo>
                  <a:cubicBezTo>
                    <a:pt x="222" y="1195"/>
                    <a:pt x="222" y="1195"/>
                    <a:pt x="222" y="1195"/>
                  </a:cubicBezTo>
                  <a:close/>
                  <a:moveTo>
                    <a:pt x="514" y="1225"/>
                  </a:moveTo>
                  <a:cubicBezTo>
                    <a:pt x="550" y="1225"/>
                    <a:pt x="550" y="1225"/>
                    <a:pt x="550" y="1225"/>
                  </a:cubicBezTo>
                  <a:cubicBezTo>
                    <a:pt x="556" y="1196"/>
                    <a:pt x="556" y="1196"/>
                    <a:pt x="556" y="1196"/>
                  </a:cubicBezTo>
                  <a:cubicBezTo>
                    <a:pt x="520" y="1196"/>
                    <a:pt x="520" y="1196"/>
                    <a:pt x="520" y="1196"/>
                  </a:cubicBezTo>
                  <a:cubicBezTo>
                    <a:pt x="530" y="1149"/>
                    <a:pt x="530" y="1149"/>
                    <a:pt x="530" y="1149"/>
                  </a:cubicBezTo>
                  <a:cubicBezTo>
                    <a:pt x="482" y="1166"/>
                    <a:pt x="482" y="1166"/>
                    <a:pt x="482" y="1166"/>
                  </a:cubicBezTo>
                  <a:cubicBezTo>
                    <a:pt x="475" y="1196"/>
                    <a:pt x="475" y="1196"/>
                    <a:pt x="475" y="1196"/>
                  </a:cubicBezTo>
                  <a:cubicBezTo>
                    <a:pt x="414" y="1196"/>
                    <a:pt x="414" y="1196"/>
                    <a:pt x="414" y="1196"/>
                  </a:cubicBezTo>
                  <a:cubicBezTo>
                    <a:pt x="424" y="1149"/>
                    <a:pt x="424" y="1149"/>
                    <a:pt x="424" y="1149"/>
                  </a:cubicBezTo>
                  <a:cubicBezTo>
                    <a:pt x="376" y="1166"/>
                    <a:pt x="376" y="1166"/>
                    <a:pt x="376" y="1166"/>
                  </a:cubicBezTo>
                  <a:cubicBezTo>
                    <a:pt x="369" y="1196"/>
                    <a:pt x="369" y="1196"/>
                    <a:pt x="369" y="1196"/>
                  </a:cubicBezTo>
                  <a:cubicBezTo>
                    <a:pt x="340" y="1196"/>
                    <a:pt x="340" y="1196"/>
                    <a:pt x="340" y="1196"/>
                  </a:cubicBezTo>
                  <a:cubicBezTo>
                    <a:pt x="333" y="1225"/>
                    <a:pt x="333" y="1225"/>
                    <a:pt x="333" y="1225"/>
                  </a:cubicBezTo>
                  <a:cubicBezTo>
                    <a:pt x="363" y="1225"/>
                    <a:pt x="363" y="1225"/>
                    <a:pt x="363" y="1225"/>
                  </a:cubicBezTo>
                  <a:cubicBezTo>
                    <a:pt x="345" y="1310"/>
                    <a:pt x="345" y="1310"/>
                    <a:pt x="345" y="1310"/>
                  </a:cubicBezTo>
                  <a:cubicBezTo>
                    <a:pt x="342" y="1322"/>
                    <a:pt x="336" y="1351"/>
                    <a:pt x="382" y="1351"/>
                  </a:cubicBezTo>
                  <a:cubicBezTo>
                    <a:pt x="389" y="1351"/>
                    <a:pt x="402" y="1350"/>
                    <a:pt x="417" y="1346"/>
                  </a:cubicBezTo>
                  <a:cubicBezTo>
                    <a:pt x="424" y="1317"/>
                    <a:pt x="424" y="1317"/>
                    <a:pt x="424" y="1317"/>
                  </a:cubicBezTo>
                  <a:cubicBezTo>
                    <a:pt x="418" y="1317"/>
                    <a:pt x="415" y="1317"/>
                    <a:pt x="408" y="1317"/>
                  </a:cubicBezTo>
                  <a:cubicBezTo>
                    <a:pt x="388" y="1317"/>
                    <a:pt x="391" y="1309"/>
                    <a:pt x="393" y="1295"/>
                  </a:cubicBezTo>
                  <a:cubicBezTo>
                    <a:pt x="408" y="1225"/>
                    <a:pt x="408" y="1225"/>
                    <a:pt x="408" y="1225"/>
                  </a:cubicBezTo>
                  <a:cubicBezTo>
                    <a:pt x="469" y="1225"/>
                    <a:pt x="469" y="1225"/>
                    <a:pt x="469" y="1225"/>
                  </a:cubicBezTo>
                  <a:cubicBezTo>
                    <a:pt x="451" y="1310"/>
                    <a:pt x="451" y="1310"/>
                    <a:pt x="451" y="1310"/>
                  </a:cubicBezTo>
                  <a:cubicBezTo>
                    <a:pt x="448" y="1322"/>
                    <a:pt x="442" y="1351"/>
                    <a:pt x="488" y="1351"/>
                  </a:cubicBezTo>
                  <a:cubicBezTo>
                    <a:pt x="495" y="1351"/>
                    <a:pt x="508" y="1350"/>
                    <a:pt x="523" y="1346"/>
                  </a:cubicBezTo>
                  <a:cubicBezTo>
                    <a:pt x="530" y="1317"/>
                    <a:pt x="530" y="1317"/>
                    <a:pt x="530" y="1317"/>
                  </a:cubicBezTo>
                  <a:cubicBezTo>
                    <a:pt x="524" y="1317"/>
                    <a:pt x="521" y="1317"/>
                    <a:pt x="514" y="1317"/>
                  </a:cubicBezTo>
                  <a:cubicBezTo>
                    <a:pt x="494" y="1317"/>
                    <a:pt x="496" y="1309"/>
                    <a:pt x="499" y="1295"/>
                  </a:cubicBezTo>
                  <a:cubicBezTo>
                    <a:pt x="514" y="1225"/>
                    <a:pt x="514" y="1225"/>
                    <a:pt x="514" y="1225"/>
                  </a:cubicBezTo>
                  <a:cubicBezTo>
                    <a:pt x="514" y="1225"/>
                    <a:pt x="514" y="1225"/>
                    <a:pt x="514" y="1225"/>
                  </a:cubicBezTo>
                  <a:close/>
                  <a:moveTo>
                    <a:pt x="579" y="1194"/>
                  </a:moveTo>
                  <a:cubicBezTo>
                    <a:pt x="624" y="1194"/>
                    <a:pt x="624" y="1194"/>
                    <a:pt x="624" y="1194"/>
                  </a:cubicBezTo>
                  <a:cubicBezTo>
                    <a:pt x="591" y="1348"/>
                    <a:pt x="591" y="1348"/>
                    <a:pt x="591" y="1348"/>
                  </a:cubicBezTo>
                  <a:cubicBezTo>
                    <a:pt x="546" y="1348"/>
                    <a:pt x="546" y="1348"/>
                    <a:pt x="546" y="1348"/>
                  </a:cubicBezTo>
                  <a:cubicBezTo>
                    <a:pt x="579" y="1194"/>
                    <a:pt x="579" y="1194"/>
                    <a:pt x="579" y="1194"/>
                  </a:cubicBezTo>
                  <a:cubicBezTo>
                    <a:pt x="579" y="1194"/>
                    <a:pt x="579" y="1194"/>
                    <a:pt x="579" y="1194"/>
                  </a:cubicBezTo>
                  <a:close/>
                  <a:moveTo>
                    <a:pt x="591" y="1129"/>
                  </a:moveTo>
                  <a:cubicBezTo>
                    <a:pt x="640" y="1129"/>
                    <a:pt x="640" y="1129"/>
                    <a:pt x="640" y="1129"/>
                  </a:cubicBezTo>
                  <a:cubicBezTo>
                    <a:pt x="631" y="1168"/>
                    <a:pt x="631" y="1168"/>
                    <a:pt x="631" y="1168"/>
                  </a:cubicBezTo>
                  <a:cubicBezTo>
                    <a:pt x="583" y="1168"/>
                    <a:pt x="583" y="1168"/>
                    <a:pt x="583" y="1168"/>
                  </a:cubicBezTo>
                  <a:cubicBezTo>
                    <a:pt x="591" y="1129"/>
                    <a:pt x="591" y="1129"/>
                    <a:pt x="591" y="1129"/>
                  </a:cubicBezTo>
                  <a:cubicBezTo>
                    <a:pt x="591" y="1129"/>
                    <a:pt x="591" y="1129"/>
                    <a:pt x="591" y="1129"/>
                  </a:cubicBezTo>
                  <a:close/>
                  <a:moveTo>
                    <a:pt x="653" y="1222"/>
                  </a:moveTo>
                  <a:cubicBezTo>
                    <a:pt x="654" y="1221"/>
                    <a:pt x="657" y="1205"/>
                    <a:pt x="659" y="1194"/>
                  </a:cubicBezTo>
                  <a:cubicBezTo>
                    <a:pt x="702" y="1194"/>
                    <a:pt x="702" y="1194"/>
                    <a:pt x="702" y="1194"/>
                  </a:cubicBezTo>
                  <a:cubicBezTo>
                    <a:pt x="698" y="1217"/>
                    <a:pt x="698" y="1217"/>
                    <a:pt x="698" y="1217"/>
                  </a:cubicBezTo>
                  <a:cubicBezTo>
                    <a:pt x="704" y="1210"/>
                    <a:pt x="720" y="1191"/>
                    <a:pt x="753" y="1191"/>
                  </a:cubicBezTo>
                  <a:cubicBezTo>
                    <a:pt x="784" y="1191"/>
                    <a:pt x="793" y="1209"/>
                    <a:pt x="794" y="1220"/>
                  </a:cubicBezTo>
                  <a:cubicBezTo>
                    <a:pt x="796" y="1229"/>
                    <a:pt x="795" y="1236"/>
                    <a:pt x="789" y="1265"/>
                  </a:cubicBezTo>
                  <a:cubicBezTo>
                    <a:pt x="771" y="1348"/>
                    <a:pt x="771" y="1348"/>
                    <a:pt x="771" y="1348"/>
                  </a:cubicBezTo>
                  <a:cubicBezTo>
                    <a:pt x="725" y="1348"/>
                    <a:pt x="725" y="1348"/>
                    <a:pt x="725" y="1348"/>
                  </a:cubicBezTo>
                  <a:cubicBezTo>
                    <a:pt x="746" y="1253"/>
                    <a:pt x="746" y="1253"/>
                    <a:pt x="746" y="1253"/>
                  </a:cubicBezTo>
                  <a:cubicBezTo>
                    <a:pt x="747" y="1246"/>
                    <a:pt x="748" y="1241"/>
                    <a:pt x="746" y="1236"/>
                  </a:cubicBezTo>
                  <a:cubicBezTo>
                    <a:pt x="745" y="1230"/>
                    <a:pt x="739" y="1223"/>
                    <a:pt x="728" y="1223"/>
                  </a:cubicBezTo>
                  <a:cubicBezTo>
                    <a:pt x="718" y="1223"/>
                    <a:pt x="708" y="1227"/>
                    <a:pt x="702" y="1235"/>
                  </a:cubicBezTo>
                  <a:cubicBezTo>
                    <a:pt x="698" y="1239"/>
                    <a:pt x="694" y="1246"/>
                    <a:pt x="691" y="1258"/>
                  </a:cubicBezTo>
                  <a:cubicBezTo>
                    <a:pt x="672" y="1348"/>
                    <a:pt x="672" y="1348"/>
                    <a:pt x="672" y="1348"/>
                  </a:cubicBezTo>
                  <a:cubicBezTo>
                    <a:pt x="627" y="1348"/>
                    <a:pt x="627" y="1348"/>
                    <a:pt x="627" y="1348"/>
                  </a:cubicBezTo>
                  <a:cubicBezTo>
                    <a:pt x="653" y="1222"/>
                    <a:pt x="653" y="1222"/>
                    <a:pt x="653" y="1222"/>
                  </a:cubicBezTo>
                  <a:cubicBezTo>
                    <a:pt x="653" y="1222"/>
                    <a:pt x="653" y="1222"/>
                    <a:pt x="653" y="1222"/>
                  </a:cubicBezTo>
                  <a:close/>
                  <a:moveTo>
                    <a:pt x="985" y="1196"/>
                  </a:moveTo>
                  <a:cubicBezTo>
                    <a:pt x="981" y="1207"/>
                    <a:pt x="978" y="1218"/>
                    <a:pt x="975" y="1233"/>
                  </a:cubicBezTo>
                  <a:cubicBezTo>
                    <a:pt x="951" y="1346"/>
                    <a:pt x="951" y="1346"/>
                    <a:pt x="951" y="1346"/>
                  </a:cubicBezTo>
                  <a:cubicBezTo>
                    <a:pt x="939" y="1403"/>
                    <a:pt x="891" y="1409"/>
                    <a:pt x="861" y="1409"/>
                  </a:cubicBezTo>
                  <a:cubicBezTo>
                    <a:pt x="839" y="1409"/>
                    <a:pt x="797" y="1406"/>
                    <a:pt x="804" y="1359"/>
                  </a:cubicBezTo>
                  <a:cubicBezTo>
                    <a:pt x="847" y="1359"/>
                    <a:pt x="847" y="1359"/>
                    <a:pt x="847" y="1359"/>
                  </a:cubicBezTo>
                  <a:cubicBezTo>
                    <a:pt x="847" y="1362"/>
                    <a:pt x="847" y="1367"/>
                    <a:pt x="850" y="1372"/>
                  </a:cubicBezTo>
                  <a:cubicBezTo>
                    <a:pt x="852" y="1376"/>
                    <a:pt x="858" y="1380"/>
                    <a:pt x="869" y="1380"/>
                  </a:cubicBezTo>
                  <a:cubicBezTo>
                    <a:pt x="883" y="1380"/>
                    <a:pt x="896" y="1374"/>
                    <a:pt x="902" y="1360"/>
                  </a:cubicBezTo>
                  <a:cubicBezTo>
                    <a:pt x="905" y="1353"/>
                    <a:pt x="906" y="1347"/>
                    <a:pt x="912" y="1324"/>
                  </a:cubicBezTo>
                  <a:cubicBezTo>
                    <a:pt x="893" y="1343"/>
                    <a:pt x="877" y="1345"/>
                    <a:pt x="866" y="1345"/>
                  </a:cubicBezTo>
                  <a:cubicBezTo>
                    <a:pt x="822" y="1345"/>
                    <a:pt x="809" y="1307"/>
                    <a:pt x="817" y="1270"/>
                  </a:cubicBezTo>
                  <a:cubicBezTo>
                    <a:pt x="825" y="1231"/>
                    <a:pt x="855" y="1194"/>
                    <a:pt x="899" y="1194"/>
                  </a:cubicBezTo>
                  <a:cubicBezTo>
                    <a:pt x="927" y="1194"/>
                    <a:pt x="934" y="1209"/>
                    <a:pt x="937" y="1216"/>
                  </a:cubicBezTo>
                  <a:cubicBezTo>
                    <a:pt x="943" y="1196"/>
                    <a:pt x="943" y="1196"/>
                    <a:pt x="943" y="1196"/>
                  </a:cubicBezTo>
                  <a:cubicBezTo>
                    <a:pt x="985" y="1196"/>
                    <a:pt x="985" y="1196"/>
                    <a:pt x="985" y="1196"/>
                  </a:cubicBezTo>
                  <a:cubicBezTo>
                    <a:pt x="985" y="1196"/>
                    <a:pt x="985" y="1196"/>
                    <a:pt x="985" y="1196"/>
                  </a:cubicBezTo>
                  <a:close/>
                  <a:moveTo>
                    <a:pt x="883" y="1315"/>
                  </a:moveTo>
                  <a:cubicBezTo>
                    <a:pt x="914" y="1315"/>
                    <a:pt x="922" y="1277"/>
                    <a:pt x="924" y="1271"/>
                  </a:cubicBezTo>
                  <a:cubicBezTo>
                    <a:pt x="927" y="1253"/>
                    <a:pt x="930" y="1224"/>
                    <a:pt x="903" y="1224"/>
                  </a:cubicBezTo>
                  <a:cubicBezTo>
                    <a:pt x="886" y="1224"/>
                    <a:pt x="869" y="1237"/>
                    <a:pt x="862" y="1270"/>
                  </a:cubicBezTo>
                  <a:cubicBezTo>
                    <a:pt x="861" y="1277"/>
                    <a:pt x="853" y="1315"/>
                    <a:pt x="883" y="1315"/>
                  </a:cubicBezTo>
                  <a:moveTo>
                    <a:pt x="1164" y="1346"/>
                  </a:moveTo>
                  <a:cubicBezTo>
                    <a:pt x="1149" y="1350"/>
                    <a:pt x="1136" y="1351"/>
                    <a:pt x="1129" y="1351"/>
                  </a:cubicBezTo>
                  <a:cubicBezTo>
                    <a:pt x="1083" y="1351"/>
                    <a:pt x="1089" y="1322"/>
                    <a:pt x="1092" y="1310"/>
                  </a:cubicBezTo>
                  <a:cubicBezTo>
                    <a:pt x="1110" y="1225"/>
                    <a:pt x="1110" y="1225"/>
                    <a:pt x="1110" y="1225"/>
                  </a:cubicBezTo>
                  <a:cubicBezTo>
                    <a:pt x="1080" y="1225"/>
                    <a:pt x="1080" y="1225"/>
                    <a:pt x="1080" y="1225"/>
                  </a:cubicBezTo>
                  <a:cubicBezTo>
                    <a:pt x="1087" y="1196"/>
                    <a:pt x="1087" y="1196"/>
                    <a:pt x="1087" y="1196"/>
                  </a:cubicBezTo>
                  <a:cubicBezTo>
                    <a:pt x="1116" y="1196"/>
                    <a:pt x="1116" y="1196"/>
                    <a:pt x="1116" y="1196"/>
                  </a:cubicBezTo>
                  <a:cubicBezTo>
                    <a:pt x="1123" y="1166"/>
                    <a:pt x="1123" y="1166"/>
                    <a:pt x="1123" y="1166"/>
                  </a:cubicBezTo>
                  <a:cubicBezTo>
                    <a:pt x="1171" y="1149"/>
                    <a:pt x="1171" y="1149"/>
                    <a:pt x="1171" y="1149"/>
                  </a:cubicBezTo>
                  <a:cubicBezTo>
                    <a:pt x="1161" y="1196"/>
                    <a:pt x="1161" y="1196"/>
                    <a:pt x="1161" y="1196"/>
                  </a:cubicBezTo>
                  <a:cubicBezTo>
                    <a:pt x="1198" y="1196"/>
                    <a:pt x="1198" y="1196"/>
                    <a:pt x="1198" y="1196"/>
                  </a:cubicBezTo>
                  <a:cubicBezTo>
                    <a:pt x="1191" y="1225"/>
                    <a:pt x="1191" y="1225"/>
                    <a:pt x="1191" y="1225"/>
                  </a:cubicBezTo>
                  <a:cubicBezTo>
                    <a:pt x="1155" y="1225"/>
                    <a:pt x="1155" y="1225"/>
                    <a:pt x="1155" y="1225"/>
                  </a:cubicBezTo>
                  <a:cubicBezTo>
                    <a:pt x="1140" y="1295"/>
                    <a:pt x="1140" y="1295"/>
                    <a:pt x="1140" y="1295"/>
                  </a:cubicBezTo>
                  <a:cubicBezTo>
                    <a:pt x="1137" y="1309"/>
                    <a:pt x="1135" y="1317"/>
                    <a:pt x="1155" y="1317"/>
                  </a:cubicBezTo>
                  <a:cubicBezTo>
                    <a:pt x="1162" y="1317"/>
                    <a:pt x="1165" y="1317"/>
                    <a:pt x="1171" y="1317"/>
                  </a:cubicBezTo>
                  <a:cubicBezTo>
                    <a:pt x="1164" y="1346"/>
                    <a:pt x="1164" y="1346"/>
                    <a:pt x="1164" y="1346"/>
                  </a:cubicBezTo>
                  <a:cubicBezTo>
                    <a:pt x="1164" y="1346"/>
                    <a:pt x="1164" y="1346"/>
                    <a:pt x="1164" y="1346"/>
                  </a:cubicBezTo>
                  <a:close/>
                  <a:moveTo>
                    <a:pt x="1235" y="1129"/>
                  </a:moveTo>
                  <a:cubicBezTo>
                    <a:pt x="1280" y="1129"/>
                    <a:pt x="1280" y="1129"/>
                    <a:pt x="1280" y="1129"/>
                  </a:cubicBezTo>
                  <a:cubicBezTo>
                    <a:pt x="1261" y="1216"/>
                    <a:pt x="1261" y="1216"/>
                    <a:pt x="1261" y="1216"/>
                  </a:cubicBezTo>
                  <a:cubicBezTo>
                    <a:pt x="1268" y="1208"/>
                    <a:pt x="1283" y="1193"/>
                    <a:pt x="1311" y="1193"/>
                  </a:cubicBezTo>
                  <a:cubicBezTo>
                    <a:pt x="1334" y="1193"/>
                    <a:pt x="1346" y="1204"/>
                    <a:pt x="1351" y="1214"/>
                  </a:cubicBezTo>
                  <a:cubicBezTo>
                    <a:pt x="1355" y="1221"/>
                    <a:pt x="1356" y="1235"/>
                    <a:pt x="1352" y="1255"/>
                  </a:cubicBezTo>
                  <a:cubicBezTo>
                    <a:pt x="1332" y="1348"/>
                    <a:pt x="1332" y="1348"/>
                    <a:pt x="1332" y="1348"/>
                  </a:cubicBezTo>
                  <a:cubicBezTo>
                    <a:pt x="1288" y="1348"/>
                    <a:pt x="1288" y="1348"/>
                    <a:pt x="1288" y="1348"/>
                  </a:cubicBezTo>
                  <a:cubicBezTo>
                    <a:pt x="1307" y="1256"/>
                    <a:pt x="1307" y="1256"/>
                    <a:pt x="1307" y="1256"/>
                  </a:cubicBezTo>
                  <a:cubicBezTo>
                    <a:pt x="1309" y="1248"/>
                    <a:pt x="1314" y="1223"/>
                    <a:pt x="1289" y="1223"/>
                  </a:cubicBezTo>
                  <a:cubicBezTo>
                    <a:pt x="1276" y="1223"/>
                    <a:pt x="1259" y="1230"/>
                    <a:pt x="1253" y="1254"/>
                  </a:cubicBezTo>
                  <a:cubicBezTo>
                    <a:pt x="1234" y="1348"/>
                    <a:pt x="1234" y="1348"/>
                    <a:pt x="1234" y="1348"/>
                  </a:cubicBezTo>
                  <a:cubicBezTo>
                    <a:pt x="1189" y="1348"/>
                    <a:pt x="1189" y="1348"/>
                    <a:pt x="1189" y="1348"/>
                  </a:cubicBezTo>
                  <a:cubicBezTo>
                    <a:pt x="1235" y="1129"/>
                    <a:pt x="1235" y="1129"/>
                    <a:pt x="1235" y="1129"/>
                  </a:cubicBezTo>
                  <a:cubicBezTo>
                    <a:pt x="1235" y="1129"/>
                    <a:pt x="1235" y="1129"/>
                    <a:pt x="1235" y="1129"/>
                  </a:cubicBezTo>
                  <a:close/>
                  <a:moveTo>
                    <a:pt x="1387" y="1232"/>
                  </a:moveTo>
                  <a:cubicBezTo>
                    <a:pt x="1389" y="1225"/>
                    <a:pt x="1392" y="1203"/>
                    <a:pt x="1393" y="1194"/>
                  </a:cubicBezTo>
                  <a:cubicBezTo>
                    <a:pt x="1435" y="1194"/>
                    <a:pt x="1435" y="1194"/>
                    <a:pt x="1435" y="1194"/>
                  </a:cubicBezTo>
                  <a:cubicBezTo>
                    <a:pt x="1430" y="1223"/>
                    <a:pt x="1430" y="1223"/>
                    <a:pt x="1430" y="1223"/>
                  </a:cubicBezTo>
                  <a:cubicBezTo>
                    <a:pt x="1438" y="1211"/>
                    <a:pt x="1452" y="1192"/>
                    <a:pt x="1489" y="1194"/>
                  </a:cubicBezTo>
                  <a:cubicBezTo>
                    <a:pt x="1480" y="1234"/>
                    <a:pt x="1480" y="1234"/>
                    <a:pt x="1480" y="1234"/>
                  </a:cubicBezTo>
                  <a:cubicBezTo>
                    <a:pt x="1435" y="1230"/>
                    <a:pt x="1428" y="1253"/>
                    <a:pt x="1424" y="1273"/>
                  </a:cubicBezTo>
                  <a:cubicBezTo>
                    <a:pt x="1408" y="1348"/>
                    <a:pt x="1408" y="1348"/>
                    <a:pt x="1408" y="1348"/>
                  </a:cubicBezTo>
                  <a:cubicBezTo>
                    <a:pt x="1363" y="1348"/>
                    <a:pt x="1363" y="1348"/>
                    <a:pt x="1363" y="1348"/>
                  </a:cubicBezTo>
                  <a:cubicBezTo>
                    <a:pt x="1387" y="1232"/>
                    <a:pt x="1387" y="1232"/>
                    <a:pt x="1387" y="1232"/>
                  </a:cubicBezTo>
                  <a:cubicBezTo>
                    <a:pt x="1387" y="1232"/>
                    <a:pt x="1387" y="1232"/>
                    <a:pt x="1387" y="1232"/>
                  </a:cubicBezTo>
                  <a:close/>
                  <a:moveTo>
                    <a:pt x="1582" y="1191"/>
                  </a:moveTo>
                  <a:cubicBezTo>
                    <a:pt x="1637" y="1191"/>
                    <a:pt x="1654" y="1229"/>
                    <a:pt x="1644" y="1271"/>
                  </a:cubicBezTo>
                  <a:cubicBezTo>
                    <a:pt x="1635" y="1315"/>
                    <a:pt x="1602" y="1353"/>
                    <a:pt x="1546" y="1353"/>
                  </a:cubicBezTo>
                  <a:cubicBezTo>
                    <a:pt x="1503" y="1353"/>
                    <a:pt x="1474" y="1326"/>
                    <a:pt x="1485" y="1273"/>
                  </a:cubicBezTo>
                  <a:cubicBezTo>
                    <a:pt x="1493" y="1236"/>
                    <a:pt x="1521" y="1191"/>
                    <a:pt x="1582" y="1191"/>
                  </a:cubicBezTo>
                  <a:moveTo>
                    <a:pt x="1555" y="1322"/>
                  </a:moveTo>
                  <a:cubicBezTo>
                    <a:pt x="1574" y="1322"/>
                    <a:pt x="1590" y="1310"/>
                    <a:pt x="1599" y="1270"/>
                  </a:cubicBezTo>
                  <a:cubicBezTo>
                    <a:pt x="1603" y="1250"/>
                    <a:pt x="1605" y="1221"/>
                    <a:pt x="1575" y="1221"/>
                  </a:cubicBezTo>
                  <a:cubicBezTo>
                    <a:pt x="1543" y="1221"/>
                    <a:pt x="1534" y="1259"/>
                    <a:pt x="1531" y="1273"/>
                  </a:cubicBezTo>
                  <a:cubicBezTo>
                    <a:pt x="1524" y="1307"/>
                    <a:pt x="1532" y="1322"/>
                    <a:pt x="1555" y="1322"/>
                  </a:cubicBezTo>
                  <a:moveTo>
                    <a:pt x="1734" y="1195"/>
                  </a:moveTo>
                  <a:cubicBezTo>
                    <a:pt x="1714" y="1286"/>
                    <a:pt x="1714" y="1286"/>
                    <a:pt x="1714" y="1286"/>
                  </a:cubicBezTo>
                  <a:cubicBezTo>
                    <a:pt x="1711" y="1299"/>
                    <a:pt x="1707" y="1320"/>
                    <a:pt x="1731" y="1320"/>
                  </a:cubicBezTo>
                  <a:cubicBezTo>
                    <a:pt x="1760" y="1320"/>
                    <a:pt x="1765" y="1298"/>
                    <a:pt x="1770" y="1272"/>
                  </a:cubicBezTo>
                  <a:cubicBezTo>
                    <a:pt x="1786" y="1195"/>
                    <a:pt x="1786" y="1195"/>
                    <a:pt x="1786" y="1195"/>
                  </a:cubicBezTo>
                  <a:cubicBezTo>
                    <a:pt x="1833" y="1195"/>
                    <a:pt x="1833" y="1195"/>
                    <a:pt x="1833" y="1195"/>
                  </a:cubicBezTo>
                  <a:cubicBezTo>
                    <a:pt x="1811" y="1296"/>
                    <a:pt x="1811" y="1296"/>
                    <a:pt x="1811" y="1296"/>
                  </a:cubicBezTo>
                  <a:cubicBezTo>
                    <a:pt x="1805" y="1329"/>
                    <a:pt x="1804" y="1333"/>
                    <a:pt x="1804" y="1337"/>
                  </a:cubicBezTo>
                  <a:cubicBezTo>
                    <a:pt x="1803" y="1341"/>
                    <a:pt x="1802" y="1344"/>
                    <a:pt x="1802" y="1348"/>
                  </a:cubicBezTo>
                  <a:cubicBezTo>
                    <a:pt x="1758" y="1348"/>
                    <a:pt x="1758" y="1348"/>
                    <a:pt x="1758" y="1348"/>
                  </a:cubicBezTo>
                  <a:cubicBezTo>
                    <a:pt x="1761" y="1328"/>
                    <a:pt x="1761" y="1328"/>
                    <a:pt x="1761" y="1328"/>
                  </a:cubicBezTo>
                  <a:cubicBezTo>
                    <a:pt x="1756" y="1334"/>
                    <a:pt x="1740" y="1352"/>
                    <a:pt x="1711" y="1352"/>
                  </a:cubicBezTo>
                  <a:cubicBezTo>
                    <a:pt x="1690" y="1352"/>
                    <a:pt x="1675" y="1343"/>
                    <a:pt x="1669" y="1331"/>
                  </a:cubicBezTo>
                  <a:cubicBezTo>
                    <a:pt x="1662" y="1319"/>
                    <a:pt x="1666" y="1297"/>
                    <a:pt x="1668" y="1290"/>
                  </a:cubicBezTo>
                  <a:cubicBezTo>
                    <a:pt x="1688" y="1195"/>
                    <a:pt x="1688" y="1195"/>
                    <a:pt x="1688" y="1195"/>
                  </a:cubicBezTo>
                  <a:cubicBezTo>
                    <a:pt x="1734" y="1195"/>
                    <a:pt x="1734" y="1195"/>
                    <a:pt x="1734" y="1195"/>
                  </a:cubicBezTo>
                  <a:cubicBezTo>
                    <a:pt x="1734" y="1195"/>
                    <a:pt x="1734" y="1195"/>
                    <a:pt x="1734" y="1195"/>
                  </a:cubicBezTo>
                  <a:close/>
                  <a:moveTo>
                    <a:pt x="2010" y="1196"/>
                  </a:moveTo>
                  <a:cubicBezTo>
                    <a:pt x="2006" y="1207"/>
                    <a:pt x="2003" y="1218"/>
                    <a:pt x="2000" y="1233"/>
                  </a:cubicBezTo>
                  <a:cubicBezTo>
                    <a:pt x="1976" y="1346"/>
                    <a:pt x="1976" y="1346"/>
                    <a:pt x="1976" y="1346"/>
                  </a:cubicBezTo>
                  <a:cubicBezTo>
                    <a:pt x="1964" y="1403"/>
                    <a:pt x="1915" y="1409"/>
                    <a:pt x="1886" y="1409"/>
                  </a:cubicBezTo>
                  <a:cubicBezTo>
                    <a:pt x="1864" y="1409"/>
                    <a:pt x="1822" y="1406"/>
                    <a:pt x="1829" y="1359"/>
                  </a:cubicBezTo>
                  <a:cubicBezTo>
                    <a:pt x="1872" y="1359"/>
                    <a:pt x="1872" y="1359"/>
                    <a:pt x="1872" y="1359"/>
                  </a:cubicBezTo>
                  <a:cubicBezTo>
                    <a:pt x="1872" y="1362"/>
                    <a:pt x="1871" y="1367"/>
                    <a:pt x="1874" y="1372"/>
                  </a:cubicBezTo>
                  <a:cubicBezTo>
                    <a:pt x="1877" y="1376"/>
                    <a:pt x="1883" y="1380"/>
                    <a:pt x="1894" y="1380"/>
                  </a:cubicBezTo>
                  <a:cubicBezTo>
                    <a:pt x="1908" y="1380"/>
                    <a:pt x="1921" y="1374"/>
                    <a:pt x="1926" y="1360"/>
                  </a:cubicBezTo>
                  <a:cubicBezTo>
                    <a:pt x="1930" y="1353"/>
                    <a:pt x="1931" y="1347"/>
                    <a:pt x="1937" y="1324"/>
                  </a:cubicBezTo>
                  <a:cubicBezTo>
                    <a:pt x="1918" y="1343"/>
                    <a:pt x="1901" y="1345"/>
                    <a:pt x="1891" y="1345"/>
                  </a:cubicBezTo>
                  <a:cubicBezTo>
                    <a:pt x="1847" y="1345"/>
                    <a:pt x="1834" y="1307"/>
                    <a:pt x="1842" y="1270"/>
                  </a:cubicBezTo>
                  <a:cubicBezTo>
                    <a:pt x="1850" y="1231"/>
                    <a:pt x="1880" y="1194"/>
                    <a:pt x="1924" y="1194"/>
                  </a:cubicBezTo>
                  <a:cubicBezTo>
                    <a:pt x="1952" y="1194"/>
                    <a:pt x="1959" y="1209"/>
                    <a:pt x="1962" y="1216"/>
                  </a:cubicBezTo>
                  <a:cubicBezTo>
                    <a:pt x="1968" y="1196"/>
                    <a:pt x="1968" y="1196"/>
                    <a:pt x="1968" y="1196"/>
                  </a:cubicBezTo>
                  <a:cubicBezTo>
                    <a:pt x="2010" y="1196"/>
                    <a:pt x="2010" y="1196"/>
                    <a:pt x="2010" y="1196"/>
                  </a:cubicBezTo>
                  <a:cubicBezTo>
                    <a:pt x="2010" y="1196"/>
                    <a:pt x="2010" y="1196"/>
                    <a:pt x="2010" y="1196"/>
                  </a:cubicBezTo>
                  <a:close/>
                  <a:moveTo>
                    <a:pt x="1908" y="1315"/>
                  </a:moveTo>
                  <a:cubicBezTo>
                    <a:pt x="1939" y="1315"/>
                    <a:pt x="1947" y="1277"/>
                    <a:pt x="1948" y="1271"/>
                  </a:cubicBezTo>
                  <a:cubicBezTo>
                    <a:pt x="1952" y="1253"/>
                    <a:pt x="1955" y="1224"/>
                    <a:pt x="1928" y="1224"/>
                  </a:cubicBezTo>
                  <a:cubicBezTo>
                    <a:pt x="1911" y="1224"/>
                    <a:pt x="1894" y="1237"/>
                    <a:pt x="1887" y="1270"/>
                  </a:cubicBezTo>
                  <a:cubicBezTo>
                    <a:pt x="1885" y="1277"/>
                    <a:pt x="1878" y="1315"/>
                    <a:pt x="1908" y="1315"/>
                  </a:cubicBezTo>
                  <a:moveTo>
                    <a:pt x="2058" y="1129"/>
                  </a:moveTo>
                  <a:cubicBezTo>
                    <a:pt x="2102" y="1129"/>
                    <a:pt x="2102" y="1129"/>
                    <a:pt x="2102" y="1129"/>
                  </a:cubicBezTo>
                  <a:cubicBezTo>
                    <a:pt x="2084" y="1216"/>
                    <a:pt x="2084" y="1216"/>
                    <a:pt x="2084" y="1216"/>
                  </a:cubicBezTo>
                  <a:cubicBezTo>
                    <a:pt x="2091" y="1208"/>
                    <a:pt x="2105" y="1193"/>
                    <a:pt x="2133" y="1193"/>
                  </a:cubicBezTo>
                  <a:cubicBezTo>
                    <a:pt x="2156" y="1193"/>
                    <a:pt x="2168" y="1204"/>
                    <a:pt x="2174" y="1214"/>
                  </a:cubicBezTo>
                  <a:cubicBezTo>
                    <a:pt x="2177" y="1221"/>
                    <a:pt x="2179" y="1235"/>
                    <a:pt x="2175" y="1255"/>
                  </a:cubicBezTo>
                  <a:cubicBezTo>
                    <a:pt x="2155" y="1348"/>
                    <a:pt x="2155" y="1348"/>
                    <a:pt x="2155" y="1348"/>
                  </a:cubicBezTo>
                  <a:cubicBezTo>
                    <a:pt x="2110" y="1348"/>
                    <a:pt x="2110" y="1348"/>
                    <a:pt x="2110" y="1348"/>
                  </a:cubicBezTo>
                  <a:cubicBezTo>
                    <a:pt x="2130" y="1256"/>
                    <a:pt x="2130" y="1256"/>
                    <a:pt x="2130" y="1256"/>
                  </a:cubicBezTo>
                  <a:cubicBezTo>
                    <a:pt x="2131" y="1248"/>
                    <a:pt x="2137" y="1223"/>
                    <a:pt x="2112" y="1223"/>
                  </a:cubicBezTo>
                  <a:cubicBezTo>
                    <a:pt x="2099" y="1223"/>
                    <a:pt x="2081" y="1230"/>
                    <a:pt x="2076" y="1254"/>
                  </a:cubicBezTo>
                  <a:cubicBezTo>
                    <a:pt x="2057" y="1348"/>
                    <a:pt x="2057" y="1348"/>
                    <a:pt x="2057" y="1348"/>
                  </a:cubicBezTo>
                  <a:cubicBezTo>
                    <a:pt x="2012" y="1348"/>
                    <a:pt x="2012" y="1348"/>
                    <a:pt x="2012" y="1348"/>
                  </a:cubicBezTo>
                  <a:cubicBezTo>
                    <a:pt x="2058" y="1129"/>
                    <a:pt x="2058" y="1129"/>
                    <a:pt x="2058" y="1129"/>
                  </a:cubicBezTo>
                  <a:cubicBezTo>
                    <a:pt x="2058" y="1129"/>
                    <a:pt x="2058" y="1129"/>
                    <a:pt x="2058" y="1129"/>
                  </a:cubicBezTo>
                  <a:close/>
                  <a:moveTo>
                    <a:pt x="100" y="1249"/>
                  </a:moveTo>
                  <a:cubicBezTo>
                    <a:pt x="101" y="1244"/>
                    <a:pt x="104" y="1221"/>
                    <a:pt x="87" y="1221"/>
                  </a:cubicBezTo>
                  <a:cubicBezTo>
                    <a:pt x="66" y="1221"/>
                    <a:pt x="56" y="1253"/>
                    <a:pt x="53" y="1270"/>
                  </a:cubicBezTo>
                  <a:cubicBezTo>
                    <a:pt x="51" y="1278"/>
                    <a:pt x="46" y="1306"/>
                    <a:pt x="54" y="1317"/>
                  </a:cubicBezTo>
                  <a:cubicBezTo>
                    <a:pt x="57" y="1321"/>
                    <a:pt x="61" y="1322"/>
                    <a:pt x="65" y="1322"/>
                  </a:cubicBezTo>
                  <a:cubicBezTo>
                    <a:pt x="70" y="1322"/>
                    <a:pt x="84" y="1320"/>
                    <a:pt x="92" y="1292"/>
                  </a:cubicBezTo>
                  <a:cubicBezTo>
                    <a:pt x="136" y="1292"/>
                    <a:pt x="136" y="1292"/>
                    <a:pt x="136" y="1292"/>
                  </a:cubicBezTo>
                  <a:cubicBezTo>
                    <a:pt x="133" y="1304"/>
                    <a:pt x="128" y="1323"/>
                    <a:pt x="107" y="1337"/>
                  </a:cubicBezTo>
                  <a:cubicBezTo>
                    <a:pt x="94" y="1347"/>
                    <a:pt x="79" y="1352"/>
                    <a:pt x="60" y="1352"/>
                  </a:cubicBezTo>
                  <a:cubicBezTo>
                    <a:pt x="40" y="1352"/>
                    <a:pt x="23" y="1347"/>
                    <a:pt x="12" y="1331"/>
                  </a:cubicBezTo>
                  <a:cubicBezTo>
                    <a:pt x="2" y="1316"/>
                    <a:pt x="0" y="1296"/>
                    <a:pt x="5" y="1271"/>
                  </a:cubicBezTo>
                  <a:cubicBezTo>
                    <a:pt x="20" y="1201"/>
                    <a:pt x="74" y="1192"/>
                    <a:pt x="94" y="1192"/>
                  </a:cubicBezTo>
                  <a:cubicBezTo>
                    <a:pt x="122" y="1192"/>
                    <a:pt x="153" y="1207"/>
                    <a:pt x="144" y="1249"/>
                  </a:cubicBezTo>
                  <a:cubicBezTo>
                    <a:pt x="100" y="1249"/>
                    <a:pt x="100" y="1249"/>
                    <a:pt x="100" y="1249"/>
                  </a:cubicBezTo>
                  <a:cubicBezTo>
                    <a:pt x="100" y="1249"/>
                    <a:pt x="100" y="1249"/>
                    <a:pt x="100" y="1249"/>
                  </a:cubicBezTo>
                  <a:close/>
                  <a:moveTo>
                    <a:pt x="2378" y="1249"/>
                  </a:moveTo>
                  <a:cubicBezTo>
                    <a:pt x="2379" y="1244"/>
                    <a:pt x="2382" y="1221"/>
                    <a:pt x="2365" y="1221"/>
                  </a:cubicBezTo>
                  <a:cubicBezTo>
                    <a:pt x="2344" y="1221"/>
                    <a:pt x="2335" y="1253"/>
                    <a:pt x="2331" y="1270"/>
                  </a:cubicBezTo>
                  <a:cubicBezTo>
                    <a:pt x="2329" y="1278"/>
                    <a:pt x="2324" y="1306"/>
                    <a:pt x="2332" y="1317"/>
                  </a:cubicBezTo>
                  <a:cubicBezTo>
                    <a:pt x="2335" y="1321"/>
                    <a:pt x="2340" y="1322"/>
                    <a:pt x="2343" y="1322"/>
                  </a:cubicBezTo>
                  <a:cubicBezTo>
                    <a:pt x="2348" y="1322"/>
                    <a:pt x="2362" y="1320"/>
                    <a:pt x="2370" y="1292"/>
                  </a:cubicBezTo>
                  <a:cubicBezTo>
                    <a:pt x="2414" y="1292"/>
                    <a:pt x="2414" y="1292"/>
                    <a:pt x="2414" y="1292"/>
                  </a:cubicBezTo>
                  <a:cubicBezTo>
                    <a:pt x="2411" y="1304"/>
                    <a:pt x="2406" y="1323"/>
                    <a:pt x="2385" y="1337"/>
                  </a:cubicBezTo>
                  <a:cubicBezTo>
                    <a:pt x="2372" y="1347"/>
                    <a:pt x="2357" y="1352"/>
                    <a:pt x="2338" y="1352"/>
                  </a:cubicBezTo>
                  <a:cubicBezTo>
                    <a:pt x="2318" y="1352"/>
                    <a:pt x="2301" y="1347"/>
                    <a:pt x="2290" y="1331"/>
                  </a:cubicBezTo>
                  <a:cubicBezTo>
                    <a:pt x="2280" y="1316"/>
                    <a:pt x="2278" y="1296"/>
                    <a:pt x="2284" y="1271"/>
                  </a:cubicBezTo>
                  <a:cubicBezTo>
                    <a:pt x="2299" y="1201"/>
                    <a:pt x="2352" y="1192"/>
                    <a:pt x="2372" y="1192"/>
                  </a:cubicBezTo>
                  <a:cubicBezTo>
                    <a:pt x="2401" y="1192"/>
                    <a:pt x="2431" y="1207"/>
                    <a:pt x="2423" y="1249"/>
                  </a:cubicBezTo>
                  <a:cubicBezTo>
                    <a:pt x="2378" y="1249"/>
                    <a:pt x="2378" y="1249"/>
                    <a:pt x="2378" y="1249"/>
                  </a:cubicBezTo>
                  <a:cubicBezTo>
                    <a:pt x="2378" y="1249"/>
                    <a:pt x="2378" y="1249"/>
                    <a:pt x="2378" y="1249"/>
                  </a:cubicBezTo>
                  <a:close/>
                  <a:moveTo>
                    <a:pt x="2534" y="1191"/>
                  </a:moveTo>
                  <a:cubicBezTo>
                    <a:pt x="2589" y="1191"/>
                    <a:pt x="2606" y="1229"/>
                    <a:pt x="2597" y="1271"/>
                  </a:cubicBezTo>
                  <a:cubicBezTo>
                    <a:pt x="2587" y="1315"/>
                    <a:pt x="2554" y="1353"/>
                    <a:pt x="2498" y="1353"/>
                  </a:cubicBezTo>
                  <a:cubicBezTo>
                    <a:pt x="2454" y="1353"/>
                    <a:pt x="2426" y="1326"/>
                    <a:pt x="2437" y="1273"/>
                  </a:cubicBezTo>
                  <a:cubicBezTo>
                    <a:pt x="2445" y="1236"/>
                    <a:pt x="2474" y="1191"/>
                    <a:pt x="2534" y="1191"/>
                  </a:cubicBezTo>
                  <a:moveTo>
                    <a:pt x="2507" y="1322"/>
                  </a:moveTo>
                  <a:cubicBezTo>
                    <a:pt x="2527" y="1322"/>
                    <a:pt x="2542" y="1310"/>
                    <a:pt x="2551" y="1270"/>
                  </a:cubicBezTo>
                  <a:cubicBezTo>
                    <a:pt x="2555" y="1250"/>
                    <a:pt x="2557" y="1221"/>
                    <a:pt x="2528" y="1221"/>
                  </a:cubicBezTo>
                  <a:cubicBezTo>
                    <a:pt x="2495" y="1221"/>
                    <a:pt x="2486" y="1259"/>
                    <a:pt x="2484" y="1273"/>
                  </a:cubicBezTo>
                  <a:cubicBezTo>
                    <a:pt x="2476" y="1307"/>
                    <a:pt x="2484" y="1322"/>
                    <a:pt x="2507" y="1322"/>
                  </a:cubicBezTo>
                  <a:moveTo>
                    <a:pt x="2637" y="1223"/>
                  </a:moveTo>
                  <a:cubicBezTo>
                    <a:pt x="2639" y="1214"/>
                    <a:pt x="2640" y="1205"/>
                    <a:pt x="2641" y="1195"/>
                  </a:cubicBezTo>
                  <a:cubicBezTo>
                    <a:pt x="2685" y="1195"/>
                    <a:pt x="2685" y="1195"/>
                    <a:pt x="2685" y="1195"/>
                  </a:cubicBezTo>
                  <a:cubicBezTo>
                    <a:pt x="2682" y="1214"/>
                    <a:pt x="2682" y="1214"/>
                    <a:pt x="2682" y="1214"/>
                  </a:cubicBezTo>
                  <a:cubicBezTo>
                    <a:pt x="2688" y="1208"/>
                    <a:pt x="2704" y="1192"/>
                    <a:pt x="2734" y="1192"/>
                  </a:cubicBezTo>
                  <a:cubicBezTo>
                    <a:pt x="2769" y="1192"/>
                    <a:pt x="2775" y="1213"/>
                    <a:pt x="2776" y="1220"/>
                  </a:cubicBezTo>
                  <a:cubicBezTo>
                    <a:pt x="2795" y="1196"/>
                    <a:pt x="2816" y="1192"/>
                    <a:pt x="2832" y="1192"/>
                  </a:cubicBezTo>
                  <a:cubicBezTo>
                    <a:pt x="2862" y="1192"/>
                    <a:pt x="2871" y="1210"/>
                    <a:pt x="2873" y="1216"/>
                  </a:cubicBezTo>
                  <a:cubicBezTo>
                    <a:pt x="2878" y="1230"/>
                    <a:pt x="2874" y="1248"/>
                    <a:pt x="2871" y="1261"/>
                  </a:cubicBezTo>
                  <a:cubicBezTo>
                    <a:pt x="2853" y="1348"/>
                    <a:pt x="2853" y="1348"/>
                    <a:pt x="2853" y="1348"/>
                  </a:cubicBezTo>
                  <a:cubicBezTo>
                    <a:pt x="2807" y="1348"/>
                    <a:pt x="2807" y="1348"/>
                    <a:pt x="2807" y="1348"/>
                  </a:cubicBezTo>
                  <a:cubicBezTo>
                    <a:pt x="2827" y="1258"/>
                    <a:pt x="2827" y="1258"/>
                    <a:pt x="2827" y="1258"/>
                  </a:cubicBezTo>
                  <a:cubicBezTo>
                    <a:pt x="2830" y="1242"/>
                    <a:pt x="2832" y="1223"/>
                    <a:pt x="2808" y="1223"/>
                  </a:cubicBezTo>
                  <a:cubicBezTo>
                    <a:pt x="2781" y="1223"/>
                    <a:pt x="2775" y="1249"/>
                    <a:pt x="2771" y="1271"/>
                  </a:cubicBezTo>
                  <a:cubicBezTo>
                    <a:pt x="2754" y="1348"/>
                    <a:pt x="2754" y="1348"/>
                    <a:pt x="2754" y="1348"/>
                  </a:cubicBezTo>
                  <a:cubicBezTo>
                    <a:pt x="2709" y="1348"/>
                    <a:pt x="2709" y="1348"/>
                    <a:pt x="2709" y="1348"/>
                  </a:cubicBezTo>
                  <a:cubicBezTo>
                    <a:pt x="2728" y="1257"/>
                    <a:pt x="2728" y="1257"/>
                    <a:pt x="2728" y="1257"/>
                  </a:cubicBezTo>
                  <a:cubicBezTo>
                    <a:pt x="2731" y="1245"/>
                    <a:pt x="2735" y="1223"/>
                    <a:pt x="2710" y="1223"/>
                  </a:cubicBezTo>
                  <a:cubicBezTo>
                    <a:pt x="2682" y="1223"/>
                    <a:pt x="2677" y="1248"/>
                    <a:pt x="2674" y="1258"/>
                  </a:cubicBezTo>
                  <a:cubicBezTo>
                    <a:pt x="2655" y="1348"/>
                    <a:pt x="2655" y="1348"/>
                    <a:pt x="2655" y="1348"/>
                  </a:cubicBezTo>
                  <a:cubicBezTo>
                    <a:pt x="2610" y="1348"/>
                    <a:pt x="2610" y="1348"/>
                    <a:pt x="2610" y="1348"/>
                  </a:cubicBezTo>
                  <a:cubicBezTo>
                    <a:pt x="2637" y="1223"/>
                    <a:pt x="2637" y="1223"/>
                    <a:pt x="2637" y="1223"/>
                  </a:cubicBezTo>
                  <a:cubicBezTo>
                    <a:pt x="2637" y="1223"/>
                    <a:pt x="2637" y="1223"/>
                    <a:pt x="2637" y="1223"/>
                  </a:cubicBezTo>
                  <a:close/>
                  <a:moveTo>
                    <a:pt x="2966" y="1195"/>
                  </a:moveTo>
                  <a:cubicBezTo>
                    <a:pt x="2963" y="1216"/>
                    <a:pt x="2963" y="1216"/>
                    <a:pt x="2963" y="1216"/>
                  </a:cubicBezTo>
                  <a:cubicBezTo>
                    <a:pt x="2982" y="1192"/>
                    <a:pt x="3008" y="1192"/>
                    <a:pt x="3015" y="1192"/>
                  </a:cubicBezTo>
                  <a:cubicBezTo>
                    <a:pt x="3054" y="1192"/>
                    <a:pt x="3072" y="1221"/>
                    <a:pt x="3062" y="1268"/>
                  </a:cubicBezTo>
                  <a:cubicBezTo>
                    <a:pt x="3053" y="1312"/>
                    <a:pt x="3022" y="1350"/>
                    <a:pt x="2978" y="1350"/>
                  </a:cubicBezTo>
                  <a:cubicBezTo>
                    <a:pt x="2950" y="1350"/>
                    <a:pt x="2942" y="1335"/>
                    <a:pt x="2939" y="1330"/>
                  </a:cubicBezTo>
                  <a:cubicBezTo>
                    <a:pt x="2923" y="1407"/>
                    <a:pt x="2923" y="1407"/>
                    <a:pt x="2923" y="1407"/>
                  </a:cubicBezTo>
                  <a:cubicBezTo>
                    <a:pt x="2877" y="1407"/>
                    <a:pt x="2877" y="1407"/>
                    <a:pt x="2877" y="1407"/>
                  </a:cubicBezTo>
                  <a:cubicBezTo>
                    <a:pt x="2922" y="1195"/>
                    <a:pt x="2922" y="1195"/>
                    <a:pt x="2922" y="1195"/>
                  </a:cubicBezTo>
                  <a:cubicBezTo>
                    <a:pt x="2966" y="1195"/>
                    <a:pt x="2966" y="1195"/>
                    <a:pt x="2966" y="1195"/>
                  </a:cubicBezTo>
                  <a:cubicBezTo>
                    <a:pt x="2966" y="1195"/>
                    <a:pt x="2966" y="1195"/>
                    <a:pt x="2966" y="1195"/>
                  </a:cubicBezTo>
                  <a:close/>
                  <a:moveTo>
                    <a:pt x="3017" y="1270"/>
                  </a:moveTo>
                  <a:cubicBezTo>
                    <a:pt x="3020" y="1252"/>
                    <a:pt x="3022" y="1221"/>
                    <a:pt x="2996" y="1221"/>
                  </a:cubicBezTo>
                  <a:cubicBezTo>
                    <a:pt x="2981" y="1221"/>
                    <a:pt x="2959" y="1232"/>
                    <a:pt x="2950" y="1273"/>
                  </a:cubicBezTo>
                  <a:cubicBezTo>
                    <a:pt x="2947" y="1282"/>
                    <a:pt x="2940" y="1321"/>
                    <a:pt x="2973" y="1321"/>
                  </a:cubicBezTo>
                  <a:cubicBezTo>
                    <a:pt x="2994" y="1321"/>
                    <a:pt x="3010" y="1300"/>
                    <a:pt x="3017" y="1270"/>
                  </a:cubicBezTo>
                  <a:moveTo>
                    <a:pt x="3119" y="1129"/>
                  </a:moveTo>
                  <a:cubicBezTo>
                    <a:pt x="3164" y="1129"/>
                    <a:pt x="3164" y="1129"/>
                    <a:pt x="3164" y="1129"/>
                  </a:cubicBezTo>
                  <a:cubicBezTo>
                    <a:pt x="3117" y="1348"/>
                    <a:pt x="3117" y="1348"/>
                    <a:pt x="3117" y="1348"/>
                  </a:cubicBezTo>
                  <a:cubicBezTo>
                    <a:pt x="3072" y="1348"/>
                    <a:pt x="3072" y="1348"/>
                    <a:pt x="3072" y="1348"/>
                  </a:cubicBezTo>
                  <a:cubicBezTo>
                    <a:pt x="3119" y="1129"/>
                    <a:pt x="3119" y="1129"/>
                    <a:pt x="3119" y="1129"/>
                  </a:cubicBezTo>
                  <a:cubicBezTo>
                    <a:pt x="3119" y="1129"/>
                    <a:pt x="3119" y="1129"/>
                    <a:pt x="3119" y="1129"/>
                  </a:cubicBezTo>
                  <a:close/>
                  <a:moveTo>
                    <a:pt x="3202" y="1283"/>
                  </a:moveTo>
                  <a:cubicBezTo>
                    <a:pt x="3200" y="1293"/>
                    <a:pt x="3193" y="1324"/>
                    <a:pt x="3225" y="1324"/>
                  </a:cubicBezTo>
                  <a:cubicBezTo>
                    <a:pt x="3236" y="1324"/>
                    <a:pt x="3248" y="1319"/>
                    <a:pt x="3256" y="1303"/>
                  </a:cubicBezTo>
                  <a:cubicBezTo>
                    <a:pt x="3297" y="1303"/>
                    <a:pt x="3297" y="1303"/>
                    <a:pt x="3297" y="1303"/>
                  </a:cubicBezTo>
                  <a:cubicBezTo>
                    <a:pt x="3295" y="1310"/>
                    <a:pt x="3291" y="1323"/>
                    <a:pt x="3275" y="1336"/>
                  </a:cubicBezTo>
                  <a:cubicBezTo>
                    <a:pt x="3261" y="1348"/>
                    <a:pt x="3240" y="1354"/>
                    <a:pt x="3218" y="1354"/>
                  </a:cubicBezTo>
                  <a:cubicBezTo>
                    <a:pt x="3205" y="1354"/>
                    <a:pt x="3180" y="1351"/>
                    <a:pt x="3168" y="1335"/>
                  </a:cubicBezTo>
                  <a:cubicBezTo>
                    <a:pt x="3157" y="1320"/>
                    <a:pt x="3155" y="1299"/>
                    <a:pt x="3161" y="1275"/>
                  </a:cubicBezTo>
                  <a:cubicBezTo>
                    <a:pt x="3166" y="1250"/>
                    <a:pt x="3178" y="1220"/>
                    <a:pt x="3208" y="1202"/>
                  </a:cubicBezTo>
                  <a:cubicBezTo>
                    <a:pt x="3222" y="1194"/>
                    <a:pt x="3237" y="1190"/>
                    <a:pt x="3254" y="1190"/>
                  </a:cubicBezTo>
                  <a:cubicBezTo>
                    <a:pt x="3276" y="1190"/>
                    <a:pt x="3300" y="1198"/>
                    <a:pt x="3308" y="1227"/>
                  </a:cubicBezTo>
                  <a:cubicBezTo>
                    <a:pt x="3314" y="1248"/>
                    <a:pt x="3309" y="1270"/>
                    <a:pt x="3305" y="1283"/>
                  </a:cubicBezTo>
                  <a:cubicBezTo>
                    <a:pt x="3202" y="1283"/>
                    <a:pt x="3202" y="1283"/>
                    <a:pt x="3202" y="1283"/>
                  </a:cubicBezTo>
                  <a:cubicBezTo>
                    <a:pt x="3202" y="1283"/>
                    <a:pt x="3202" y="1283"/>
                    <a:pt x="3202" y="1283"/>
                  </a:cubicBezTo>
                  <a:close/>
                  <a:moveTo>
                    <a:pt x="3265" y="1254"/>
                  </a:moveTo>
                  <a:cubicBezTo>
                    <a:pt x="3267" y="1248"/>
                    <a:pt x="3272" y="1220"/>
                    <a:pt x="3246" y="1220"/>
                  </a:cubicBezTo>
                  <a:cubicBezTo>
                    <a:pt x="3226" y="1220"/>
                    <a:pt x="3214" y="1236"/>
                    <a:pt x="3210" y="1254"/>
                  </a:cubicBezTo>
                  <a:cubicBezTo>
                    <a:pt x="3265" y="1254"/>
                    <a:pt x="3265" y="1254"/>
                    <a:pt x="3265" y="1254"/>
                  </a:cubicBezTo>
                  <a:cubicBezTo>
                    <a:pt x="3265" y="1254"/>
                    <a:pt x="3265" y="1254"/>
                    <a:pt x="3265" y="1254"/>
                  </a:cubicBezTo>
                  <a:close/>
                  <a:moveTo>
                    <a:pt x="3383" y="1195"/>
                  </a:moveTo>
                  <a:cubicBezTo>
                    <a:pt x="3401" y="1245"/>
                    <a:pt x="3401" y="1245"/>
                    <a:pt x="3401" y="1245"/>
                  </a:cubicBezTo>
                  <a:cubicBezTo>
                    <a:pt x="3442" y="1195"/>
                    <a:pt x="3442" y="1195"/>
                    <a:pt x="3442" y="1195"/>
                  </a:cubicBezTo>
                  <a:cubicBezTo>
                    <a:pt x="3488" y="1195"/>
                    <a:pt x="3488" y="1195"/>
                    <a:pt x="3488" y="1195"/>
                  </a:cubicBezTo>
                  <a:cubicBezTo>
                    <a:pt x="3423" y="1269"/>
                    <a:pt x="3423" y="1269"/>
                    <a:pt x="3423" y="1269"/>
                  </a:cubicBezTo>
                  <a:cubicBezTo>
                    <a:pt x="3457" y="1348"/>
                    <a:pt x="3457" y="1348"/>
                    <a:pt x="3457" y="1348"/>
                  </a:cubicBezTo>
                  <a:cubicBezTo>
                    <a:pt x="3404" y="1348"/>
                    <a:pt x="3404" y="1348"/>
                    <a:pt x="3404" y="1348"/>
                  </a:cubicBezTo>
                  <a:cubicBezTo>
                    <a:pt x="3385" y="1292"/>
                    <a:pt x="3385" y="1292"/>
                    <a:pt x="3385" y="1292"/>
                  </a:cubicBezTo>
                  <a:cubicBezTo>
                    <a:pt x="3342" y="1348"/>
                    <a:pt x="3342" y="1348"/>
                    <a:pt x="3342" y="1348"/>
                  </a:cubicBezTo>
                  <a:cubicBezTo>
                    <a:pt x="3295" y="1348"/>
                    <a:pt x="3295" y="1348"/>
                    <a:pt x="3295" y="1348"/>
                  </a:cubicBezTo>
                  <a:cubicBezTo>
                    <a:pt x="3364" y="1266"/>
                    <a:pt x="3364" y="1266"/>
                    <a:pt x="3364" y="1266"/>
                  </a:cubicBezTo>
                  <a:cubicBezTo>
                    <a:pt x="3329" y="1195"/>
                    <a:pt x="3329" y="1195"/>
                    <a:pt x="3329" y="1195"/>
                  </a:cubicBezTo>
                  <a:cubicBezTo>
                    <a:pt x="3383" y="1195"/>
                    <a:pt x="3383" y="1195"/>
                    <a:pt x="3383" y="1195"/>
                  </a:cubicBezTo>
                  <a:cubicBezTo>
                    <a:pt x="3383" y="1195"/>
                    <a:pt x="3383" y="1195"/>
                    <a:pt x="3383" y="1195"/>
                  </a:cubicBezTo>
                  <a:close/>
                  <a:moveTo>
                    <a:pt x="3509" y="1194"/>
                  </a:moveTo>
                  <a:cubicBezTo>
                    <a:pt x="3554" y="1194"/>
                    <a:pt x="3554" y="1194"/>
                    <a:pt x="3554" y="1194"/>
                  </a:cubicBezTo>
                  <a:cubicBezTo>
                    <a:pt x="3521" y="1348"/>
                    <a:pt x="3521" y="1348"/>
                    <a:pt x="3521" y="1348"/>
                  </a:cubicBezTo>
                  <a:cubicBezTo>
                    <a:pt x="3476" y="1348"/>
                    <a:pt x="3476" y="1348"/>
                    <a:pt x="3476" y="1348"/>
                  </a:cubicBezTo>
                  <a:cubicBezTo>
                    <a:pt x="3509" y="1194"/>
                    <a:pt x="3509" y="1194"/>
                    <a:pt x="3509" y="1194"/>
                  </a:cubicBezTo>
                  <a:cubicBezTo>
                    <a:pt x="3509" y="1194"/>
                    <a:pt x="3509" y="1194"/>
                    <a:pt x="3509" y="1194"/>
                  </a:cubicBezTo>
                  <a:close/>
                  <a:moveTo>
                    <a:pt x="3521" y="1129"/>
                  </a:moveTo>
                  <a:cubicBezTo>
                    <a:pt x="3569" y="1129"/>
                    <a:pt x="3569" y="1129"/>
                    <a:pt x="3569" y="1129"/>
                  </a:cubicBezTo>
                  <a:cubicBezTo>
                    <a:pt x="3561" y="1168"/>
                    <a:pt x="3561" y="1168"/>
                    <a:pt x="3561" y="1168"/>
                  </a:cubicBezTo>
                  <a:cubicBezTo>
                    <a:pt x="3513" y="1168"/>
                    <a:pt x="3513" y="1168"/>
                    <a:pt x="3513" y="1168"/>
                  </a:cubicBezTo>
                  <a:cubicBezTo>
                    <a:pt x="3521" y="1129"/>
                    <a:pt x="3521" y="1129"/>
                    <a:pt x="3521" y="1129"/>
                  </a:cubicBezTo>
                  <a:cubicBezTo>
                    <a:pt x="3521" y="1129"/>
                    <a:pt x="3521" y="1129"/>
                    <a:pt x="3521" y="1129"/>
                  </a:cubicBezTo>
                  <a:close/>
                  <a:moveTo>
                    <a:pt x="3649" y="1346"/>
                  </a:moveTo>
                  <a:cubicBezTo>
                    <a:pt x="3634" y="1350"/>
                    <a:pt x="3621" y="1351"/>
                    <a:pt x="3614" y="1351"/>
                  </a:cubicBezTo>
                  <a:cubicBezTo>
                    <a:pt x="3568" y="1351"/>
                    <a:pt x="3575" y="1322"/>
                    <a:pt x="3577" y="1310"/>
                  </a:cubicBezTo>
                  <a:cubicBezTo>
                    <a:pt x="3595" y="1225"/>
                    <a:pt x="3595" y="1225"/>
                    <a:pt x="3595" y="1225"/>
                  </a:cubicBezTo>
                  <a:cubicBezTo>
                    <a:pt x="3565" y="1225"/>
                    <a:pt x="3565" y="1225"/>
                    <a:pt x="3565" y="1225"/>
                  </a:cubicBezTo>
                  <a:cubicBezTo>
                    <a:pt x="3572" y="1196"/>
                    <a:pt x="3572" y="1196"/>
                    <a:pt x="3572" y="1196"/>
                  </a:cubicBezTo>
                  <a:cubicBezTo>
                    <a:pt x="3601" y="1196"/>
                    <a:pt x="3601" y="1196"/>
                    <a:pt x="3601" y="1196"/>
                  </a:cubicBezTo>
                  <a:cubicBezTo>
                    <a:pt x="3608" y="1166"/>
                    <a:pt x="3608" y="1166"/>
                    <a:pt x="3608" y="1166"/>
                  </a:cubicBezTo>
                  <a:cubicBezTo>
                    <a:pt x="3656" y="1149"/>
                    <a:pt x="3656" y="1149"/>
                    <a:pt x="3656" y="1149"/>
                  </a:cubicBezTo>
                  <a:cubicBezTo>
                    <a:pt x="3646" y="1196"/>
                    <a:pt x="3646" y="1196"/>
                    <a:pt x="3646" y="1196"/>
                  </a:cubicBezTo>
                  <a:cubicBezTo>
                    <a:pt x="3682" y="1196"/>
                    <a:pt x="3682" y="1196"/>
                    <a:pt x="3682" y="1196"/>
                  </a:cubicBezTo>
                  <a:cubicBezTo>
                    <a:pt x="3676" y="1225"/>
                    <a:pt x="3676" y="1225"/>
                    <a:pt x="3676" y="1225"/>
                  </a:cubicBezTo>
                  <a:cubicBezTo>
                    <a:pt x="3640" y="1225"/>
                    <a:pt x="3640" y="1225"/>
                    <a:pt x="3640" y="1225"/>
                  </a:cubicBezTo>
                  <a:cubicBezTo>
                    <a:pt x="3625" y="1295"/>
                    <a:pt x="3625" y="1295"/>
                    <a:pt x="3625" y="1295"/>
                  </a:cubicBezTo>
                  <a:cubicBezTo>
                    <a:pt x="3622" y="1309"/>
                    <a:pt x="3620" y="1317"/>
                    <a:pt x="3640" y="1317"/>
                  </a:cubicBezTo>
                  <a:cubicBezTo>
                    <a:pt x="3647" y="1317"/>
                    <a:pt x="3650" y="1317"/>
                    <a:pt x="3656" y="1317"/>
                  </a:cubicBezTo>
                  <a:cubicBezTo>
                    <a:pt x="3649" y="1346"/>
                    <a:pt x="3649" y="1346"/>
                    <a:pt x="3649" y="1346"/>
                  </a:cubicBezTo>
                  <a:cubicBezTo>
                    <a:pt x="3649" y="1346"/>
                    <a:pt x="3649" y="1346"/>
                    <a:pt x="3649" y="1346"/>
                  </a:cubicBezTo>
                  <a:close/>
                  <a:moveTo>
                    <a:pt x="3741" y="1195"/>
                  </a:moveTo>
                  <a:cubicBezTo>
                    <a:pt x="3752" y="1301"/>
                    <a:pt x="3752" y="1301"/>
                    <a:pt x="3752" y="1301"/>
                  </a:cubicBezTo>
                  <a:cubicBezTo>
                    <a:pt x="3809" y="1195"/>
                    <a:pt x="3809" y="1195"/>
                    <a:pt x="3809" y="1195"/>
                  </a:cubicBezTo>
                  <a:cubicBezTo>
                    <a:pt x="3854" y="1195"/>
                    <a:pt x="3854" y="1195"/>
                    <a:pt x="3854" y="1195"/>
                  </a:cubicBezTo>
                  <a:cubicBezTo>
                    <a:pt x="3764" y="1345"/>
                    <a:pt x="3764" y="1345"/>
                    <a:pt x="3764" y="1345"/>
                  </a:cubicBezTo>
                  <a:cubicBezTo>
                    <a:pt x="3732" y="1406"/>
                    <a:pt x="3732" y="1406"/>
                    <a:pt x="3732" y="1406"/>
                  </a:cubicBezTo>
                  <a:cubicBezTo>
                    <a:pt x="3687" y="1406"/>
                    <a:pt x="3687" y="1406"/>
                    <a:pt x="3687" y="1406"/>
                  </a:cubicBezTo>
                  <a:cubicBezTo>
                    <a:pt x="3719" y="1348"/>
                    <a:pt x="3719" y="1348"/>
                    <a:pt x="3719" y="1348"/>
                  </a:cubicBezTo>
                  <a:cubicBezTo>
                    <a:pt x="3693" y="1195"/>
                    <a:pt x="3693" y="1195"/>
                    <a:pt x="3693" y="1195"/>
                  </a:cubicBezTo>
                  <a:cubicBezTo>
                    <a:pt x="3741" y="1195"/>
                    <a:pt x="3741" y="1195"/>
                    <a:pt x="3741" y="1195"/>
                  </a:cubicBezTo>
                  <a:cubicBezTo>
                    <a:pt x="3741" y="1195"/>
                    <a:pt x="3741" y="1195"/>
                    <a:pt x="3741" y="1195"/>
                  </a:cubicBezTo>
                  <a:close/>
                  <a:moveTo>
                    <a:pt x="3933" y="1145"/>
                  </a:moveTo>
                  <a:cubicBezTo>
                    <a:pt x="3899" y="1145"/>
                    <a:pt x="3899" y="1145"/>
                    <a:pt x="3899" y="1145"/>
                  </a:cubicBezTo>
                  <a:cubicBezTo>
                    <a:pt x="3902" y="1129"/>
                    <a:pt x="3902" y="1129"/>
                    <a:pt x="3902" y="1129"/>
                  </a:cubicBezTo>
                  <a:cubicBezTo>
                    <a:pt x="3990" y="1129"/>
                    <a:pt x="3990" y="1129"/>
                    <a:pt x="3990" y="1129"/>
                  </a:cubicBezTo>
                  <a:cubicBezTo>
                    <a:pt x="3987" y="1145"/>
                    <a:pt x="3987" y="1145"/>
                    <a:pt x="3987" y="1145"/>
                  </a:cubicBezTo>
                  <a:cubicBezTo>
                    <a:pt x="3953" y="1145"/>
                    <a:pt x="3953" y="1145"/>
                    <a:pt x="3953" y="1145"/>
                  </a:cubicBezTo>
                  <a:cubicBezTo>
                    <a:pt x="3936" y="1225"/>
                    <a:pt x="3936" y="1225"/>
                    <a:pt x="3936" y="1225"/>
                  </a:cubicBezTo>
                  <a:cubicBezTo>
                    <a:pt x="3916" y="1225"/>
                    <a:pt x="3916" y="1225"/>
                    <a:pt x="3916" y="1225"/>
                  </a:cubicBezTo>
                  <a:cubicBezTo>
                    <a:pt x="3933" y="1145"/>
                    <a:pt x="3933" y="1145"/>
                    <a:pt x="3933" y="1145"/>
                  </a:cubicBezTo>
                  <a:cubicBezTo>
                    <a:pt x="3933" y="1145"/>
                    <a:pt x="3933" y="1145"/>
                    <a:pt x="3933" y="1145"/>
                  </a:cubicBezTo>
                  <a:close/>
                  <a:moveTo>
                    <a:pt x="3999" y="1129"/>
                  </a:moveTo>
                  <a:cubicBezTo>
                    <a:pt x="4031" y="1129"/>
                    <a:pt x="4031" y="1129"/>
                    <a:pt x="4031" y="1129"/>
                  </a:cubicBezTo>
                  <a:cubicBezTo>
                    <a:pt x="4036" y="1200"/>
                    <a:pt x="4036" y="1200"/>
                    <a:pt x="4036" y="1200"/>
                  </a:cubicBezTo>
                  <a:cubicBezTo>
                    <a:pt x="4072" y="1129"/>
                    <a:pt x="4072" y="1129"/>
                    <a:pt x="4072" y="1129"/>
                  </a:cubicBezTo>
                  <a:cubicBezTo>
                    <a:pt x="4103" y="1129"/>
                    <a:pt x="4103" y="1129"/>
                    <a:pt x="4103" y="1129"/>
                  </a:cubicBezTo>
                  <a:cubicBezTo>
                    <a:pt x="4083" y="1225"/>
                    <a:pt x="4083" y="1225"/>
                    <a:pt x="4083" y="1225"/>
                  </a:cubicBezTo>
                  <a:cubicBezTo>
                    <a:pt x="4063" y="1225"/>
                    <a:pt x="4063" y="1225"/>
                    <a:pt x="4063" y="1225"/>
                  </a:cubicBezTo>
                  <a:cubicBezTo>
                    <a:pt x="4080" y="1143"/>
                    <a:pt x="4080" y="1143"/>
                    <a:pt x="4080" y="1143"/>
                  </a:cubicBezTo>
                  <a:cubicBezTo>
                    <a:pt x="4038" y="1225"/>
                    <a:pt x="4038" y="1225"/>
                    <a:pt x="4038" y="1225"/>
                  </a:cubicBezTo>
                  <a:cubicBezTo>
                    <a:pt x="4021" y="1225"/>
                    <a:pt x="4021" y="1225"/>
                    <a:pt x="4021" y="1225"/>
                  </a:cubicBezTo>
                  <a:cubicBezTo>
                    <a:pt x="4014" y="1143"/>
                    <a:pt x="4014" y="1143"/>
                    <a:pt x="4014" y="1143"/>
                  </a:cubicBezTo>
                  <a:cubicBezTo>
                    <a:pt x="3997" y="1225"/>
                    <a:pt x="3997" y="1225"/>
                    <a:pt x="3997" y="1225"/>
                  </a:cubicBezTo>
                  <a:cubicBezTo>
                    <a:pt x="3978" y="1225"/>
                    <a:pt x="3978" y="1225"/>
                    <a:pt x="3978" y="1225"/>
                  </a:cubicBezTo>
                  <a:cubicBezTo>
                    <a:pt x="3999" y="1129"/>
                    <a:pt x="3999" y="1129"/>
                    <a:pt x="3999" y="1129"/>
                  </a:cubicBezTo>
                  <a:cubicBezTo>
                    <a:pt x="3999" y="1129"/>
                    <a:pt x="3999" y="1129"/>
                    <a:pt x="3999" y="112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Freeform 9"/>
            <p:cNvSpPr>
              <a:spLocks noEditPoints="1"/>
            </p:cNvSpPr>
            <p:nvPr userDrawn="1"/>
          </p:nvSpPr>
          <p:spPr bwMode="gray">
            <a:xfrm>
              <a:off x="68" y="0"/>
              <a:ext cx="1723" cy="964"/>
            </a:xfrm>
            <a:custGeom>
              <a:avLst/>
              <a:gdLst>
                <a:gd name="T0" fmla="*/ 175 w 2268"/>
                <a:gd name="T1" fmla="*/ 248 h 1269"/>
                <a:gd name="T2" fmla="*/ 0 w 2268"/>
                <a:gd name="T3" fmla="*/ 248 h 1269"/>
                <a:gd name="T4" fmla="*/ 0 w 2268"/>
                <a:gd name="T5" fmla="*/ 0 h 1269"/>
                <a:gd name="T6" fmla="*/ 175 w 2268"/>
                <a:gd name="T7" fmla="*/ 0 h 1269"/>
                <a:gd name="T8" fmla="*/ 175 w 2268"/>
                <a:gd name="T9" fmla="*/ 248 h 1269"/>
                <a:gd name="T10" fmla="*/ 1723 w 2268"/>
                <a:gd name="T11" fmla="*/ 0 h 1269"/>
                <a:gd name="T12" fmla="*/ 1547 w 2268"/>
                <a:gd name="T13" fmla="*/ 0 h 1269"/>
                <a:gd name="T14" fmla="*/ 1547 w 2268"/>
                <a:gd name="T15" fmla="*/ 248 h 1269"/>
                <a:gd name="T16" fmla="*/ 1723 w 2268"/>
                <a:gd name="T17" fmla="*/ 248 h 1269"/>
                <a:gd name="T18" fmla="*/ 1723 w 2268"/>
                <a:gd name="T19" fmla="*/ 0 h 1269"/>
                <a:gd name="T20" fmla="*/ 175 w 2268"/>
                <a:gd name="T21" fmla="*/ 716 h 1269"/>
                <a:gd name="T22" fmla="*/ 0 w 2268"/>
                <a:gd name="T23" fmla="*/ 716 h 1269"/>
                <a:gd name="T24" fmla="*/ 0 w 2268"/>
                <a:gd name="T25" fmla="*/ 964 h 1269"/>
                <a:gd name="T26" fmla="*/ 175 w 2268"/>
                <a:gd name="T27" fmla="*/ 964 h 1269"/>
                <a:gd name="T28" fmla="*/ 175 w 2268"/>
                <a:gd name="T29" fmla="*/ 716 h 1269"/>
                <a:gd name="T30" fmla="*/ 1723 w 2268"/>
                <a:gd name="T31" fmla="*/ 716 h 1269"/>
                <a:gd name="T32" fmla="*/ 1547 w 2268"/>
                <a:gd name="T33" fmla="*/ 716 h 1269"/>
                <a:gd name="T34" fmla="*/ 1547 w 2268"/>
                <a:gd name="T35" fmla="*/ 964 h 1269"/>
                <a:gd name="T36" fmla="*/ 1723 w 2268"/>
                <a:gd name="T37" fmla="*/ 964 h 1269"/>
                <a:gd name="T38" fmla="*/ 1723 w 2268"/>
                <a:gd name="T39" fmla="*/ 716 h 1269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2268"/>
                <a:gd name="T61" fmla="*/ 0 h 1269"/>
                <a:gd name="T62" fmla="*/ 2268 w 2268"/>
                <a:gd name="T63" fmla="*/ 1269 h 1269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2268" h="1269">
                  <a:moveTo>
                    <a:pt x="231" y="327"/>
                  </a:moveTo>
                  <a:lnTo>
                    <a:pt x="0" y="327"/>
                  </a:lnTo>
                  <a:lnTo>
                    <a:pt x="0" y="0"/>
                  </a:lnTo>
                  <a:lnTo>
                    <a:pt x="231" y="0"/>
                  </a:lnTo>
                  <a:lnTo>
                    <a:pt x="231" y="327"/>
                  </a:lnTo>
                  <a:close/>
                  <a:moveTo>
                    <a:pt x="2268" y="0"/>
                  </a:moveTo>
                  <a:lnTo>
                    <a:pt x="2036" y="0"/>
                  </a:lnTo>
                  <a:lnTo>
                    <a:pt x="2036" y="327"/>
                  </a:lnTo>
                  <a:lnTo>
                    <a:pt x="2268" y="327"/>
                  </a:lnTo>
                  <a:lnTo>
                    <a:pt x="2268" y="0"/>
                  </a:lnTo>
                  <a:close/>
                  <a:moveTo>
                    <a:pt x="231" y="942"/>
                  </a:moveTo>
                  <a:lnTo>
                    <a:pt x="0" y="942"/>
                  </a:lnTo>
                  <a:lnTo>
                    <a:pt x="0" y="1269"/>
                  </a:lnTo>
                  <a:lnTo>
                    <a:pt x="231" y="1269"/>
                  </a:lnTo>
                  <a:lnTo>
                    <a:pt x="231" y="942"/>
                  </a:lnTo>
                  <a:close/>
                  <a:moveTo>
                    <a:pt x="2268" y="942"/>
                  </a:moveTo>
                  <a:lnTo>
                    <a:pt x="2036" y="942"/>
                  </a:lnTo>
                  <a:lnTo>
                    <a:pt x="2036" y="1269"/>
                  </a:lnTo>
                  <a:lnTo>
                    <a:pt x="2268" y="1269"/>
                  </a:lnTo>
                  <a:lnTo>
                    <a:pt x="2268" y="942"/>
                  </a:lnTo>
                  <a:close/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0" name="Title 9"/>
          <p:cNvSpPr>
            <a:spLocks noGrp="1"/>
          </p:cNvSpPr>
          <p:nvPr>
            <p:ph type="title"/>
          </p:nvPr>
        </p:nvSpPr>
        <p:spPr bwMode="gray">
          <a:xfrm>
            <a:off x="4638469" y="2492896"/>
            <a:ext cx="4187542" cy="2232248"/>
          </a:xfrm>
          <a:noFill/>
          <a:ln w="9525">
            <a:noFill/>
            <a:miter lim="800000"/>
            <a:headEnd/>
            <a:tailEnd/>
          </a:ln>
        </p:spPr>
        <p:txBody>
          <a:bodyPr anchor="t">
            <a:normAutofit/>
          </a:bodyPr>
          <a:lstStyle>
            <a:lvl1pPr algn="r" rtl="0" eaLnBrk="1" fontAlgn="base" hangingPunct="1">
              <a:spcBef>
                <a:spcPct val="40000"/>
              </a:spcBef>
              <a:spcAft>
                <a:spcPct val="0"/>
              </a:spcAft>
              <a:defRPr lang="en-GB" sz="3000" b="1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0"/>
          </p:nvPr>
        </p:nvSpPr>
        <p:spPr bwMode="gray">
          <a:xfrm>
            <a:off x="4638469" y="5013176"/>
            <a:ext cx="4187542" cy="1512168"/>
          </a:xfr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 marL="342900" indent="-342900" algn="r" rtl="0" eaLnBrk="1" fontAlgn="base" hangingPunct="1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defRPr lang="en-US" sz="1200" b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63945577"/>
      </p:ext>
    </p:extLst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ett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10"/>
          <p:cNvGrpSpPr>
            <a:grpSpLocks/>
          </p:cNvGrpSpPr>
          <p:nvPr userDrawn="1"/>
        </p:nvGrpSpPr>
        <p:grpSpPr bwMode="auto">
          <a:xfrm>
            <a:off x="161925" y="0"/>
            <a:ext cx="889000" cy="695325"/>
            <a:chOff x="175518" y="0"/>
            <a:chExt cx="963613" cy="695325"/>
          </a:xfrm>
        </p:grpSpPr>
        <p:sp>
          <p:nvSpPr>
            <p:cNvPr id="9" name="Freeform 6"/>
            <p:cNvSpPr>
              <a:spLocks noEditPoints="1"/>
            </p:cNvSpPr>
            <p:nvPr userDrawn="1"/>
          </p:nvSpPr>
          <p:spPr bwMode="gray">
            <a:xfrm>
              <a:off x="286643" y="215900"/>
              <a:ext cx="700088" cy="271463"/>
            </a:xfrm>
            <a:custGeom>
              <a:avLst/>
              <a:gdLst>
                <a:gd name="T0" fmla="*/ 6130 w 6827"/>
                <a:gd name="T1" fmla="*/ 2584 h 2661"/>
                <a:gd name="T2" fmla="*/ 6106 w 6827"/>
                <a:gd name="T3" fmla="*/ 2594 h 2661"/>
                <a:gd name="T4" fmla="*/ 5549 w 6827"/>
                <a:gd name="T5" fmla="*/ 2661 h 2661"/>
                <a:gd name="T6" fmla="*/ 5025 w 6827"/>
                <a:gd name="T7" fmla="*/ 2423 h 2661"/>
                <a:gd name="T8" fmla="*/ 4926 w 6827"/>
                <a:gd name="T9" fmla="*/ 2101 h 2661"/>
                <a:gd name="T10" fmla="*/ 4756 w 6827"/>
                <a:gd name="T11" fmla="*/ 2101 h 2661"/>
                <a:gd name="T12" fmla="*/ 4625 w 6827"/>
                <a:gd name="T13" fmla="*/ 2625 h 2661"/>
                <a:gd name="T14" fmla="*/ 4182 w 6827"/>
                <a:gd name="T15" fmla="*/ 2625 h 2661"/>
                <a:gd name="T16" fmla="*/ 4338 w 6827"/>
                <a:gd name="T17" fmla="*/ 2101 h 2661"/>
                <a:gd name="T18" fmla="*/ 4197 w 6827"/>
                <a:gd name="T19" fmla="*/ 2101 h 2661"/>
                <a:gd name="T20" fmla="*/ 3859 w 6827"/>
                <a:gd name="T21" fmla="*/ 2625 h 2661"/>
                <a:gd name="T22" fmla="*/ 3503 w 6827"/>
                <a:gd name="T23" fmla="*/ 2625 h 2661"/>
                <a:gd name="T24" fmla="*/ 3471 w 6827"/>
                <a:gd name="T25" fmla="*/ 2101 h 2661"/>
                <a:gd name="T26" fmla="*/ 3314 w 6827"/>
                <a:gd name="T27" fmla="*/ 2101 h 2661"/>
                <a:gd name="T28" fmla="*/ 3159 w 6827"/>
                <a:gd name="T29" fmla="*/ 2625 h 2661"/>
                <a:gd name="T30" fmla="*/ 2780 w 6827"/>
                <a:gd name="T31" fmla="*/ 2625 h 2661"/>
                <a:gd name="T32" fmla="*/ 2940 w 6827"/>
                <a:gd name="T33" fmla="*/ 2101 h 2661"/>
                <a:gd name="T34" fmla="*/ 2047 w 6827"/>
                <a:gd name="T35" fmla="*/ 2101 h 2661"/>
                <a:gd name="T36" fmla="*/ 2047 w 6827"/>
                <a:gd name="T37" fmla="*/ 2093 h 2661"/>
                <a:gd name="T38" fmla="*/ 1888 w 6827"/>
                <a:gd name="T39" fmla="*/ 2626 h 2661"/>
                <a:gd name="T40" fmla="*/ 1484 w 6827"/>
                <a:gd name="T41" fmla="*/ 2626 h 2661"/>
                <a:gd name="T42" fmla="*/ 1642 w 6827"/>
                <a:gd name="T43" fmla="*/ 2101 h 2661"/>
                <a:gd name="T44" fmla="*/ 1148 w 6827"/>
                <a:gd name="T45" fmla="*/ 2101 h 2661"/>
                <a:gd name="T46" fmla="*/ 1394 w 6827"/>
                <a:gd name="T47" fmla="*/ 2626 h 2661"/>
                <a:gd name="T48" fmla="*/ 927 w 6827"/>
                <a:gd name="T49" fmla="*/ 2626 h 2661"/>
                <a:gd name="T50" fmla="*/ 715 w 6827"/>
                <a:gd name="T51" fmla="*/ 2101 h 2661"/>
                <a:gd name="T52" fmla="*/ 588 w 6827"/>
                <a:gd name="T53" fmla="*/ 2101 h 2661"/>
                <a:gd name="T54" fmla="*/ 442 w 6827"/>
                <a:gd name="T55" fmla="*/ 2583 h 2661"/>
                <a:gd name="T56" fmla="*/ 434 w 6827"/>
                <a:gd name="T57" fmla="*/ 2626 h 2661"/>
                <a:gd name="T58" fmla="*/ 0 w 6827"/>
                <a:gd name="T59" fmla="*/ 2626 h 2661"/>
                <a:gd name="T60" fmla="*/ 397 w 6827"/>
                <a:gd name="T61" fmla="*/ 1303 h 2661"/>
                <a:gd name="T62" fmla="*/ 397 w 6827"/>
                <a:gd name="T63" fmla="*/ 0 h 2661"/>
                <a:gd name="T64" fmla="*/ 1888 w 6827"/>
                <a:gd name="T65" fmla="*/ 0 h 2661"/>
                <a:gd name="T66" fmla="*/ 1888 w 6827"/>
                <a:gd name="T67" fmla="*/ 1287 h 2661"/>
                <a:gd name="T68" fmla="*/ 1944 w 6827"/>
                <a:gd name="T69" fmla="*/ 1098 h 2661"/>
                <a:gd name="T70" fmla="*/ 2047 w 6827"/>
                <a:gd name="T71" fmla="*/ 1098 h 2661"/>
                <a:gd name="T72" fmla="*/ 2047 w 6827"/>
                <a:gd name="T73" fmla="*/ 0 h 2661"/>
                <a:gd name="T74" fmla="*/ 3534 w 6827"/>
                <a:gd name="T75" fmla="*/ 0 h 2661"/>
                <a:gd name="T76" fmla="*/ 3534 w 6827"/>
                <a:gd name="T77" fmla="*/ 1098 h 2661"/>
                <a:gd name="T78" fmla="*/ 3694 w 6827"/>
                <a:gd name="T79" fmla="*/ 1098 h 2661"/>
                <a:gd name="T80" fmla="*/ 3694 w 6827"/>
                <a:gd name="T81" fmla="*/ 0 h 2661"/>
                <a:gd name="T82" fmla="*/ 5180 w 6827"/>
                <a:gd name="T83" fmla="*/ 0 h 2661"/>
                <a:gd name="T84" fmla="*/ 5180 w 6827"/>
                <a:gd name="T85" fmla="*/ 1388 h 2661"/>
                <a:gd name="T86" fmla="*/ 5340 w 6827"/>
                <a:gd name="T87" fmla="*/ 1222 h 2661"/>
                <a:gd name="T88" fmla="*/ 5340 w 6827"/>
                <a:gd name="T89" fmla="*/ 0 h 2661"/>
                <a:gd name="T90" fmla="*/ 6827 w 6827"/>
                <a:gd name="T91" fmla="*/ 0 h 2661"/>
                <a:gd name="T92" fmla="*/ 6827 w 6827"/>
                <a:gd name="T93" fmla="*/ 2101 h 2661"/>
                <a:gd name="T94" fmla="*/ 6266 w 6827"/>
                <a:gd name="T95" fmla="*/ 2101 h 2661"/>
                <a:gd name="T96" fmla="*/ 6130 w 6827"/>
                <a:gd name="T97" fmla="*/ 2584 h 2661"/>
                <a:gd name="T98" fmla="*/ 5342 w 6827"/>
                <a:gd name="T99" fmla="*/ 2101 h 2661"/>
                <a:gd name="T100" fmla="*/ 5386 w 6827"/>
                <a:gd name="T101" fmla="*/ 2264 h 2661"/>
                <a:gd name="T102" fmla="*/ 5610 w 6827"/>
                <a:gd name="T103" fmla="*/ 2349 h 2661"/>
                <a:gd name="T104" fmla="*/ 5788 w 6827"/>
                <a:gd name="T105" fmla="*/ 2330 h 2661"/>
                <a:gd name="T106" fmla="*/ 5861 w 6827"/>
                <a:gd name="T107" fmla="*/ 2101 h 2661"/>
                <a:gd name="T108" fmla="*/ 5342 w 6827"/>
                <a:gd name="T109" fmla="*/ 2101 h 2661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0" t="0" r="r" b="b"/>
              <a:pathLst>
                <a:path w="6827" h="2661">
                  <a:moveTo>
                    <a:pt x="6130" y="2584"/>
                  </a:moveTo>
                  <a:cubicBezTo>
                    <a:pt x="6106" y="2594"/>
                    <a:pt x="6106" y="2594"/>
                    <a:pt x="6106" y="2594"/>
                  </a:cubicBezTo>
                  <a:cubicBezTo>
                    <a:pt x="6010" y="2632"/>
                    <a:pt x="5728" y="2661"/>
                    <a:pt x="5549" y="2661"/>
                  </a:cubicBezTo>
                  <a:cubicBezTo>
                    <a:pt x="5381" y="2661"/>
                    <a:pt x="5156" y="2599"/>
                    <a:pt x="5025" y="2423"/>
                  </a:cubicBezTo>
                  <a:cubicBezTo>
                    <a:pt x="4975" y="2355"/>
                    <a:pt x="4927" y="2250"/>
                    <a:pt x="4926" y="2101"/>
                  </a:cubicBezTo>
                  <a:cubicBezTo>
                    <a:pt x="4756" y="2101"/>
                    <a:pt x="4756" y="2101"/>
                    <a:pt x="4756" y="2101"/>
                  </a:cubicBezTo>
                  <a:cubicBezTo>
                    <a:pt x="4625" y="2625"/>
                    <a:pt x="4625" y="2625"/>
                    <a:pt x="4625" y="2625"/>
                  </a:cubicBezTo>
                  <a:cubicBezTo>
                    <a:pt x="4182" y="2625"/>
                    <a:pt x="4182" y="2625"/>
                    <a:pt x="4182" y="2625"/>
                  </a:cubicBezTo>
                  <a:cubicBezTo>
                    <a:pt x="4338" y="2101"/>
                    <a:pt x="4338" y="2101"/>
                    <a:pt x="4338" y="2101"/>
                  </a:cubicBezTo>
                  <a:cubicBezTo>
                    <a:pt x="4197" y="2101"/>
                    <a:pt x="4197" y="2101"/>
                    <a:pt x="4197" y="2101"/>
                  </a:cubicBezTo>
                  <a:cubicBezTo>
                    <a:pt x="3859" y="2625"/>
                    <a:pt x="3859" y="2625"/>
                    <a:pt x="3859" y="2625"/>
                  </a:cubicBezTo>
                  <a:cubicBezTo>
                    <a:pt x="3503" y="2625"/>
                    <a:pt x="3503" y="2625"/>
                    <a:pt x="3503" y="2625"/>
                  </a:cubicBezTo>
                  <a:cubicBezTo>
                    <a:pt x="3471" y="2101"/>
                    <a:pt x="3471" y="2101"/>
                    <a:pt x="3471" y="2101"/>
                  </a:cubicBezTo>
                  <a:cubicBezTo>
                    <a:pt x="3314" y="2101"/>
                    <a:pt x="3314" y="2101"/>
                    <a:pt x="3314" y="2101"/>
                  </a:cubicBezTo>
                  <a:cubicBezTo>
                    <a:pt x="3159" y="2625"/>
                    <a:pt x="3159" y="2625"/>
                    <a:pt x="3159" y="2625"/>
                  </a:cubicBezTo>
                  <a:cubicBezTo>
                    <a:pt x="2780" y="2625"/>
                    <a:pt x="2780" y="2625"/>
                    <a:pt x="2780" y="2625"/>
                  </a:cubicBezTo>
                  <a:cubicBezTo>
                    <a:pt x="2940" y="2101"/>
                    <a:pt x="2940" y="2101"/>
                    <a:pt x="2940" y="2101"/>
                  </a:cubicBezTo>
                  <a:cubicBezTo>
                    <a:pt x="2047" y="2101"/>
                    <a:pt x="2047" y="2101"/>
                    <a:pt x="2047" y="2101"/>
                  </a:cubicBezTo>
                  <a:cubicBezTo>
                    <a:pt x="2047" y="2093"/>
                    <a:pt x="2047" y="2093"/>
                    <a:pt x="2047" y="2093"/>
                  </a:cubicBezTo>
                  <a:cubicBezTo>
                    <a:pt x="1888" y="2626"/>
                    <a:pt x="1888" y="2626"/>
                    <a:pt x="1888" y="2626"/>
                  </a:cubicBezTo>
                  <a:cubicBezTo>
                    <a:pt x="1484" y="2626"/>
                    <a:pt x="1484" y="2626"/>
                    <a:pt x="1484" y="2626"/>
                  </a:cubicBezTo>
                  <a:cubicBezTo>
                    <a:pt x="1642" y="2101"/>
                    <a:pt x="1642" y="2101"/>
                    <a:pt x="1642" y="2101"/>
                  </a:cubicBezTo>
                  <a:cubicBezTo>
                    <a:pt x="1148" y="2101"/>
                    <a:pt x="1148" y="2101"/>
                    <a:pt x="1148" y="2101"/>
                  </a:cubicBezTo>
                  <a:cubicBezTo>
                    <a:pt x="1394" y="2626"/>
                    <a:pt x="1394" y="2626"/>
                    <a:pt x="1394" y="2626"/>
                  </a:cubicBezTo>
                  <a:cubicBezTo>
                    <a:pt x="927" y="2626"/>
                    <a:pt x="927" y="2626"/>
                    <a:pt x="927" y="2626"/>
                  </a:cubicBezTo>
                  <a:cubicBezTo>
                    <a:pt x="715" y="2101"/>
                    <a:pt x="715" y="2101"/>
                    <a:pt x="715" y="2101"/>
                  </a:cubicBezTo>
                  <a:cubicBezTo>
                    <a:pt x="588" y="2101"/>
                    <a:pt x="588" y="2101"/>
                    <a:pt x="588" y="2101"/>
                  </a:cubicBezTo>
                  <a:cubicBezTo>
                    <a:pt x="509" y="2359"/>
                    <a:pt x="447" y="2567"/>
                    <a:pt x="442" y="2583"/>
                  </a:cubicBezTo>
                  <a:cubicBezTo>
                    <a:pt x="434" y="2626"/>
                    <a:pt x="434" y="2626"/>
                    <a:pt x="434" y="2626"/>
                  </a:cubicBezTo>
                  <a:cubicBezTo>
                    <a:pt x="0" y="2626"/>
                    <a:pt x="0" y="2626"/>
                    <a:pt x="0" y="2626"/>
                  </a:cubicBezTo>
                  <a:cubicBezTo>
                    <a:pt x="397" y="1303"/>
                    <a:pt x="397" y="1303"/>
                    <a:pt x="397" y="1303"/>
                  </a:cubicBezTo>
                  <a:cubicBezTo>
                    <a:pt x="397" y="0"/>
                    <a:pt x="397" y="0"/>
                    <a:pt x="397" y="0"/>
                  </a:cubicBezTo>
                  <a:cubicBezTo>
                    <a:pt x="1888" y="0"/>
                    <a:pt x="1888" y="0"/>
                    <a:pt x="1888" y="0"/>
                  </a:cubicBezTo>
                  <a:cubicBezTo>
                    <a:pt x="1888" y="1287"/>
                    <a:pt x="1888" y="1287"/>
                    <a:pt x="1888" y="1287"/>
                  </a:cubicBezTo>
                  <a:cubicBezTo>
                    <a:pt x="1944" y="1098"/>
                    <a:pt x="1944" y="1098"/>
                    <a:pt x="1944" y="1098"/>
                  </a:cubicBezTo>
                  <a:cubicBezTo>
                    <a:pt x="2047" y="1098"/>
                    <a:pt x="2047" y="1098"/>
                    <a:pt x="2047" y="1098"/>
                  </a:cubicBezTo>
                  <a:cubicBezTo>
                    <a:pt x="2047" y="0"/>
                    <a:pt x="2047" y="0"/>
                    <a:pt x="2047" y="0"/>
                  </a:cubicBezTo>
                  <a:cubicBezTo>
                    <a:pt x="3534" y="0"/>
                    <a:pt x="3534" y="0"/>
                    <a:pt x="3534" y="0"/>
                  </a:cubicBezTo>
                  <a:cubicBezTo>
                    <a:pt x="3534" y="1098"/>
                    <a:pt x="3534" y="1098"/>
                    <a:pt x="3534" y="1098"/>
                  </a:cubicBezTo>
                  <a:cubicBezTo>
                    <a:pt x="3694" y="1098"/>
                    <a:pt x="3694" y="1098"/>
                    <a:pt x="3694" y="1098"/>
                  </a:cubicBezTo>
                  <a:cubicBezTo>
                    <a:pt x="3694" y="0"/>
                    <a:pt x="3694" y="0"/>
                    <a:pt x="3694" y="0"/>
                  </a:cubicBezTo>
                  <a:cubicBezTo>
                    <a:pt x="5180" y="0"/>
                    <a:pt x="5180" y="0"/>
                    <a:pt x="5180" y="0"/>
                  </a:cubicBezTo>
                  <a:cubicBezTo>
                    <a:pt x="5180" y="1388"/>
                    <a:pt x="5180" y="1388"/>
                    <a:pt x="5180" y="1388"/>
                  </a:cubicBezTo>
                  <a:cubicBezTo>
                    <a:pt x="5231" y="1319"/>
                    <a:pt x="5285" y="1264"/>
                    <a:pt x="5340" y="1222"/>
                  </a:cubicBezTo>
                  <a:cubicBezTo>
                    <a:pt x="5340" y="0"/>
                    <a:pt x="5340" y="0"/>
                    <a:pt x="5340" y="0"/>
                  </a:cubicBezTo>
                  <a:cubicBezTo>
                    <a:pt x="6827" y="0"/>
                    <a:pt x="6827" y="0"/>
                    <a:pt x="6827" y="0"/>
                  </a:cubicBezTo>
                  <a:cubicBezTo>
                    <a:pt x="6827" y="2101"/>
                    <a:pt x="6827" y="2101"/>
                    <a:pt x="6827" y="2101"/>
                  </a:cubicBezTo>
                  <a:cubicBezTo>
                    <a:pt x="6266" y="2101"/>
                    <a:pt x="6266" y="2101"/>
                    <a:pt x="6266" y="2101"/>
                  </a:cubicBezTo>
                  <a:lnTo>
                    <a:pt x="6130" y="2584"/>
                  </a:lnTo>
                  <a:close/>
                  <a:moveTo>
                    <a:pt x="5342" y="2101"/>
                  </a:moveTo>
                  <a:cubicBezTo>
                    <a:pt x="5344" y="2169"/>
                    <a:pt x="5356" y="2226"/>
                    <a:pt x="5386" y="2264"/>
                  </a:cubicBezTo>
                  <a:cubicBezTo>
                    <a:pt x="5429" y="2321"/>
                    <a:pt x="5503" y="2349"/>
                    <a:pt x="5610" y="2349"/>
                  </a:cubicBezTo>
                  <a:cubicBezTo>
                    <a:pt x="5728" y="2349"/>
                    <a:pt x="5773" y="2336"/>
                    <a:pt x="5788" y="2330"/>
                  </a:cubicBezTo>
                  <a:cubicBezTo>
                    <a:pt x="5861" y="2101"/>
                    <a:pt x="5861" y="2101"/>
                    <a:pt x="5861" y="2101"/>
                  </a:cubicBezTo>
                  <a:lnTo>
                    <a:pt x="5342" y="2101"/>
                  </a:lnTo>
                  <a:close/>
                </a:path>
              </a:pathLst>
            </a:custGeom>
            <a:solidFill>
              <a:srgbClr val="0033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 7"/>
            <p:cNvSpPr>
              <a:spLocks noEditPoints="1"/>
            </p:cNvSpPr>
            <p:nvPr userDrawn="1"/>
          </p:nvSpPr>
          <p:spPr bwMode="gray">
            <a:xfrm>
              <a:off x="294581" y="330200"/>
              <a:ext cx="650875" cy="152400"/>
            </a:xfrm>
            <a:custGeom>
              <a:avLst/>
              <a:gdLst>
                <a:gd name="T0" fmla="*/ 2581 w 6358"/>
                <a:gd name="T1" fmla="*/ 459 h 1487"/>
                <a:gd name="T2" fmla="*/ 2254 w 6358"/>
                <a:gd name="T3" fmla="*/ 682 h 1487"/>
                <a:gd name="T4" fmla="*/ 2000 w 6358"/>
                <a:gd name="T5" fmla="*/ 681 h 1487"/>
                <a:gd name="T6" fmla="*/ 2130 w 6358"/>
                <a:gd name="T7" fmla="*/ 234 h 1487"/>
                <a:gd name="T8" fmla="*/ 2581 w 6358"/>
                <a:gd name="T9" fmla="*/ 459 h 1487"/>
                <a:gd name="T10" fmla="*/ 749 w 6358"/>
                <a:gd name="T11" fmla="*/ 30 h 1487"/>
                <a:gd name="T12" fmla="*/ 427 w 6358"/>
                <a:gd name="T13" fmla="*/ 30 h 1487"/>
                <a:gd name="T14" fmla="*/ 0 w 6358"/>
                <a:gd name="T15" fmla="*/ 1452 h 1487"/>
                <a:gd name="T16" fmla="*/ 319 w 6358"/>
                <a:gd name="T17" fmla="*/ 1452 h 1487"/>
                <a:gd name="T18" fmla="*/ 749 w 6358"/>
                <a:gd name="T19" fmla="*/ 30 h 1487"/>
                <a:gd name="T20" fmla="*/ 1585 w 6358"/>
                <a:gd name="T21" fmla="*/ 30 h 1487"/>
                <a:gd name="T22" fmla="*/ 1194 w 6358"/>
                <a:gd name="T23" fmla="*/ 30 h 1487"/>
                <a:gd name="T24" fmla="*/ 571 w 6358"/>
                <a:gd name="T25" fmla="*/ 658 h 1487"/>
                <a:gd name="T26" fmla="*/ 571 w 6358"/>
                <a:gd name="T27" fmla="*/ 657 h 1487"/>
                <a:gd name="T28" fmla="*/ 571 w 6358"/>
                <a:gd name="T29" fmla="*/ 658 h 1487"/>
                <a:gd name="T30" fmla="*/ 571 w 6358"/>
                <a:gd name="T31" fmla="*/ 658 h 1487"/>
                <a:gd name="T32" fmla="*/ 571 w 6358"/>
                <a:gd name="T33" fmla="*/ 658 h 1487"/>
                <a:gd name="T34" fmla="*/ 571 w 6358"/>
                <a:gd name="T35" fmla="*/ 658 h 1487"/>
                <a:gd name="T36" fmla="*/ 571 w 6358"/>
                <a:gd name="T37" fmla="*/ 658 h 1487"/>
                <a:gd name="T38" fmla="*/ 892 w 6358"/>
                <a:gd name="T39" fmla="*/ 1452 h 1487"/>
                <a:gd name="T40" fmla="*/ 1239 w 6358"/>
                <a:gd name="T41" fmla="*/ 1452 h 1487"/>
                <a:gd name="T42" fmla="*/ 881 w 6358"/>
                <a:gd name="T43" fmla="*/ 688 h 1487"/>
                <a:gd name="T44" fmla="*/ 1585 w 6358"/>
                <a:gd name="T45" fmla="*/ 30 h 1487"/>
                <a:gd name="T46" fmla="*/ 2875 w 6358"/>
                <a:gd name="T47" fmla="*/ 459 h 1487"/>
                <a:gd name="T48" fmla="*/ 2275 w 6358"/>
                <a:gd name="T49" fmla="*/ 30 h 1487"/>
                <a:gd name="T50" fmla="*/ 1913 w 6358"/>
                <a:gd name="T51" fmla="*/ 30 h 1487"/>
                <a:gd name="T52" fmla="*/ 1484 w 6358"/>
                <a:gd name="T53" fmla="*/ 1452 h 1487"/>
                <a:gd name="T54" fmla="*/ 1777 w 6358"/>
                <a:gd name="T55" fmla="*/ 1452 h 1487"/>
                <a:gd name="T56" fmla="*/ 1945 w 6358"/>
                <a:gd name="T57" fmla="*/ 890 h 1487"/>
                <a:gd name="T58" fmla="*/ 2179 w 6358"/>
                <a:gd name="T59" fmla="*/ 890 h 1487"/>
                <a:gd name="T60" fmla="*/ 2875 w 6358"/>
                <a:gd name="T61" fmla="*/ 459 h 1487"/>
                <a:gd name="T62" fmla="*/ 4866 w 6358"/>
                <a:gd name="T63" fmla="*/ 30 h 1487"/>
                <a:gd name="T64" fmla="*/ 4400 w 6358"/>
                <a:gd name="T65" fmla="*/ 30 h 1487"/>
                <a:gd name="T66" fmla="*/ 3694 w 6358"/>
                <a:gd name="T67" fmla="*/ 1259 h 1487"/>
                <a:gd name="T68" fmla="*/ 3678 w 6358"/>
                <a:gd name="T69" fmla="*/ 30 h 1487"/>
                <a:gd name="T70" fmla="*/ 3216 w 6358"/>
                <a:gd name="T71" fmla="*/ 30 h 1487"/>
                <a:gd name="T72" fmla="*/ 2781 w 6358"/>
                <a:gd name="T73" fmla="*/ 1451 h 1487"/>
                <a:gd name="T74" fmla="*/ 3048 w 6358"/>
                <a:gd name="T75" fmla="*/ 1451 h 1487"/>
                <a:gd name="T76" fmla="*/ 3408 w 6358"/>
                <a:gd name="T77" fmla="*/ 234 h 1487"/>
                <a:gd name="T78" fmla="*/ 3482 w 6358"/>
                <a:gd name="T79" fmla="*/ 1451 h 1487"/>
                <a:gd name="T80" fmla="*/ 3758 w 6358"/>
                <a:gd name="T81" fmla="*/ 1451 h 1487"/>
                <a:gd name="T82" fmla="*/ 4544 w 6358"/>
                <a:gd name="T83" fmla="*/ 234 h 1487"/>
                <a:gd name="T84" fmla="*/ 4183 w 6358"/>
                <a:gd name="T85" fmla="*/ 1451 h 1487"/>
                <a:gd name="T86" fmla="*/ 4512 w 6358"/>
                <a:gd name="T87" fmla="*/ 1451 h 1487"/>
                <a:gd name="T88" fmla="*/ 4866 w 6358"/>
                <a:gd name="T89" fmla="*/ 30 h 1487"/>
                <a:gd name="T90" fmla="*/ 5792 w 6358"/>
                <a:gd name="T91" fmla="*/ 0 h 1487"/>
                <a:gd name="T92" fmla="*/ 4947 w 6358"/>
                <a:gd name="T93" fmla="*/ 735 h 1487"/>
                <a:gd name="T94" fmla="*/ 5478 w 6358"/>
                <a:gd name="T95" fmla="*/ 1487 h 1487"/>
                <a:gd name="T96" fmla="*/ 6015 w 6358"/>
                <a:gd name="T97" fmla="*/ 1424 h 1487"/>
                <a:gd name="T98" fmla="*/ 6217 w 6358"/>
                <a:gd name="T99" fmla="*/ 706 h 1487"/>
                <a:gd name="T100" fmla="*/ 5614 w 6358"/>
                <a:gd name="T101" fmla="*/ 706 h 1487"/>
                <a:gd name="T102" fmla="*/ 5547 w 6358"/>
                <a:gd name="T103" fmla="*/ 920 h 1487"/>
                <a:gd name="T104" fmla="*/ 5865 w 6358"/>
                <a:gd name="T105" fmla="*/ 920 h 1487"/>
                <a:gd name="T106" fmla="*/ 5766 w 6358"/>
                <a:gd name="T107" fmla="*/ 1232 h 1487"/>
                <a:gd name="T108" fmla="*/ 5540 w 6358"/>
                <a:gd name="T109" fmla="*/ 1282 h 1487"/>
                <a:gd name="T110" fmla="*/ 5254 w 6358"/>
                <a:gd name="T111" fmla="*/ 727 h 1487"/>
                <a:gd name="T112" fmla="*/ 5764 w 6358"/>
                <a:gd name="T113" fmla="*/ 205 h 1487"/>
                <a:gd name="T114" fmla="*/ 6001 w 6358"/>
                <a:gd name="T115" fmla="*/ 451 h 1487"/>
                <a:gd name="T116" fmla="*/ 5991 w 6358"/>
                <a:gd name="T117" fmla="*/ 487 h 1487"/>
                <a:gd name="T118" fmla="*/ 6284 w 6358"/>
                <a:gd name="T119" fmla="*/ 487 h 1487"/>
                <a:gd name="T120" fmla="*/ 5792 w 6358"/>
                <a:gd name="T121" fmla="*/ 0 h 1487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6358" h="1487">
                  <a:moveTo>
                    <a:pt x="2581" y="459"/>
                  </a:moveTo>
                  <a:cubicBezTo>
                    <a:pt x="2533" y="604"/>
                    <a:pt x="2468" y="678"/>
                    <a:pt x="2254" y="682"/>
                  </a:cubicBezTo>
                  <a:cubicBezTo>
                    <a:pt x="2183" y="683"/>
                    <a:pt x="2106" y="681"/>
                    <a:pt x="2000" y="681"/>
                  </a:cubicBezTo>
                  <a:cubicBezTo>
                    <a:pt x="2130" y="234"/>
                    <a:pt x="2130" y="234"/>
                    <a:pt x="2130" y="234"/>
                  </a:cubicBezTo>
                  <a:cubicBezTo>
                    <a:pt x="2451" y="234"/>
                    <a:pt x="2665" y="208"/>
                    <a:pt x="2581" y="459"/>
                  </a:cubicBezTo>
                  <a:moveTo>
                    <a:pt x="749" y="30"/>
                  </a:moveTo>
                  <a:cubicBezTo>
                    <a:pt x="427" y="30"/>
                    <a:pt x="427" y="30"/>
                    <a:pt x="427" y="30"/>
                  </a:cubicBezTo>
                  <a:cubicBezTo>
                    <a:pt x="0" y="1452"/>
                    <a:pt x="0" y="1452"/>
                    <a:pt x="0" y="1452"/>
                  </a:cubicBezTo>
                  <a:cubicBezTo>
                    <a:pt x="319" y="1452"/>
                    <a:pt x="319" y="1452"/>
                    <a:pt x="319" y="1452"/>
                  </a:cubicBezTo>
                  <a:cubicBezTo>
                    <a:pt x="325" y="1422"/>
                    <a:pt x="749" y="30"/>
                    <a:pt x="749" y="30"/>
                  </a:cubicBezTo>
                  <a:moveTo>
                    <a:pt x="1585" y="30"/>
                  </a:moveTo>
                  <a:cubicBezTo>
                    <a:pt x="1194" y="30"/>
                    <a:pt x="1194" y="30"/>
                    <a:pt x="1194" y="30"/>
                  </a:cubicBezTo>
                  <a:cubicBezTo>
                    <a:pt x="571" y="658"/>
                    <a:pt x="571" y="658"/>
                    <a:pt x="571" y="658"/>
                  </a:cubicBezTo>
                  <a:cubicBezTo>
                    <a:pt x="571" y="657"/>
                    <a:pt x="571" y="657"/>
                    <a:pt x="571" y="657"/>
                  </a:cubicBezTo>
                  <a:cubicBezTo>
                    <a:pt x="571" y="658"/>
                    <a:pt x="571" y="658"/>
                    <a:pt x="571" y="658"/>
                  </a:cubicBezTo>
                  <a:cubicBezTo>
                    <a:pt x="571" y="658"/>
                    <a:pt x="571" y="658"/>
                    <a:pt x="571" y="658"/>
                  </a:cubicBezTo>
                  <a:cubicBezTo>
                    <a:pt x="571" y="658"/>
                    <a:pt x="571" y="658"/>
                    <a:pt x="571" y="658"/>
                  </a:cubicBezTo>
                  <a:cubicBezTo>
                    <a:pt x="571" y="658"/>
                    <a:pt x="571" y="658"/>
                    <a:pt x="571" y="658"/>
                  </a:cubicBezTo>
                  <a:cubicBezTo>
                    <a:pt x="571" y="658"/>
                    <a:pt x="571" y="658"/>
                    <a:pt x="571" y="658"/>
                  </a:cubicBezTo>
                  <a:cubicBezTo>
                    <a:pt x="892" y="1452"/>
                    <a:pt x="892" y="1452"/>
                    <a:pt x="892" y="1452"/>
                  </a:cubicBezTo>
                  <a:cubicBezTo>
                    <a:pt x="1239" y="1452"/>
                    <a:pt x="1239" y="1452"/>
                    <a:pt x="1239" y="1452"/>
                  </a:cubicBezTo>
                  <a:cubicBezTo>
                    <a:pt x="881" y="688"/>
                    <a:pt x="881" y="688"/>
                    <a:pt x="881" y="688"/>
                  </a:cubicBezTo>
                  <a:lnTo>
                    <a:pt x="1585" y="30"/>
                  </a:lnTo>
                  <a:close/>
                  <a:moveTo>
                    <a:pt x="2875" y="459"/>
                  </a:moveTo>
                  <a:cubicBezTo>
                    <a:pt x="2956" y="21"/>
                    <a:pt x="2603" y="26"/>
                    <a:pt x="2275" y="30"/>
                  </a:cubicBezTo>
                  <a:cubicBezTo>
                    <a:pt x="1913" y="30"/>
                    <a:pt x="1913" y="30"/>
                    <a:pt x="1913" y="30"/>
                  </a:cubicBezTo>
                  <a:cubicBezTo>
                    <a:pt x="1484" y="1452"/>
                    <a:pt x="1484" y="1452"/>
                    <a:pt x="1484" y="1452"/>
                  </a:cubicBezTo>
                  <a:cubicBezTo>
                    <a:pt x="1777" y="1452"/>
                    <a:pt x="1777" y="1452"/>
                    <a:pt x="1777" y="1452"/>
                  </a:cubicBezTo>
                  <a:cubicBezTo>
                    <a:pt x="1945" y="890"/>
                    <a:pt x="1945" y="890"/>
                    <a:pt x="1945" y="890"/>
                  </a:cubicBezTo>
                  <a:cubicBezTo>
                    <a:pt x="2179" y="890"/>
                    <a:pt x="2179" y="890"/>
                    <a:pt x="2179" y="890"/>
                  </a:cubicBezTo>
                  <a:cubicBezTo>
                    <a:pt x="2633" y="890"/>
                    <a:pt x="2833" y="689"/>
                    <a:pt x="2875" y="459"/>
                  </a:cubicBezTo>
                  <a:moveTo>
                    <a:pt x="4866" y="30"/>
                  </a:moveTo>
                  <a:cubicBezTo>
                    <a:pt x="4400" y="30"/>
                    <a:pt x="4400" y="30"/>
                    <a:pt x="4400" y="30"/>
                  </a:cubicBezTo>
                  <a:cubicBezTo>
                    <a:pt x="3832" y="817"/>
                    <a:pt x="3694" y="1259"/>
                    <a:pt x="3694" y="1259"/>
                  </a:cubicBezTo>
                  <a:cubicBezTo>
                    <a:pt x="3749" y="759"/>
                    <a:pt x="3678" y="30"/>
                    <a:pt x="3678" y="30"/>
                  </a:cubicBezTo>
                  <a:cubicBezTo>
                    <a:pt x="3216" y="30"/>
                    <a:pt x="3216" y="30"/>
                    <a:pt x="3216" y="30"/>
                  </a:cubicBezTo>
                  <a:cubicBezTo>
                    <a:pt x="2781" y="1451"/>
                    <a:pt x="2781" y="1451"/>
                    <a:pt x="2781" y="1451"/>
                  </a:cubicBezTo>
                  <a:cubicBezTo>
                    <a:pt x="3048" y="1451"/>
                    <a:pt x="3048" y="1451"/>
                    <a:pt x="3048" y="1451"/>
                  </a:cubicBezTo>
                  <a:cubicBezTo>
                    <a:pt x="3408" y="234"/>
                    <a:pt x="3408" y="234"/>
                    <a:pt x="3408" y="234"/>
                  </a:cubicBezTo>
                  <a:cubicBezTo>
                    <a:pt x="3482" y="1451"/>
                    <a:pt x="3482" y="1451"/>
                    <a:pt x="3482" y="1451"/>
                  </a:cubicBezTo>
                  <a:cubicBezTo>
                    <a:pt x="3758" y="1451"/>
                    <a:pt x="3758" y="1451"/>
                    <a:pt x="3758" y="1451"/>
                  </a:cubicBezTo>
                  <a:cubicBezTo>
                    <a:pt x="4544" y="234"/>
                    <a:pt x="4544" y="234"/>
                    <a:pt x="4544" y="234"/>
                  </a:cubicBezTo>
                  <a:cubicBezTo>
                    <a:pt x="4183" y="1451"/>
                    <a:pt x="4183" y="1451"/>
                    <a:pt x="4183" y="1451"/>
                  </a:cubicBezTo>
                  <a:cubicBezTo>
                    <a:pt x="4512" y="1451"/>
                    <a:pt x="4512" y="1451"/>
                    <a:pt x="4512" y="1451"/>
                  </a:cubicBezTo>
                  <a:lnTo>
                    <a:pt x="4866" y="30"/>
                  </a:lnTo>
                  <a:close/>
                  <a:moveTo>
                    <a:pt x="5792" y="0"/>
                  </a:moveTo>
                  <a:cubicBezTo>
                    <a:pt x="5506" y="0"/>
                    <a:pt x="5151" y="64"/>
                    <a:pt x="4947" y="735"/>
                  </a:cubicBezTo>
                  <a:cubicBezTo>
                    <a:pt x="4777" y="1296"/>
                    <a:pt x="5191" y="1487"/>
                    <a:pt x="5478" y="1487"/>
                  </a:cubicBezTo>
                  <a:cubicBezTo>
                    <a:pt x="5667" y="1487"/>
                    <a:pt x="5935" y="1455"/>
                    <a:pt x="6015" y="1424"/>
                  </a:cubicBezTo>
                  <a:cubicBezTo>
                    <a:pt x="6217" y="706"/>
                    <a:pt x="6217" y="706"/>
                    <a:pt x="6217" y="706"/>
                  </a:cubicBezTo>
                  <a:cubicBezTo>
                    <a:pt x="5614" y="706"/>
                    <a:pt x="5614" y="706"/>
                    <a:pt x="5614" y="706"/>
                  </a:cubicBezTo>
                  <a:cubicBezTo>
                    <a:pt x="5547" y="920"/>
                    <a:pt x="5547" y="920"/>
                    <a:pt x="5547" y="920"/>
                  </a:cubicBezTo>
                  <a:cubicBezTo>
                    <a:pt x="5865" y="920"/>
                    <a:pt x="5865" y="920"/>
                    <a:pt x="5865" y="920"/>
                  </a:cubicBezTo>
                  <a:cubicBezTo>
                    <a:pt x="5766" y="1232"/>
                    <a:pt x="5766" y="1232"/>
                    <a:pt x="5766" y="1232"/>
                  </a:cubicBezTo>
                  <a:cubicBezTo>
                    <a:pt x="5766" y="1232"/>
                    <a:pt x="5779" y="1281"/>
                    <a:pt x="5540" y="1282"/>
                  </a:cubicBezTo>
                  <a:cubicBezTo>
                    <a:pt x="5238" y="1283"/>
                    <a:pt x="5155" y="1072"/>
                    <a:pt x="5254" y="727"/>
                  </a:cubicBezTo>
                  <a:cubicBezTo>
                    <a:pt x="5346" y="407"/>
                    <a:pt x="5493" y="192"/>
                    <a:pt x="5764" y="205"/>
                  </a:cubicBezTo>
                  <a:cubicBezTo>
                    <a:pt x="5947" y="214"/>
                    <a:pt x="6052" y="282"/>
                    <a:pt x="6001" y="451"/>
                  </a:cubicBezTo>
                  <a:cubicBezTo>
                    <a:pt x="5998" y="463"/>
                    <a:pt x="5996" y="477"/>
                    <a:pt x="5991" y="487"/>
                  </a:cubicBezTo>
                  <a:cubicBezTo>
                    <a:pt x="6284" y="487"/>
                    <a:pt x="6284" y="487"/>
                    <a:pt x="6284" y="487"/>
                  </a:cubicBezTo>
                  <a:cubicBezTo>
                    <a:pt x="6358" y="270"/>
                    <a:pt x="6210" y="0"/>
                    <a:pt x="5792" y="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Freeform 8"/>
            <p:cNvSpPr>
              <a:spLocks noEditPoints="1"/>
            </p:cNvSpPr>
            <p:nvPr userDrawn="1"/>
          </p:nvSpPr>
          <p:spPr bwMode="gray">
            <a:xfrm>
              <a:off x="175518" y="0"/>
              <a:ext cx="963613" cy="695325"/>
            </a:xfrm>
            <a:custGeom>
              <a:avLst/>
              <a:gdLst>
                <a:gd name="T0" fmla="*/ 607 w 607"/>
                <a:gd name="T1" fmla="*/ 136 h 438"/>
                <a:gd name="T2" fmla="*/ 511 w 607"/>
                <a:gd name="T3" fmla="*/ 136 h 438"/>
                <a:gd name="T4" fmla="*/ 511 w 607"/>
                <a:gd name="T5" fmla="*/ 0 h 438"/>
                <a:gd name="T6" fmla="*/ 607 w 607"/>
                <a:gd name="T7" fmla="*/ 0 h 438"/>
                <a:gd name="T8" fmla="*/ 607 w 607"/>
                <a:gd name="T9" fmla="*/ 136 h 438"/>
                <a:gd name="T10" fmla="*/ 607 w 607"/>
                <a:gd name="T11" fmla="*/ 302 h 438"/>
                <a:gd name="T12" fmla="*/ 511 w 607"/>
                <a:gd name="T13" fmla="*/ 302 h 438"/>
                <a:gd name="T14" fmla="*/ 511 w 607"/>
                <a:gd name="T15" fmla="*/ 438 h 438"/>
                <a:gd name="T16" fmla="*/ 607 w 607"/>
                <a:gd name="T17" fmla="*/ 438 h 438"/>
                <a:gd name="T18" fmla="*/ 607 w 607"/>
                <a:gd name="T19" fmla="*/ 302 h 438"/>
                <a:gd name="T20" fmla="*/ 96 w 607"/>
                <a:gd name="T21" fmla="*/ 0 h 438"/>
                <a:gd name="T22" fmla="*/ 0 w 607"/>
                <a:gd name="T23" fmla="*/ 0 h 438"/>
                <a:gd name="T24" fmla="*/ 0 w 607"/>
                <a:gd name="T25" fmla="*/ 136 h 438"/>
                <a:gd name="T26" fmla="*/ 96 w 607"/>
                <a:gd name="T27" fmla="*/ 136 h 438"/>
                <a:gd name="T28" fmla="*/ 96 w 607"/>
                <a:gd name="T29" fmla="*/ 0 h 438"/>
                <a:gd name="T30" fmla="*/ 96 w 607"/>
                <a:gd name="T31" fmla="*/ 302 h 438"/>
                <a:gd name="T32" fmla="*/ 0 w 607"/>
                <a:gd name="T33" fmla="*/ 302 h 438"/>
                <a:gd name="T34" fmla="*/ 0 w 607"/>
                <a:gd name="T35" fmla="*/ 438 h 438"/>
                <a:gd name="T36" fmla="*/ 96 w 607"/>
                <a:gd name="T37" fmla="*/ 438 h 438"/>
                <a:gd name="T38" fmla="*/ 96 w 607"/>
                <a:gd name="T39" fmla="*/ 302 h 438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607" h="438">
                  <a:moveTo>
                    <a:pt x="607" y="136"/>
                  </a:moveTo>
                  <a:lnTo>
                    <a:pt x="511" y="136"/>
                  </a:lnTo>
                  <a:lnTo>
                    <a:pt x="511" y="0"/>
                  </a:lnTo>
                  <a:lnTo>
                    <a:pt x="607" y="0"/>
                  </a:lnTo>
                  <a:lnTo>
                    <a:pt x="607" y="136"/>
                  </a:lnTo>
                  <a:close/>
                  <a:moveTo>
                    <a:pt x="607" y="302"/>
                  </a:moveTo>
                  <a:lnTo>
                    <a:pt x="511" y="302"/>
                  </a:lnTo>
                  <a:lnTo>
                    <a:pt x="511" y="438"/>
                  </a:lnTo>
                  <a:lnTo>
                    <a:pt x="607" y="438"/>
                  </a:lnTo>
                  <a:lnTo>
                    <a:pt x="607" y="302"/>
                  </a:lnTo>
                  <a:close/>
                  <a:moveTo>
                    <a:pt x="96" y="0"/>
                  </a:moveTo>
                  <a:lnTo>
                    <a:pt x="0" y="0"/>
                  </a:lnTo>
                  <a:lnTo>
                    <a:pt x="0" y="136"/>
                  </a:lnTo>
                  <a:lnTo>
                    <a:pt x="96" y="136"/>
                  </a:lnTo>
                  <a:lnTo>
                    <a:pt x="96" y="0"/>
                  </a:lnTo>
                  <a:close/>
                  <a:moveTo>
                    <a:pt x="96" y="302"/>
                  </a:moveTo>
                  <a:lnTo>
                    <a:pt x="0" y="302"/>
                  </a:lnTo>
                  <a:lnTo>
                    <a:pt x="0" y="438"/>
                  </a:lnTo>
                  <a:lnTo>
                    <a:pt x="96" y="438"/>
                  </a:lnTo>
                  <a:lnTo>
                    <a:pt x="96" y="302"/>
                  </a:lnTo>
                  <a:close/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2" name="Text Placeholder 4"/>
          <p:cNvSpPr>
            <a:spLocks noGrp="1"/>
          </p:cNvSpPr>
          <p:nvPr>
            <p:ph type="body" sz="quarter" idx="15"/>
          </p:nvPr>
        </p:nvSpPr>
        <p:spPr bwMode="gray">
          <a:xfrm>
            <a:off x="2445729" y="6421438"/>
            <a:ext cx="2060331" cy="175914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400" b="0">
                <a:solidFill>
                  <a:schemeClr val="tx1"/>
                </a:solidFill>
                <a:latin typeface="+mn-lt"/>
                <a:cs typeface="Times New Roman" pitchFamily="18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700">
                <a:solidFill>
                  <a:schemeClr val="tx1"/>
                </a:solidFill>
                <a:latin typeface="+mn-lt"/>
                <a:cs typeface="Times New Roman" pitchFamily="18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buClrTx/>
              <a:defRPr sz="700">
                <a:solidFill>
                  <a:schemeClr val="tx1"/>
                </a:solidFill>
                <a:latin typeface="+mn-lt"/>
                <a:cs typeface="Times New Roman" pitchFamily="18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buClrTx/>
              <a:defRPr sz="700">
                <a:solidFill>
                  <a:schemeClr val="tx1"/>
                </a:solidFill>
                <a:latin typeface="+mn-lt"/>
                <a:cs typeface="Times New Roman" pitchFamily="18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buClrTx/>
              <a:defRPr sz="700">
                <a:solidFill>
                  <a:schemeClr val="tx1"/>
                </a:solidFill>
                <a:latin typeface="+mn-lt"/>
                <a:cs typeface="Times New Roman" pitchFamily="18" charset="0"/>
              </a:defRPr>
            </a:lvl5pPr>
            <a:lvl6pPr>
              <a:lnSpc>
                <a:spcPct val="100000"/>
              </a:lnSpc>
              <a:spcBef>
                <a:spcPts val="0"/>
              </a:spcBef>
              <a:buClrTx/>
              <a:defRPr sz="700" baseline="0">
                <a:solidFill>
                  <a:schemeClr val="tx1"/>
                </a:solidFill>
                <a:latin typeface="+mn-lt"/>
                <a:cs typeface="Times New Roman" pitchFamily="18" charset="0"/>
              </a:defRPr>
            </a:lvl6pPr>
            <a:lvl7pPr>
              <a:lnSpc>
                <a:spcPct val="100000"/>
              </a:lnSpc>
              <a:spcBef>
                <a:spcPts val="0"/>
              </a:spcBef>
              <a:buClrTx/>
              <a:defRPr sz="700" baseline="0">
                <a:solidFill>
                  <a:schemeClr val="tx1"/>
                </a:solidFill>
                <a:latin typeface="+mn-lt"/>
                <a:cs typeface="Times New Roman" pitchFamily="18" charset="0"/>
              </a:defRPr>
            </a:lvl7pPr>
            <a:lvl8pPr>
              <a:lnSpc>
                <a:spcPct val="100000"/>
              </a:lnSpc>
              <a:spcBef>
                <a:spcPts val="0"/>
              </a:spcBef>
              <a:buClrTx/>
              <a:defRPr sz="700" baseline="0">
                <a:solidFill>
                  <a:schemeClr val="tx1"/>
                </a:solidFill>
                <a:latin typeface="+mn-lt"/>
                <a:cs typeface="Times New Roman" pitchFamily="18" charset="0"/>
              </a:defRPr>
            </a:lvl8pPr>
            <a:lvl9pPr>
              <a:lnSpc>
                <a:spcPct val="100000"/>
              </a:lnSpc>
              <a:spcBef>
                <a:spcPts val="0"/>
              </a:spcBef>
              <a:buClrTx/>
              <a:defRPr sz="700" baseline="0">
                <a:solidFill>
                  <a:schemeClr val="tx1"/>
                </a:solidFill>
                <a:latin typeface="+mn-lt"/>
                <a:cs typeface="Times New Roman" pitchFamily="18" charset="0"/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4"/>
          </p:nvPr>
        </p:nvSpPr>
        <p:spPr bwMode="gray">
          <a:xfrm>
            <a:off x="238859" y="6421438"/>
            <a:ext cx="2074321" cy="175914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400" b="0">
                <a:solidFill>
                  <a:schemeClr val="tx1"/>
                </a:solidFill>
                <a:latin typeface="+mn-lt"/>
                <a:cs typeface="Times New Roman" pitchFamily="18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700">
                <a:solidFill>
                  <a:schemeClr val="tx1"/>
                </a:solidFill>
                <a:latin typeface="+mn-lt"/>
                <a:cs typeface="Times New Roman" pitchFamily="18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buClrTx/>
              <a:defRPr sz="700">
                <a:solidFill>
                  <a:schemeClr val="tx1"/>
                </a:solidFill>
                <a:latin typeface="+mn-lt"/>
                <a:cs typeface="Times New Roman" pitchFamily="18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buClrTx/>
              <a:defRPr sz="700">
                <a:solidFill>
                  <a:schemeClr val="tx1"/>
                </a:solidFill>
                <a:latin typeface="+mn-lt"/>
                <a:cs typeface="Times New Roman" pitchFamily="18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buClrTx/>
              <a:defRPr sz="700">
                <a:solidFill>
                  <a:schemeClr val="tx1"/>
                </a:solidFill>
                <a:latin typeface="+mn-lt"/>
                <a:cs typeface="Times New Roman" pitchFamily="18" charset="0"/>
              </a:defRPr>
            </a:lvl5pPr>
            <a:lvl6pPr>
              <a:lnSpc>
                <a:spcPct val="100000"/>
              </a:lnSpc>
              <a:spcBef>
                <a:spcPts val="0"/>
              </a:spcBef>
              <a:buClrTx/>
              <a:defRPr sz="700" baseline="0">
                <a:solidFill>
                  <a:schemeClr val="tx1"/>
                </a:solidFill>
                <a:latin typeface="+mn-lt"/>
                <a:cs typeface="Times New Roman" pitchFamily="18" charset="0"/>
              </a:defRPr>
            </a:lvl6pPr>
            <a:lvl7pPr>
              <a:lnSpc>
                <a:spcPct val="100000"/>
              </a:lnSpc>
              <a:spcBef>
                <a:spcPts val="0"/>
              </a:spcBef>
              <a:buClrTx/>
              <a:defRPr sz="700" baseline="0">
                <a:solidFill>
                  <a:schemeClr val="tx1"/>
                </a:solidFill>
                <a:latin typeface="+mn-lt"/>
                <a:cs typeface="Times New Roman" pitchFamily="18" charset="0"/>
              </a:defRPr>
            </a:lvl7pPr>
            <a:lvl8pPr>
              <a:lnSpc>
                <a:spcPct val="100000"/>
              </a:lnSpc>
              <a:spcBef>
                <a:spcPts val="0"/>
              </a:spcBef>
              <a:buClrTx/>
              <a:defRPr sz="700" baseline="0">
                <a:solidFill>
                  <a:schemeClr val="tx1"/>
                </a:solidFill>
                <a:latin typeface="+mn-lt"/>
                <a:cs typeface="Times New Roman" pitchFamily="18" charset="0"/>
              </a:defRPr>
            </a:lvl8pPr>
            <a:lvl9pPr>
              <a:lnSpc>
                <a:spcPct val="100000"/>
              </a:lnSpc>
              <a:spcBef>
                <a:spcPts val="0"/>
              </a:spcBef>
              <a:buClrTx/>
              <a:defRPr sz="700" baseline="0">
                <a:solidFill>
                  <a:schemeClr val="tx1"/>
                </a:solidFill>
                <a:latin typeface="+mn-lt"/>
                <a:cs typeface="Times New Roman" pitchFamily="18" charset="0"/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3"/>
          </p:nvPr>
        </p:nvSpPr>
        <p:spPr bwMode="gray">
          <a:xfrm>
            <a:off x="2312056" y="548681"/>
            <a:ext cx="1262910" cy="504056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700">
                <a:solidFill>
                  <a:schemeClr val="tx1"/>
                </a:solidFill>
                <a:latin typeface="+mn-lt"/>
                <a:cs typeface="Times New Roman" pitchFamily="18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700">
                <a:solidFill>
                  <a:schemeClr val="tx1"/>
                </a:solidFill>
                <a:latin typeface="+mn-lt"/>
                <a:cs typeface="Times New Roman" pitchFamily="18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buClrTx/>
              <a:defRPr sz="700">
                <a:solidFill>
                  <a:schemeClr val="tx1"/>
                </a:solidFill>
                <a:latin typeface="+mn-lt"/>
                <a:cs typeface="Times New Roman" pitchFamily="18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buClrTx/>
              <a:defRPr sz="700">
                <a:solidFill>
                  <a:schemeClr val="tx1"/>
                </a:solidFill>
                <a:latin typeface="+mn-lt"/>
                <a:cs typeface="Times New Roman" pitchFamily="18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buClrTx/>
              <a:defRPr sz="700">
                <a:solidFill>
                  <a:schemeClr val="tx1"/>
                </a:solidFill>
                <a:latin typeface="+mn-lt"/>
                <a:cs typeface="Times New Roman" pitchFamily="18" charset="0"/>
              </a:defRPr>
            </a:lvl5pPr>
            <a:lvl6pPr>
              <a:lnSpc>
                <a:spcPct val="100000"/>
              </a:lnSpc>
              <a:spcBef>
                <a:spcPts val="0"/>
              </a:spcBef>
              <a:buClrTx/>
              <a:defRPr sz="700" baseline="0">
                <a:solidFill>
                  <a:schemeClr val="tx1"/>
                </a:solidFill>
                <a:latin typeface="+mn-lt"/>
                <a:cs typeface="Times New Roman" pitchFamily="18" charset="0"/>
              </a:defRPr>
            </a:lvl6pPr>
            <a:lvl7pPr>
              <a:lnSpc>
                <a:spcPct val="100000"/>
              </a:lnSpc>
              <a:spcBef>
                <a:spcPts val="0"/>
              </a:spcBef>
              <a:buClrTx/>
              <a:defRPr sz="700" baseline="0">
                <a:solidFill>
                  <a:schemeClr val="tx1"/>
                </a:solidFill>
                <a:latin typeface="+mn-lt"/>
                <a:cs typeface="Times New Roman" pitchFamily="18" charset="0"/>
              </a:defRPr>
            </a:lvl7pPr>
            <a:lvl8pPr>
              <a:lnSpc>
                <a:spcPct val="100000"/>
              </a:lnSpc>
              <a:spcBef>
                <a:spcPts val="0"/>
              </a:spcBef>
              <a:buClrTx/>
              <a:defRPr sz="700" baseline="0">
                <a:solidFill>
                  <a:schemeClr val="tx1"/>
                </a:solidFill>
                <a:latin typeface="+mn-lt"/>
                <a:cs typeface="Times New Roman" pitchFamily="18" charset="0"/>
              </a:defRPr>
            </a:lvl8pPr>
            <a:lvl9pPr>
              <a:lnSpc>
                <a:spcPct val="100000"/>
              </a:lnSpc>
              <a:spcBef>
                <a:spcPts val="0"/>
              </a:spcBef>
              <a:buClrTx/>
              <a:defRPr sz="700" baseline="0">
                <a:solidFill>
                  <a:schemeClr val="tx1"/>
                </a:solidFill>
                <a:latin typeface="+mn-lt"/>
                <a:cs typeface="Times New Roman" pitchFamily="18" charset="0"/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/>
          </p:nvPr>
        </p:nvSpPr>
        <p:spPr bwMode="gray">
          <a:xfrm>
            <a:off x="1049149" y="548681"/>
            <a:ext cx="1262910" cy="504056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700">
                <a:solidFill>
                  <a:schemeClr val="tx1"/>
                </a:solidFill>
                <a:latin typeface="+mn-lt"/>
                <a:cs typeface="Times New Roman" pitchFamily="18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700">
                <a:solidFill>
                  <a:schemeClr val="tx1"/>
                </a:solidFill>
                <a:latin typeface="+mn-lt"/>
                <a:cs typeface="Times New Roman" pitchFamily="18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buClrTx/>
              <a:defRPr sz="700">
                <a:solidFill>
                  <a:schemeClr val="tx1"/>
                </a:solidFill>
                <a:latin typeface="+mn-lt"/>
                <a:cs typeface="Times New Roman" pitchFamily="18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buClrTx/>
              <a:defRPr sz="700">
                <a:solidFill>
                  <a:schemeClr val="tx1"/>
                </a:solidFill>
                <a:latin typeface="+mn-lt"/>
                <a:cs typeface="Times New Roman" pitchFamily="18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buClrTx/>
              <a:defRPr sz="700">
                <a:solidFill>
                  <a:schemeClr val="tx1"/>
                </a:solidFill>
                <a:latin typeface="+mn-lt"/>
                <a:cs typeface="Times New Roman" pitchFamily="18" charset="0"/>
              </a:defRPr>
            </a:lvl5pPr>
            <a:lvl6pPr>
              <a:lnSpc>
                <a:spcPct val="100000"/>
              </a:lnSpc>
              <a:spcBef>
                <a:spcPts val="0"/>
              </a:spcBef>
              <a:buClrTx/>
              <a:defRPr sz="700" baseline="0">
                <a:solidFill>
                  <a:schemeClr val="tx1"/>
                </a:solidFill>
                <a:latin typeface="+mn-lt"/>
                <a:cs typeface="Times New Roman" pitchFamily="18" charset="0"/>
              </a:defRPr>
            </a:lvl6pPr>
            <a:lvl7pPr>
              <a:lnSpc>
                <a:spcPct val="100000"/>
              </a:lnSpc>
              <a:spcBef>
                <a:spcPts val="0"/>
              </a:spcBef>
              <a:buClrTx/>
              <a:defRPr sz="700" baseline="0">
                <a:solidFill>
                  <a:schemeClr val="tx1"/>
                </a:solidFill>
                <a:latin typeface="+mn-lt"/>
                <a:cs typeface="Times New Roman" pitchFamily="18" charset="0"/>
              </a:defRPr>
            </a:lvl7pPr>
            <a:lvl8pPr>
              <a:lnSpc>
                <a:spcPct val="100000"/>
              </a:lnSpc>
              <a:spcBef>
                <a:spcPts val="0"/>
              </a:spcBef>
              <a:buClrTx/>
              <a:defRPr sz="700" baseline="0">
                <a:solidFill>
                  <a:schemeClr val="tx1"/>
                </a:solidFill>
                <a:latin typeface="+mn-lt"/>
                <a:cs typeface="Times New Roman" pitchFamily="18" charset="0"/>
              </a:defRPr>
            </a:lvl8pPr>
            <a:lvl9pPr>
              <a:lnSpc>
                <a:spcPct val="100000"/>
              </a:lnSpc>
              <a:spcBef>
                <a:spcPts val="0"/>
              </a:spcBef>
              <a:buClrTx/>
              <a:defRPr sz="700" baseline="0">
                <a:solidFill>
                  <a:schemeClr val="tx1"/>
                </a:solidFill>
                <a:latin typeface="+mn-lt"/>
                <a:cs typeface="Times New Roman" pitchFamily="18" charset="0"/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 bwMode="gray">
          <a:xfrm>
            <a:off x="252047" y="1269454"/>
            <a:ext cx="4250348" cy="4896396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>
              <a:defRPr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>
              <a:buClrTx/>
              <a:defRPr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>
              <a:buClrTx/>
              <a:defRPr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>
              <a:buClrTx/>
              <a:defRPr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>
              <a:buClrTx/>
              <a:defRPr baseline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>
              <a:buClrTx/>
              <a:defRPr baseline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>
              <a:buClrTx/>
              <a:defRPr baseline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>
              <a:buClrTx/>
              <a:defRPr baseline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1"/>
          </p:nvPr>
        </p:nvSpPr>
        <p:spPr bwMode="gray">
          <a:xfrm>
            <a:off x="4634279" y="1269454"/>
            <a:ext cx="4250348" cy="4896396"/>
          </a:xfrm>
          <a:ln w="6350">
            <a:solidFill>
              <a:srgbClr val="747678"/>
            </a:solidFill>
          </a:ln>
        </p:spPr>
        <p:txBody>
          <a:bodyPr lIns="72000" tIns="72000" rIns="72000" bIns="72000">
            <a:normAutofit/>
          </a:bodyPr>
          <a:lstStyle>
            <a:lvl1pPr>
              <a:lnSpc>
                <a:spcPct val="100000"/>
              </a:lnSpc>
              <a:spcBef>
                <a:spcPts val="336"/>
              </a:spcBef>
              <a:defRPr sz="700">
                <a:solidFill>
                  <a:schemeClr val="accent4"/>
                </a:solidFill>
                <a:latin typeface="+mn-lt"/>
                <a:cs typeface="Times New Roman" pitchFamily="18" charset="0"/>
              </a:defRPr>
            </a:lvl1pPr>
            <a:lvl2pPr>
              <a:lnSpc>
                <a:spcPct val="100000"/>
              </a:lnSpc>
              <a:spcBef>
                <a:spcPts val="336"/>
              </a:spcBef>
              <a:defRPr sz="700">
                <a:solidFill>
                  <a:schemeClr val="accent4"/>
                </a:solidFill>
                <a:latin typeface="+mn-lt"/>
                <a:cs typeface="Times New Roman" pitchFamily="18" charset="0"/>
              </a:defRPr>
            </a:lvl2pPr>
            <a:lvl3pPr>
              <a:lnSpc>
                <a:spcPct val="100000"/>
              </a:lnSpc>
              <a:spcBef>
                <a:spcPts val="336"/>
              </a:spcBef>
              <a:buClrTx/>
              <a:defRPr sz="700">
                <a:solidFill>
                  <a:schemeClr val="accent4"/>
                </a:solidFill>
                <a:latin typeface="+mn-lt"/>
                <a:cs typeface="Times New Roman" pitchFamily="18" charset="0"/>
              </a:defRPr>
            </a:lvl3pPr>
            <a:lvl4pPr>
              <a:lnSpc>
                <a:spcPct val="100000"/>
              </a:lnSpc>
              <a:spcBef>
                <a:spcPts val="336"/>
              </a:spcBef>
              <a:buClrTx/>
              <a:defRPr sz="700">
                <a:solidFill>
                  <a:schemeClr val="accent4"/>
                </a:solidFill>
                <a:latin typeface="+mn-lt"/>
                <a:cs typeface="Times New Roman" pitchFamily="18" charset="0"/>
              </a:defRPr>
            </a:lvl4pPr>
            <a:lvl5pPr>
              <a:lnSpc>
                <a:spcPct val="100000"/>
              </a:lnSpc>
              <a:spcBef>
                <a:spcPts val="336"/>
              </a:spcBef>
              <a:buClrTx/>
              <a:defRPr sz="700">
                <a:solidFill>
                  <a:schemeClr val="accent4"/>
                </a:solidFill>
                <a:latin typeface="+mn-lt"/>
                <a:cs typeface="Times New Roman" pitchFamily="18" charset="0"/>
              </a:defRPr>
            </a:lvl5pPr>
            <a:lvl6pPr>
              <a:lnSpc>
                <a:spcPct val="100000"/>
              </a:lnSpc>
              <a:spcBef>
                <a:spcPts val="336"/>
              </a:spcBef>
              <a:buClrTx/>
              <a:defRPr sz="700" baseline="0">
                <a:solidFill>
                  <a:schemeClr val="accent4"/>
                </a:solidFill>
                <a:latin typeface="+mn-lt"/>
                <a:cs typeface="Times New Roman" pitchFamily="18" charset="0"/>
              </a:defRPr>
            </a:lvl6pPr>
            <a:lvl7pPr>
              <a:lnSpc>
                <a:spcPct val="100000"/>
              </a:lnSpc>
              <a:spcBef>
                <a:spcPts val="336"/>
              </a:spcBef>
              <a:buClrTx/>
              <a:defRPr sz="700" baseline="0">
                <a:solidFill>
                  <a:schemeClr val="accent4"/>
                </a:solidFill>
                <a:latin typeface="+mn-lt"/>
                <a:cs typeface="Times New Roman" pitchFamily="18" charset="0"/>
              </a:defRPr>
            </a:lvl7pPr>
            <a:lvl8pPr>
              <a:lnSpc>
                <a:spcPct val="100000"/>
              </a:lnSpc>
              <a:spcBef>
                <a:spcPts val="336"/>
              </a:spcBef>
              <a:buClrTx/>
              <a:defRPr sz="700" baseline="0">
                <a:solidFill>
                  <a:schemeClr val="accent4"/>
                </a:solidFill>
                <a:latin typeface="+mn-lt"/>
                <a:cs typeface="Times New Roman" pitchFamily="18" charset="0"/>
              </a:defRPr>
            </a:lvl8pPr>
            <a:lvl9pPr>
              <a:lnSpc>
                <a:spcPct val="100000"/>
              </a:lnSpc>
              <a:spcBef>
                <a:spcPts val="336"/>
              </a:spcBef>
              <a:buClrTx/>
              <a:defRPr sz="700" baseline="0">
                <a:solidFill>
                  <a:schemeClr val="accent4"/>
                </a:solidFill>
                <a:latin typeface="+mn-lt"/>
                <a:cs typeface="Times New Roman" pitchFamily="18" charset="0"/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6679671"/>
      </p:ext>
    </p:extLst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ett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7"/>
          <p:cNvGrpSpPr>
            <a:grpSpLocks/>
          </p:cNvGrpSpPr>
          <p:nvPr userDrawn="1"/>
        </p:nvGrpSpPr>
        <p:grpSpPr bwMode="auto">
          <a:xfrm>
            <a:off x="161925" y="0"/>
            <a:ext cx="889000" cy="695325"/>
            <a:chOff x="175518" y="0"/>
            <a:chExt cx="963613" cy="695325"/>
          </a:xfrm>
        </p:grpSpPr>
        <p:sp>
          <p:nvSpPr>
            <p:cNvPr id="7" name="Freeform 6"/>
            <p:cNvSpPr>
              <a:spLocks noEditPoints="1"/>
            </p:cNvSpPr>
            <p:nvPr userDrawn="1"/>
          </p:nvSpPr>
          <p:spPr bwMode="gray">
            <a:xfrm>
              <a:off x="286643" y="215900"/>
              <a:ext cx="700088" cy="271463"/>
            </a:xfrm>
            <a:custGeom>
              <a:avLst/>
              <a:gdLst>
                <a:gd name="T0" fmla="*/ 6130 w 6827"/>
                <a:gd name="T1" fmla="*/ 2584 h 2661"/>
                <a:gd name="T2" fmla="*/ 6106 w 6827"/>
                <a:gd name="T3" fmla="*/ 2594 h 2661"/>
                <a:gd name="T4" fmla="*/ 5549 w 6827"/>
                <a:gd name="T5" fmla="*/ 2661 h 2661"/>
                <a:gd name="T6" fmla="*/ 5025 w 6827"/>
                <a:gd name="T7" fmla="*/ 2423 h 2661"/>
                <a:gd name="T8" fmla="*/ 4926 w 6827"/>
                <a:gd name="T9" fmla="*/ 2101 h 2661"/>
                <a:gd name="T10" fmla="*/ 4756 w 6827"/>
                <a:gd name="T11" fmla="*/ 2101 h 2661"/>
                <a:gd name="T12" fmla="*/ 4625 w 6827"/>
                <a:gd name="T13" fmla="*/ 2625 h 2661"/>
                <a:gd name="T14" fmla="*/ 4182 w 6827"/>
                <a:gd name="T15" fmla="*/ 2625 h 2661"/>
                <a:gd name="T16" fmla="*/ 4338 w 6827"/>
                <a:gd name="T17" fmla="*/ 2101 h 2661"/>
                <a:gd name="T18" fmla="*/ 4197 w 6827"/>
                <a:gd name="T19" fmla="*/ 2101 h 2661"/>
                <a:gd name="T20" fmla="*/ 3859 w 6827"/>
                <a:gd name="T21" fmla="*/ 2625 h 2661"/>
                <a:gd name="T22" fmla="*/ 3503 w 6827"/>
                <a:gd name="T23" fmla="*/ 2625 h 2661"/>
                <a:gd name="T24" fmla="*/ 3471 w 6827"/>
                <a:gd name="T25" fmla="*/ 2101 h 2661"/>
                <a:gd name="T26" fmla="*/ 3314 w 6827"/>
                <a:gd name="T27" fmla="*/ 2101 h 2661"/>
                <a:gd name="T28" fmla="*/ 3159 w 6827"/>
                <a:gd name="T29" fmla="*/ 2625 h 2661"/>
                <a:gd name="T30" fmla="*/ 2780 w 6827"/>
                <a:gd name="T31" fmla="*/ 2625 h 2661"/>
                <a:gd name="T32" fmla="*/ 2940 w 6827"/>
                <a:gd name="T33" fmla="*/ 2101 h 2661"/>
                <a:gd name="T34" fmla="*/ 2047 w 6827"/>
                <a:gd name="T35" fmla="*/ 2101 h 2661"/>
                <a:gd name="T36" fmla="*/ 2047 w 6827"/>
                <a:gd name="T37" fmla="*/ 2093 h 2661"/>
                <a:gd name="T38" fmla="*/ 1888 w 6827"/>
                <a:gd name="T39" fmla="*/ 2626 h 2661"/>
                <a:gd name="T40" fmla="*/ 1484 w 6827"/>
                <a:gd name="T41" fmla="*/ 2626 h 2661"/>
                <a:gd name="T42" fmla="*/ 1642 w 6827"/>
                <a:gd name="T43" fmla="*/ 2101 h 2661"/>
                <a:gd name="T44" fmla="*/ 1148 w 6827"/>
                <a:gd name="T45" fmla="*/ 2101 h 2661"/>
                <a:gd name="T46" fmla="*/ 1394 w 6827"/>
                <a:gd name="T47" fmla="*/ 2626 h 2661"/>
                <a:gd name="T48" fmla="*/ 927 w 6827"/>
                <a:gd name="T49" fmla="*/ 2626 h 2661"/>
                <a:gd name="T50" fmla="*/ 715 w 6827"/>
                <a:gd name="T51" fmla="*/ 2101 h 2661"/>
                <a:gd name="T52" fmla="*/ 588 w 6827"/>
                <a:gd name="T53" fmla="*/ 2101 h 2661"/>
                <a:gd name="T54" fmla="*/ 442 w 6827"/>
                <a:gd name="T55" fmla="*/ 2583 h 2661"/>
                <a:gd name="T56" fmla="*/ 434 w 6827"/>
                <a:gd name="T57" fmla="*/ 2626 h 2661"/>
                <a:gd name="T58" fmla="*/ 0 w 6827"/>
                <a:gd name="T59" fmla="*/ 2626 h 2661"/>
                <a:gd name="T60" fmla="*/ 397 w 6827"/>
                <a:gd name="T61" fmla="*/ 1303 h 2661"/>
                <a:gd name="T62" fmla="*/ 397 w 6827"/>
                <a:gd name="T63" fmla="*/ 0 h 2661"/>
                <a:gd name="T64" fmla="*/ 1888 w 6827"/>
                <a:gd name="T65" fmla="*/ 0 h 2661"/>
                <a:gd name="T66" fmla="*/ 1888 w 6827"/>
                <a:gd name="T67" fmla="*/ 1287 h 2661"/>
                <a:gd name="T68" fmla="*/ 1944 w 6827"/>
                <a:gd name="T69" fmla="*/ 1098 h 2661"/>
                <a:gd name="T70" fmla="*/ 2047 w 6827"/>
                <a:gd name="T71" fmla="*/ 1098 h 2661"/>
                <a:gd name="T72" fmla="*/ 2047 w 6827"/>
                <a:gd name="T73" fmla="*/ 0 h 2661"/>
                <a:gd name="T74" fmla="*/ 3534 w 6827"/>
                <a:gd name="T75" fmla="*/ 0 h 2661"/>
                <a:gd name="T76" fmla="*/ 3534 w 6827"/>
                <a:gd name="T77" fmla="*/ 1098 h 2661"/>
                <a:gd name="T78" fmla="*/ 3694 w 6827"/>
                <a:gd name="T79" fmla="*/ 1098 h 2661"/>
                <a:gd name="T80" fmla="*/ 3694 w 6827"/>
                <a:gd name="T81" fmla="*/ 0 h 2661"/>
                <a:gd name="T82" fmla="*/ 5180 w 6827"/>
                <a:gd name="T83" fmla="*/ 0 h 2661"/>
                <a:gd name="T84" fmla="*/ 5180 w 6827"/>
                <a:gd name="T85" fmla="*/ 1388 h 2661"/>
                <a:gd name="T86" fmla="*/ 5340 w 6827"/>
                <a:gd name="T87" fmla="*/ 1222 h 2661"/>
                <a:gd name="T88" fmla="*/ 5340 w 6827"/>
                <a:gd name="T89" fmla="*/ 0 h 2661"/>
                <a:gd name="T90" fmla="*/ 6827 w 6827"/>
                <a:gd name="T91" fmla="*/ 0 h 2661"/>
                <a:gd name="T92" fmla="*/ 6827 w 6827"/>
                <a:gd name="T93" fmla="*/ 2101 h 2661"/>
                <a:gd name="T94" fmla="*/ 6266 w 6827"/>
                <a:gd name="T95" fmla="*/ 2101 h 2661"/>
                <a:gd name="T96" fmla="*/ 6130 w 6827"/>
                <a:gd name="T97" fmla="*/ 2584 h 2661"/>
                <a:gd name="T98" fmla="*/ 5342 w 6827"/>
                <a:gd name="T99" fmla="*/ 2101 h 2661"/>
                <a:gd name="T100" fmla="*/ 5386 w 6827"/>
                <a:gd name="T101" fmla="*/ 2264 h 2661"/>
                <a:gd name="T102" fmla="*/ 5610 w 6827"/>
                <a:gd name="T103" fmla="*/ 2349 h 2661"/>
                <a:gd name="T104" fmla="*/ 5788 w 6827"/>
                <a:gd name="T105" fmla="*/ 2330 h 2661"/>
                <a:gd name="T106" fmla="*/ 5861 w 6827"/>
                <a:gd name="T107" fmla="*/ 2101 h 2661"/>
                <a:gd name="T108" fmla="*/ 5342 w 6827"/>
                <a:gd name="T109" fmla="*/ 2101 h 2661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0" t="0" r="r" b="b"/>
              <a:pathLst>
                <a:path w="6827" h="2661">
                  <a:moveTo>
                    <a:pt x="6130" y="2584"/>
                  </a:moveTo>
                  <a:cubicBezTo>
                    <a:pt x="6106" y="2594"/>
                    <a:pt x="6106" y="2594"/>
                    <a:pt x="6106" y="2594"/>
                  </a:cubicBezTo>
                  <a:cubicBezTo>
                    <a:pt x="6010" y="2632"/>
                    <a:pt x="5728" y="2661"/>
                    <a:pt x="5549" y="2661"/>
                  </a:cubicBezTo>
                  <a:cubicBezTo>
                    <a:pt x="5381" y="2661"/>
                    <a:pt x="5156" y="2599"/>
                    <a:pt x="5025" y="2423"/>
                  </a:cubicBezTo>
                  <a:cubicBezTo>
                    <a:pt x="4975" y="2355"/>
                    <a:pt x="4927" y="2250"/>
                    <a:pt x="4926" y="2101"/>
                  </a:cubicBezTo>
                  <a:cubicBezTo>
                    <a:pt x="4756" y="2101"/>
                    <a:pt x="4756" y="2101"/>
                    <a:pt x="4756" y="2101"/>
                  </a:cubicBezTo>
                  <a:cubicBezTo>
                    <a:pt x="4625" y="2625"/>
                    <a:pt x="4625" y="2625"/>
                    <a:pt x="4625" y="2625"/>
                  </a:cubicBezTo>
                  <a:cubicBezTo>
                    <a:pt x="4182" y="2625"/>
                    <a:pt x="4182" y="2625"/>
                    <a:pt x="4182" y="2625"/>
                  </a:cubicBezTo>
                  <a:cubicBezTo>
                    <a:pt x="4338" y="2101"/>
                    <a:pt x="4338" y="2101"/>
                    <a:pt x="4338" y="2101"/>
                  </a:cubicBezTo>
                  <a:cubicBezTo>
                    <a:pt x="4197" y="2101"/>
                    <a:pt x="4197" y="2101"/>
                    <a:pt x="4197" y="2101"/>
                  </a:cubicBezTo>
                  <a:cubicBezTo>
                    <a:pt x="3859" y="2625"/>
                    <a:pt x="3859" y="2625"/>
                    <a:pt x="3859" y="2625"/>
                  </a:cubicBezTo>
                  <a:cubicBezTo>
                    <a:pt x="3503" y="2625"/>
                    <a:pt x="3503" y="2625"/>
                    <a:pt x="3503" y="2625"/>
                  </a:cubicBezTo>
                  <a:cubicBezTo>
                    <a:pt x="3471" y="2101"/>
                    <a:pt x="3471" y="2101"/>
                    <a:pt x="3471" y="2101"/>
                  </a:cubicBezTo>
                  <a:cubicBezTo>
                    <a:pt x="3314" y="2101"/>
                    <a:pt x="3314" y="2101"/>
                    <a:pt x="3314" y="2101"/>
                  </a:cubicBezTo>
                  <a:cubicBezTo>
                    <a:pt x="3159" y="2625"/>
                    <a:pt x="3159" y="2625"/>
                    <a:pt x="3159" y="2625"/>
                  </a:cubicBezTo>
                  <a:cubicBezTo>
                    <a:pt x="2780" y="2625"/>
                    <a:pt x="2780" y="2625"/>
                    <a:pt x="2780" y="2625"/>
                  </a:cubicBezTo>
                  <a:cubicBezTo>
                    <a:pt x="2940" y="2101"/>
                    <a:pt x="2940" y="2101"/>
                    <a:pt x="2940" y="2101"/>
                  </a:cubicBezTo>
                  <a:cubicBezTo>
                    <a:pt x="2047" y="2101"/>
                    <a:pt x="2047" y="2101"/>
                    <a:pt x="2047" y="2101"/>
                  </a:cubicBezTo>
                  <a:cubicBezTo>
                    <a:pt x="2047" y="2093"/>
                    <a:pt x="2047" y="2093"/>
                    <a:pt x="2047" y="2093"/>
                  </a:cubicBezTo>
                  <a:cubicBezTo>
                    <a:pt x="1888" y="2626"/>
                    <a:pt x="1888" y="2626"/>
                    <a:pt x="1888" y="2626"/>
                  </a:cubicBezTo>
                  <a:cubicBezTo>
                    <a:pt x="1484" y="2626"/>
                    <a:pt x="1484" y="2626"/>
                    <a:pt x="1484" y="2626"/>
                  </a:cubicBezTo>
                  <a:cubicBezTo>
                    <a:pt x="1642" y="2101"/>
                    <a:pt x="1642" y="2101"/>
                    <a:pt x="1642" y="2101"/>
                  </a:cubicBezTo>
                  <a:cubicBezTo>
                    <a:pt x="1148" y="2101"/>
                    <a:pt x="1148" y="2101"/>
                    <a:pt x="1148" y="2101"/>
                  </a:cubicBezTo>
                  <a:cubicBezTo>
                    <a:pt x="1394" y="2626"/>
                    <a:pt x="1394" y="2626"/>
                    <a:pt x="1394" y="2626"/>
                  </a:cubicBezTo>
                  <a:cubicBezTo>
                    <a:pt x="927" y="2626"/>
                    <a:pt x="927" y="2626"/>
                    <a:pt x="927" y="2626"/>
                  </a:cubicBezTo>
                  <a:cubicBezTo>
                    <a:pt x="715" y="2101"/>
                    <a:pt x="715" y="2101"/>
                    <a:pt x="715" y="2101"/>
                  </a:cubicBezTo>
                  <a:cubicBezTo>
                    <a:pt x="588" y="2101"/>
                    <a:pt x="588" y="2101"/>
                    <a:pt x="588" y="2101"/>
                  </a:cubicBezTo>
                  <a:cubicBezTo>
                    <a:pt x="509" y="2359"/>
                    <a:pt x="447" y="2567"/>
                    <a:pt x="442" y="2583"/>
                  </a:cubicBezTo>
                  <a:cubicBezTo>
                    <a:pt x="434" y="2626"/>
                    <a:pt x="434" y="2626"/>
                    <a:pt x="434" y="2626"/>
                  </a:cubicBezTo>
                  <a:cubicBezTo>
                    <a:pt x="0" y="2626"/>
                    <a:pt x="0" y="2626"/>
                    <a:pt x="0" y="2626"/>
                  </a:cubicBezTo>
                  <a:cubicBezTo>
                    <a:pt x="397" y="1303"/>
                    <a:pt x="397" y="1303"/>
                    <a:pt x="397" y="1303"/>
                  </a:cubicBezTo>
                  <a:cubicBezTo>
                    <a:pt x="397" y="0"/>
                    <a:pt x="397" y="0"/>
                    <a:pt x="397" y="0"/>
                  </a:cubicBezTo>
                  <a:cubicBezTo>
                    <a:pt x="1888" y="0"/>
                    <a:pt x="1888" y="0"/>
                    <a:pt x="1888" y="0"/>
                  </a:cubicBezTo>
                  <a:cubicBezTo>
                    <a:pt x="1888" y="1287"/>
                    <a:pt x="1888" y="1287"/>
                    <a:pt x="1888" y="1287"/>
                  </a:cubicBezTo>
                  <a:cubicBezTo>
                    <a:pt x="1944" y="1098"/>
                    <a:pt x="1944" y="1098"/>
                    <a:pt x="1944" y="1098"/>
                  </a:cubicBezTo>
                  <a:cubicBezTo>
                    <a:pt x="2047" y="1098"/>
                    <a:pt x="2047" y="1098"/>
                    <a:pt x="2047" y="1098"/>
                  </a:cubicBezTo>
                  <a:cubicBezTo>
                    <a:pt x="2047" y="0"/>
                    <a:pt x="2047" y="0"/>
                    <a:pt x="2047" y="0"/>
                  </a:cubicBezTo>
                  <a:cubicBezTo>
                    <a:pt x="3534" y="0"/>
                    <a:pt x="3534" y="0"/>
                    <a:pt x="3534" y="0"/>
                  </a:cubicBezTo>
                  <a:cubicBezTo>
                    <a:pt x="3534" y="1098"/>
                    <a:pt x="3534" y="1098"/>
                    <a:pt x="3534" y="1098"/>
                  </a:cubicBezTo>
                  <a:cubicBezTo>
                    <a:pt x="3694" y="1098"/>
                    <a:pt x="3694" y="1098"/>
                    <a:pt x="3694" y="1098"/>
                  </a:cubicBezTo>
                  <a:cubicBezTo>
                    <a:pt x="3694" y="0"/>
                    <a:pt x="3694" y="0"/>
                    <a:pt x="3694" y="0"/>
                  </a:cubicBezTo>
                  <a:cubicBezTo>
                    <a:pt x="5180" y="0"/>
                    <a:pt x="5180" y="0"/>
                    <a:pt x="5180" y="0"/>
                  </a:cubicBezTo>
                  <a:cubicBezTo>
                    <a:pt x="5180" y="1388"/>
                    <a:pt x="5180" y="1388"/>
                    <a:pt x="5180" y="1388"/>
                  </a:cubicBezTo>
                  <a:cubicBezTo>
                    <a:pt x="5231" y="1319"/>
                    <a:pt x="5285" y="1264"/>
                    <a:pt x="5340" y="1222"/>
                  </a:cubicBezTo>
                  <a:cubicBezTo>
                    <a:pt x="5340" y="0"/>
                    <a:pt x="5340" y="0"/>
                    <a:pt x="5340" y="0"/>
                  </a:cubicBezTo>
                  <a:cubicBezTo>
                    <a:pt x="6827" y="0"/>
                    <a:pt x="6827" y="0"/>
                    <a:pt x="6827" y="0"/>
                  </a:cubicBezTo>
                  <a:cubicBezTo>
                    <a:pt x="6827" y="2101"/>
                    <a:pt x="6827" y="2101"/>
                    <a:pt x="6827" y="2101"/>
                  </a:cubicBezTo>
                  <a:cubicBezTo>
                    <a:pt x="6266" y="2101"/>
                    <a:pt x="6266" y="2101"/>
                    <a:pt x="6266" y="2101"/>
                  </a:cubicBezTo>
                  <a:lnTo>
                    <a:pt x="6130" y="2584"/>
                  </a:lnTo>
                  <a:close/>
                  <a:moveTo>
                    <a:pt x="5342" y="2101"/>
                  </a:moveTo>
                  <a:cubicBezTo>
                    <a:pt x="5344" y="2169"/>
                    <a:pt x="5356" y="2226"/>
                    <a:pt x="5386" y="2264"/>
                  </a:cubicBezTo>
                  <a:cubicBezTo>
                    <a:pt x="5429" y="2321"/>
                    <a:pt x="5503" y="2349"/>
                    <a:pt x="5610" y="2349"/>
                  </a:cubicBezTo>
                  <a:cubicBezTo>
                    <a:pt x="5728" y="2349"/>
                    <a:pt x="5773" y="2336"/>
                    <a:pt x="5788" y="2330"/>
                  </a:cubicBezTo>
                  <a:cubicBezTo>
                    <a:pt x="5861" y="2101"/>
                    <a:pt x="5861" y="2101"/>
                    <a:pt x="5861" y="2101"/>
                  </a:cubicBezTo>
                  <a:lnTo>
                    <a:pt x="5342" y="2101"/>
                  </a:lnTo>
                  <a:close/>
                </a:path>
              </a:pathLst>
            </a:custGeom>
            <a:solidFill>
              <a:srgbClr val="0033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Freeform 7"/>
            <p:cNvSpPr>
              <a:spLocks noEditPoints="1"/>
            </p:cNvSpPr>
            <p:nvPr userDrawn="1"/>
          </p:nvSpPr>
          <p:spPr bwMode="gray">
            <a:xfrm>
              <a:off x="294581" y="330200"/>
              <a:ext cx="650875" cy="152400"/>
            </a:xfrm>
            <a:custGeom>
              <a:avLst/>
              <a:gdLst>
                <a:gd name="T0" fmla="*/ 2581 w 6358"/>
                <a:gd name="T1" fmla="*/ 459 h 1487"/>
                <a:gd name="T2" fmla="*/ 2254 w 6358"/>
                <a:gd name="T3" fmla="*/ 682 h 1487"/>
                <a:gd name="T4" fmla="*/ 2000 w 6358"/>
                <a:gd name="T5" fmla="*/ 681 h 1487"/>
                <a:gd name="T6" fmla="*/ 2130 w 6358"/>
                <a:gd name="T7" fmla="*/ 234 h 1487"/>
                <a:gd name="T8" fmla="*/ 2581 w 6358"/>
                <a:gd name="T9" fmla="*/ 459 h 1487"/>
                <a:gd name="T10" fmla="*/ 749 w 6358"/>
                <a:gd name="T11" fmla="*/ 30 h 1487"/>
                <a:gd name="T12" fmla="*/ 427 w 6358"/>
                <a:gd name="T13" fmla="*/ 30 h 1487"/>
                <a:gd name="T14" fmla="*/ 0 w 6358"/>
                <a:gd name="T15" fmla="*/ 1452 h 1487"/>
                <a:gd name="T16" fmla="*/ 319 w 6358"/>
                <a:gd name="T17" fmla="*/ 1452 h 1487"/>
                <a:gd name="T18" fmla="*/ 749 w 6358"/>
                <a:gd name="T19" fmla="*/ 30 h 1487"/>
                <a:gd name="T20" fmla="*/ 1585 w 6358"/>
                <a:gd name="T21" fmla="*/ 30 h 1487"/>
                <a:gd name="T22" fmla="*/ 1194 w 6358"/>
                <a:gd name="T23" fmla="*/ 30 h 1487"/>
                <a:gd name="T24" fmla="*/ 571 w 6358"/>
                <a:gd name="T25" fmla="*/ 658 h 1487"/>
                <a:gd name="T26" fmla="*/ 571 w 6358"/>
                <a:gd name="T27" fmla="*/ 657 h 1487"/>
                <a:gd name="T28" fmla="*/ 571 w 6358"/>
                <a:gd name="T29" fmla="*/ 658 h 1487"/>
                <a:gd name="T30" fmla="*/ 571 w 6358"/>
                <a:gd name="T31" fmla="*/ 658 h 1487"/>
                <a:gd name="T32" fmla="*/ 571 w 6358"/>
                <a:gd name="T33" fmla="*/ 658 h 1487"/>
                <a:gd name="T34" fmla="*/ 571 w 6358"/>
                <a:gd name="T35" fmla="*/ 658 h 1487"/>
                <a:gd name="T36" fmla="*/ 571 w 6358"/>
                <a:gd name="T37" fmla="*/ 658 h 1487"/>
                <a:gd name="T38" fmla="*/ 892 w 6358"/>
                <a:gd name="T39" fmla="*/ 1452 h 1487"/>
                <a:gd name="T40" fmla="*/ 1239 w 6358"/>
                <a:gd name="T41" fmla="*/ 1452 h 1487"/>
                <a:gd name="T42" fmla="*/ 881 w 6358"/>
                <a:gd name="T43" fmla="*/ 688 h 1487"/>
                <a:gd name="T44" fmla="*/ 1585 w 6358"/>
                <a:gd name="T45" fmla="*/ 30 h 1487"/>
                <a:gd name="T46" fmla="*/ 2875 w 6358"/>
                <a:gd name="T47" fmla="*/ 459 h 1487"/>
                <a:gd name="T48" fmla="*/ 2275 w 6358"/>
                <a:gd name="T49" fmla="*/ 30 h 1487"/>
                <a:gd name="T50" fmla="*/ 1913 w 6358"/>
                <a:gd name="T51" fmla="*/ 30 h 1487"/>
                <a:gd name="T52" fmla="*/ 1484 w 6358"/>
                <a:gd name="T53" fmla="*/ 1452 h 1487"/>
                <a:gd name="T54" fmla="*/ 1777 w 6358"/>
                <a:gd name="T55" fmla="*/ 1452 h 1487"/>
                <a:gd name="T56" fmla="*/ 1945 w 6358"/>
                <a:gd name="T57" fmla="*/ 890 h 1487"/>
                <a:gd name="T58" fmla="*/ 2179 w 6358"/>
                <a:gd name="T59" fmla="*/ 890 h 1487"/>
                <a:gd name="T60" fmla="*/ 2875 w 6358"/>
                <a:gd name="T61" fmla="*/ 459 h 1487"/>
                <a:gd name="T62" fmla="*/ 4866 w 6358"/>
                <a:gd name="T63" fmla="*/ 30 h 1487"/>
                <a:gd name="T64" fmla="*/ 4400 w 6358"/>
                <a:gd name="T65" fmla="*/ 30 h 1487"/>
                <a:gd name="T66" fmla="*/ 3694 w 6358"/>
                <a:gd name="T67" fmla="*/ 1259 h 1487"/>
                <a:gd name="T68" fmla="*/ 3678 w 6358"/>
                <a:gd name="T69" fmla="*/ 30 h 1487"/>
                <a:gd name="T70" fmla="*/ 3216 w 6358"/>
                <a:gd name="T71" fmla="*/ 30 h 1487"/>
                <a:gd name="T72" fmla="*/ 2781 w 6358"/>
                <a:gd name="T73" fmla="*/ 1451 h 1487"/>
                <a:gd name="T74" fmla="*/ 3048 w 6358"/>
                <a:gd name="T75" fmla="*/ 1451 h 1487"/>
                <a:gd name="T76" fmla="*/ 3408 w 6358"/>
                <a:gd name="T77" fmla="*/ 234 h 1487"/>
                <a:gd name="T78" fmla="*/ 3482 w 6358"/>
                <a:gd name="T79" fmla="*/ 1451 h 1487"/>
                <a:gd name="T80" fmla="*/ 3758 w 6358"/>
                <a:gd name="T81" fmla="*/ 1451 h 1487"/>
                <a:gd name="T82" fmla="*/ 4544 w 6358"/>
                <a:gd name="T83" fmla="*/ 234 h 1487"/>
                <a:gd name="T84" fmla="*/ 4183 w 6358"/>
                <a:gd name="T85" fmla="*/ 1451 h 1487"/>
                <a:gd name="T86" fmla="*/ 4512 w 6358"/>
                <a:gd name="T87" fmla="*/ 1451 h 1487"/>
                <a:gd name="T88" fmla="*/ 4866 w 6358"/>
                <a:gd name="T89" fmla="*/ 30 h 1487"/>
                <a:gd name="T90" fmla="*/ 5792 w 6358"/>
                <a:gd name="T91" fmla="*/ 0 h 1487"/>
                <a:gd name="T92" fmla="*/ 4947 w 6358"/>
                <a:gd name="T93" fmla="*/ 735 h 1487"/>
                <a:gd name="T94" fmla="*/ 5478 w 6358"/>
                <a:gd name="T95" fmla="*/ 1487 h 1487"/>
                <a:gd name="T96" fmla="*/ 6015 w 6358"/>
                <a:gd name="T97" fmla="*/ 1424 h 1487"/>
                <a:gd name="T98" fmla="*/ 6217 w 6358"/>
                <a:gd name="T99" fmla="*/ 706 h 1487"/>
                <a:gd name="T100" fmla="*/ 5614 w 6358"/>
                <a:gd name="T101" fmla="*/ 706 h 1487"/>
                <a:gd name="T102" fmla="*/ 5547 w 6358"/>
                <a:gd name="T103" fmla="*/ 920 h 1487"/>
                <a:gd name="T104" fmla="*/ 5865 w 6358"/>
                <a:gd name="T105" fmla="*/ 920 h 1487"/>
                <a:gd name="T106" fmla="*/ 5766 w 6358"/>
                <a:gd name="T107" fmla="*/ 1232 h 1487"/>
                <a:gd name="T108" fmla="*/ 5540 w 6358"/>
                <a:gd name="T109" fmla="*/ 1282 h 1487"/>
                <a:gd name="T110" fmla="*/ 5254 w 6358"/>
                <a:gd name="T111" fmla="*/ 727 h 1487"/>
                <a:gd name="T112" fmla="*/ 5764 w 6358"/>
                <a:gd name="T113" fmla="*/ 205 h 1487"/>
                <a:gd name="T114" fmla="*/ 6001 w 6358"/>
                <a:gd name="T115" fmla="*/ 451 h 1487"/>
                <a:gd name="T116" fmla="*/ 5991 w 6358"/>
                <a:gd name="T117" fmla="*/ 487 h 1487"/>
                <a:gd name="T118" fmla="*/ 6284 w 6358"/>
                <a:gd name="T119" fmla="*/ 487 h 1487"/>
                <a:gd name="T120" fmla="*/ 5792 w 6358"/>
                <a:gd name="T121" fmla="*/ 0 h 1487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6358" h="1487">
                  <a:moveTo>
                    <a:pt x="2581" y="459"/>
                  </a:moveTo>
                  <a:cubicBezTo>
                    <a:pt x="2533" y="604"/>
                    <a:pt x="2468" y="678"/>
                    <a:pt x="2254" y="682"/>
                  </a:cubicBezTo>
                  <a:cubicBezTo>
                    <a:pt x="2183" y="683"/>
                    <a:pt x="2106" y="681"/>
                    <a:pt x="2000" y="681"/>
                  </a:cubicBezTo>
                  <a:cubicBezTo>
                    <a:pt x="2130" y="234"/>
                    <a:pt x="2130" y="234"/>
                    <a:pt x="2130" y="234"/>
                  </a:cubicBezTo>
                  <a:cubicBezTo>
                    <a:pt x="2451" y="234"/>
                    <a:pt x="2665" y="208"/>
                    <a:pt x="2581" y="459"/>
                  </a:cubicBezTo>
                  <a:moveTo>
                    <a:pt x="749" y="30"/>
                  </a:moveTo>
                  <a:cubicBezTo>
                    <a:pt x="427" y="30"/>
                    <a:pt x="427" y="30"/>
                    <a:pt x="427" y="30"/>
                  </a:cubicBezTo>
                  <a:cubicBezTo>
                    <a:pt x="0" y="1452"/>
                    <a:pt x="0" y="1452"/>
                    <a:pt x="0" y="1452"/>
                  </a:cubicBezTo>
                  <a:cubicBezTo>
                    <a:pt x="319" y="1452"/>
                    <a:pt x="319" y="1452"/>
                    <a:pt x="319" y="1452"/>
                  </a:cubicBezTo>
                  <a:cubicBezTo>
                    <a:pt x="325" y="1422"/>
                    <a:pt x="749" y="30"/>
                    <a:pt x="749" y="30"/>
                  </a:cubicBezTo>
                  <a:moveTo>
                    <a:pt x="1585" y="30"/>
                  </a:moveTo>
                  <a:cubicBezTo>
                    <a:pt x="1194" y="30"/>
                    <a:pt x="1194" y="30"/>
                    <a:pt x="1194" y="30"/>
                  </a:cubicBezTo>
                  <a:cubicBezTo>
                    <a:pt x="571" y="658"/>
                    <a:pt x="571" y="658"/>
                    <a:pt x="571" y="658"/>
                  </a:cubicBezTo>
                  <a:cubicBezTo>
                    <a:pt x="571" y="657"/>
                    <a:pt x="571" y="657"/>
                    <a:pt x="571" y="657"/>
                  </a:cubicBezTo>
                  <a:cubicBezTo>
                    <a:pt x="571" y="658"/>
                    <a:pt x="571" y="658"/>
                    <a:pt x="571" y="658"/>
                  </a:cubicBezTo>
                  <a:cubicBezTo>
                    <a:pt x="571" y="658"/>
                    <a:pt x="571" y="658"/>
                    <a:pt x="571" y="658"/>
                  </a:cubicBezTo>
                  <a:cubicBezTo>
                    <a:pt x="571" y="658"/>
                    <a:pt x="571" y="658"/>
                    <a:pt x="571" y="658"/>
                  </a:cubicBezTo>
                  <a:cubicBezTo>
                    <a:pt x="571" y="658"/>
                    <a:pt x="571" y="658"/>
                    <a:pt x="571" y="658"/>
                  </a:cubicBezTo>
                  <a:cubicBezTo>
                    <a:pt x="571" y="658"/>
                    <a:pt x="571" y="658"/>
                    <a:pt x="571" y="658"/>
                  </a:cubicBezTo>
                  <a:cubicBezTo>
                    <a:pt x="892" y="1452"/>
                    <a:pt x="892" y="1452"/>
                    <a:pt x="892" y="1452"/>
                  </a:cubicBezTo>
                  <a:cubicBezTo>
                    <a:pt x="1239" y="1452"/>
                    <a:pt x="1239" y="1452"/>
                    <a:pt x="1239" y="1452"/>
                  </a:cubicBezTo>
                  <a:cubicBezTo>
                    <a:pt x="881" y="688"/>
                    <a:pt x="881" y="688"/>
                    <a:pt x="881" y="688"/>
                  </a:cubicBezTo>
                  <a:lnTo>
                    <a:pt x="1585" y="30"/>
                  </a:lnTo>
                  <a:close/>
                  <a:moveTo>
                    <a:pt x="2875" y="459"/>
                  </a:moveTo>
                  <a:cubicBezTo>
                    <a:pt x="2956" y="21"/>
                    <a:pt x="2603" y="26"/>
                    <a:pt x="2275" y="30"/>
                  </a:cubicBezTo>
                  <a:cubicBezTo>
                    <a:pt x="1913" y="30"/>
                    <a:pt x="1913" y="30"/>
                    <a:pt x="1913" y="30"/>
                  </a:cubicBezTo>
                  <a:cubicBezTo>
                    <a:pt x="1484" y="1452"/>
                    <a:pt x="1484" y="1452"/>
                    <a:pt x="1484" y="1452"/>
                  </a:cubicBezTo>
                  <a:cubicBezTo>
                    <a:pt x="1777" y="1452"/>
                    <a:pt x="1777" y="1452"/>
                    <a:pt x="1777" y="1452"/>
                  </a:cubicBezTo>
                  <a:cubicBezTo>
                    <a:pt x="1945" y="890"/>
                    <a:pt x="1945" y="890"/>
                    <a:pt x="1945" y="890"/>
                  </a:cubicBezTo>
                  <a:cubicBezTo>
                    <a:pt x="2179" y="890"/>
                    <a:pt x="2179" y="890"/>
                    <a:pt x="2179" y="890"/>
                  </a:cubicBezTo>
                  <a:cubicBezTo>
                    <a:pt x="2633" y="890"/>
                    <a:pt x="2833" y="689"/>
                    <a:pt x="2875" y="459"/>
                  </a:cubicBezTo>
                  <a:moveTo>
                    <a:pt x="4866" y="30"/>
                  </a:moveTo>
                  <a:cubicBezTo>
                    <a:pt x="4400" y="30"/>
                    <a:pt x="4400" y="30"/>
                    <a:pt x="4400" y="30"/>
                  </a:cubicBezTo>
                  <a:cubicBezTo>
                    <a:pt x="3832" y="817"/>
                    <a:pt x="3694" y="1259"/>
                    <a:pt x="3694" y="1259"/>
                  </a:cubicBezTo>
                  <a:cubicBezTo>
                    <a:pt x="3749" y="759"/>
                    <a:pt x="3678" y="30"/>
                    <a:pt x="3678" y="30"/>
                  </a:cubicBezTo>
                  <a:cubicBezTo>
                    <a:pt x="3216" y="30"/>
                    <a:pt x="3216" y="30"/>
                    <a:pt x="3216" y="30"/>
                  </a:cubicBezTo>
                  <a:cubicBezTo>
                    <a:pt x="2781" y="1451"/>
                    <a:pt x="2781" y="1451"/>
                    <a:pt x="2781" y="1451"/>
                  </a:cubicBezTo>
                  <a:cubicBezTo>
                    <a:pt x="3048" y="1451"/>
                    <a:pt x="3048" y="1451"/>
                    <a:pt x="3048" y="1451"/>
                  </a:cubicBezTo>
                  <a:cubicBezTo>
                    <a:pt x="3408" y="234"/>
                    <a:pt x="3408" y="234"/>
                    <a:pt x="3408" y="234"/>
                  </a:cubicBezTo>
                  <a:cubicBezTo>
                    <a:pt x="3482" y="1451"/>
                    <a:pt x="3482" y="1451"/>
                    <a:pt x="3482" y="1451"/>
                  </a:cubicBezTo>
                  <a:cubicBezTo>
                    <a:pt x="3758" y="1451"/>
                    <a:pt x="3758" y="1451"/>
                    <a:pt x="3758" y="1451"/>
                  </a:cubicBezTo>
                  <a:cubicBezTo>
                    <a:pt x="4544" y="234"/>
                    <a:pt x="4544" y="234"/>
                    <a:pt x="4544" y="234"/>
                  </a:cubicBezTo>
                  <a:cubicBezTo>
                    <a:pt x="4183" y="1451"/>
                    <a:pt x="4183" y="1451"/>
                    <a:pt x="4183" y="1451"/>
                  </a:cubicBezTo>
                  <a:cubicBezTo>
                    <a:pt x="4512" y="1451"/>
                    <a:pt x="4512" y="1451"/>
                    <a:pt x="4512" y="1451"/>
                  </a:cubicBezTo>
                  <a:lnTo>
                    <a:pt x="4866" y="30"/>
                  </a:lnTo>
                  <a:close/>
                  <a:moveTo>
                    <a:pt x="5792" y="0"/>
                  </a:moveTo>
                  <a:cubicBezTo>
                    <a:pt x="5506" y="0"/>
                    <a:pt x="5151" y="64"/>
                    <a:pt x="4947" y="735"/>
                  </a:cubicBezTo>
                  <a:cubicBezTo>
                    <a:pt x="4777" y="1296"/>
                    <a:pt x="5191" y="1487"/>
                    <a:pt x="5478" y="1487"/>
                  </a:cubicBezTo>
                  <a:cubicBezTo>
                    <a:pt x="5667" y="1487"/>
                    <a:pt x="5935" y="1455"/>
                    <a:pt x="6015" y="1424"/>
                  </a:cubicBezTo>
                  <a:cubicBezTo>
                    <a:pt x="6217" y="706"/>
                    <a:pt x="6217" y="706"/>
                    <a:pt x="6217" y="706"/>
                  </a:cubicBezTo>
                  <a:cubicBezTo>
                    <a:pt x="5614" y="706"/>
                    <a:pt x="5614" y="706"/>
                    <a:pt x="5614" y="706"/>
                  </a:cubicBezTo>
                  <a:cubicBezTo>
                    <a:pt x="5547" y="920"/>
                    <a:pt x="5547" y="920"/>
                    <a:pt x="5547" y="920"/>
                  </a:cubicBezTo>
                  <a:cubicBezTo>
                    <a:pt x="5865" y="920"/>
                    <a:pt x="5865" y="920"/>
                    <a:pt x="5865" y="920"/>
                  </a:cubicBezTo>
                  <a:cubicBezTo>
                    <a:pt x="5766" y="1232"/>
                    <a:pt x="5766" y="1232"/>
                    <a:pt x="5766" y="1232"/>
                  </a:cubicBezTo>
                  <a:cubicBezTo>
                    <a:pt x="5766" y="1232"/>
                    <a:pt x="5779" y="1281"/>
                    <a:pt x="5540" y="1282"/>
                  </a:cubicBezTo>
                  <a:cubicBezTo>
                    <a:pt x="5238" y="1283"/>
                    <a:pt x="5155" y="1072"/>
                    <a:pt x="5254" y="727"/>
                  </a:cubicBezTo>
                  <a:cubicBezTo>
                    <a:pt x="5346" y="407"/>
                    <a:pt x="5493" y="192"/>
                    <a:pt x="5764" y="205"/>
                  </a:cubicBezTo>
                  <a:cubicBezTo>
                    <a:pt x="5947" y="214"/>
                    <a:pt x="6052" y="282"/>
                    <a:pt x="6001" y="451"/>
                  </a:cubicBezTo>
                  <a:cubicBezTo>
                    <a:pt x="5998" y="463"/>
                    <a:pt x="5996" y="477"/>
                    <a:pt x="5991" y="487"/>
                  </a:cubicBezTo>
                  <a:cubicBezTo>
                    <a:pt x="6284" y="487"/>
                    <a:pt x="6284" y="487"/>
                    <a:pt x="6284" y="487"/>
                  </a:cubicBezTo>
                  <a:cubicBezTo>
                    <a:pt x="6358" y="270"/>
                    <a:pt x="6210" y="0"/>
                    <a:pt x="5792" y="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Freeform 8"/>
            <p:cNvSpPr>
              <a:spLocks noEditPoints="1"/>
            </p:cNvSpPr>
            <p:nvPr userDrawn="1"/>
          </p:nvSpPr>
          <p:spPr bwMode="gray">
            <a:xfrm>
              <a:off x="175518" y="0"/>
              <a:ext cx="963613" cy="695325"/>
            </a:xfrm>
            <a:custGeom>
              <a:avLst/>
              <a:gdLst>
                <a:gd name="T0" fmla="*/ 607 w 607"/>
                <a:gd name="T1" fmla="*/ 136 h 438"/>
                <a:gd name="T2" fmla="*/ 511 w 607"/>
                <a:gd name="T3" fmla="*/ 136 h 438"/>
                <a:gd name="T4" fmla="*/ 511 w 607"/>
                <a:gd name="T5" fmla="*/ 0 h 438"/>
                <a:gd name="T6" fmla="*/ 607 w 607"/>
                <a:gd name="T7" fmla="*/ 0 h 438"/>
                <a:gd name="T8" fmla="*/ 607 w 607"/>
                <a:gd name="T9" fmla="*/ 136 h 438"/>
                <a:gd name="T10" fmla="*/ 607 w 607"/>
                <a:gd name="T11" fmla="*/ 302 h 438"/>
                <a:gd name="T12" fmla="*/ 511 w 607"/>
                <a:gd name="T13" fmla="*/ 302 h 438"/>
                <a:gd name="T14" fmla="*/ 511 w 607"/>
                <a:gd name="T15" fmla="*/ 438 h 438"/>
                <a:gd name="T16" fmla="*/ 607 w 607"/>
                <a:gd name="T17" fmla="*/ 438 h 438"/>
                <a:gd name="T18" fmla="*/ 607 w 607"/>
                <a:gd name="T19" fmla="*/ 302 h 438"/>
                <a:gd name="T20" fmla="*/ 96 w 607"/>
                <a:gd name="T21" fmla="*/ 0 h 438"/>
                <a:gd name="T22" fmla="*/ 0 w 607"/>
                <a:gd name="T23" fmla="*/ 0 h 438"/>
                <a:gd name="T24" fmla="*/ 0 w 607"/>
                <a:gd name="T25" fmla="*/ 136 h 438"/>
                <a:gd name="T26" fmla="*/ 96 w 607"/>
                <a:gd name="T27" fmla="*/ 136 h 438"/>
                <a:gd name="T28" fmla="*/ 96 w 607"/>
                <a:gd name="T29" fmla="*/ 0 h 438"/>
                <a:gd name="T30" fmla="*/ 96 w 607"/>
                <a:gd name="T31" fmla="*/ 302 h 438"/>
                <a:gd name="T32" fmla="*/ 0 w 607"/>
                <a:gd name="T33" fmla="*/ 302 h 438"/>
                <a:gd name="T34" fmla="*/ 0 w 607"/>
                <a:gd name="T35" fmla="*/ 438 h 438"/>
                <a:gd name="T36" fmla="*/ 96 w 607"/>
                <a:gd name="T37" fmla="*/ 438 h 438"/>
                <a:gd name="T38" fmla="*/ 96 w 607"/>
                <a:gd name="T39" fmla="*/ 302 h 438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607" h="438">
                  <a:moveTo>
                    <a:pt x="607" y="136"/>
                  </a:moveTo>
                  <a:lnTo>
                    <a:pt x="511" y="136"/>
                  </a:lnTo>
                  <a:lnTo>
                    <a:pt x="511" y="0"/>
                  </a:lnTo>
                  <a:lnTo>
                    <a:pt x="607" y="0"/>
                  </a:lnTo>
                  <a:lnTo>
                    <a:pt x="607" y="136"/>
                  </a:lnTo>
                  <a:close/>
                  <a:moveTo>
                    <a:pt x="607" y="302"/>
                  </a:moveTo>
                  <a:lnTo>
                    <a:pt x="511" y="302"/>
                  </a:lnTo>
                  <a:lnTo>
                    <a:pt x="511" y="438"/>
                  </a:lnTo>
                  <a:lnTo>
                    <a:pt x="607" y="438"/>
                  </a:lnTo>
                  <a:lnTo>
                    <a:pt x="607" y="302"/>
                  </a:lnTo>
                  <a:close/>
                  <a:moveTo>
                    <a:pt x="96" y="0"/>
                  </a:moveTo>
                  <a:lnTo>
                    <a:pt x="0" y="0"/>
                  </a:lnTo>
                  <a:lnTo>
                    <a:pt x="0" y="136"/>
                  </a:lnTo>
                  <a:lnTo>
                    <a:pt x="96" y="136"/>
                  </a:lnTo>
                  <a:lnTo>
                    <a:pt x="96" y="0"/>
                  </a:lnTo>
                  <a:close/>
                  <a:moveTo>
                    <a:pt x="96" y="302"/>
                  </a:moveTo>
                  <a:lnTo>
                    <a:pt x="0" y="302"/>
                  </a:lnTo>
                  <a:lnTo>
                    <a:pt x="0" y="438"/>
                  </a:lnTo>
                  <a:lnTo>
                    <a:pt x="96" y="438"/>
                  </a:lnTo>
                  <a:lnTo>
                    <a:pt x="96" y="302"/>
                  </a:lnTo>
                  <a:close/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 bwMode="gray">
          <a:xfrm>
            <a:off x="252047" y="1269454"/>
            <a:ext cx="4250348" cy="489585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>
              <a:defRPr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>
              <a:buClrTx/>
              <a:defRPr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>
              <a:buClrTx/>
              <a:defRPr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>
              <a:buClrTx/>
              <a:defRPr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>
              <a:buClrTx/>
              <a:defRPr baseline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>
              <a:buClrTx/>
              <a:defRPr baseline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>
              <a:buClrTx/>
              <a:defRPr baseline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>
              <a:buClrTx/>
              <a:defRPr baseline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1"/>
          </p:nvPr>
        </p:nvSpPr>
        <p:spPr bwMode="gray">
          <a:xfrm>
            <a:off x="4635744" y="1269454"/>
            <a:ext cx="4250348" cy="489585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>
              <a:defRPr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>
              <a:buClrTx/>
              <a:defRPr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>
              <a:buClrTx/>
              <a:defRPr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>
              <a:buClrTx/>
              <a:defRPr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>
              <a:buClrTx/>
              <a:defRPr baseline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>
              <a:buClrTx/>
              <a:defRPr baseline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>
              <a:buClrTx/>
              <a:defRPr baseline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>
              <a:buClrTx/>
              <a:defRPr baseline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2"/>
          </p:nvPr>
        </p:nvSpPr>
        <p:spPr bwMode="gray">
          <a:xfrm>
            <a:off x="4638469" y="188640"/>
            <a:ext cx="4254010" cy="576262"/>
          </a:xfrm>
        </p:spPr>
        <p:txBody>
          <a:bodyPr/>
          <a:lstStyle>
            <a:lvl1pPr algn="r">
              <a:defRPr b="0" i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algn="r">
              <a:defRPr b="0" i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algn="r">
              <a:buClrTx/>
              <a:defRPr b="0" i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algn="r">
              <a:buClrTx/>
              <a:defRPr b="0" i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algn="r">
              <a:buClrTx/>
              <a:defRPr b="0" i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algn="r">
              <a:buClrTx/>
              <a:defRPr b="0" i="1" baseline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algn="r">
              <a:buClrTx/>
              <a:defRPr b="0" i="1" baseline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algn="r">
              <a:buClrTx/>
              <a:defRPr b="0" i="1" baseline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algn="r">
              <a:buClrTx/>
              <a:defRPr b="0" i="1" baseline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1057630"/>
      </p:ext>
    </p:extLst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/>
          </p:nvPr>
        </p:nvSpPr>
        <p:spPr bwMode="gray">
          <a:xfrm>
            <a:off x="251521" y="1268760"/>
            <a:ext cx="4254538" cy="4896544"/>
          </a:xfrm>
        </p:spPr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1"/>
          </p:nvPr>
        </p:nvSpPr>
        <p:spPr bwMode="gray">
          <a:xfrm>
            <a:off x="4637416" y="1268760"/>
            <a:ext cx="4254538" cy="4896544"/>
          </a:xfrm>
        </p:spPr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01488628"/>
      </p:ext>
    </p:extLst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Fou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/>
          </p:nvPr>
        </p:nvSpPr>
        <p:spPr bwMode="gray">
          <a:xfrm>
            <a:off x="251521" y="1268760"/>
            <a:ext cx="4254538" cy="2376140"/>
          </a:xfrm>
        </p:spPr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1"/>
          </p:nvPr>
        </p:nvSpPr>
        <p:spPr bwMode="gray">
          <a:xfrm>
            <a:off x="4637416" y="1268760"/>
            <a:ext cx="4254538" cy="2376140"/>
          </a:xfrm>
        </p:spPr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 bwMode="gray">
          <a:xfrm>
            <a:off x="251521" y="3789363"/>
            <a:ext cx="4254538" cy="2376140"/>
          </a:xfrm>
        </p:spPr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3"/>
          </p:nvPr>
        </p:nvSpPr>
        <p:spPr bwMode="gray">
          <a:xfrm>
            <a:off x="4637416" y="3789363"/>
            <a:ext cx="4254538" cy="2376140"/>
          </a:xfrm>
        </p:spPr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35524188"/>
      </p:ext>
    </p:extLst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Two Charts On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1"/>
          </p:nvPr>
        </p:nvSpPr>
        <p:spPr bwMode="gray">
          <a:xfrm>
            <a:off x="4637416" y="1268760"/>
            <a:ext cx="4254538" cy="4896544"/>
          </a:xfrm>
        </p:spPr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2"/>
          </p:nvPr>
        </p:nvSpPr>
        <p:spPr bwMode="gray">
          <a:xfrm>
            <a:off x="252048" y="1268416"/>
            <a:ext cx="4254012" cy="2376487"/>
          </a:xfrm>
        </p:spPr>
        <p:txBody>
          <a:bodyPr rtlCol="0" anchor="ctr">
            <a:normAutofit/>
          </a:bodyPr>
          <a:lstStyle>
            <a:lvl1pPr algn="ctr">
              <a:defRPr/>
            </a:lvl1pPr>
          </a:lstStyle>
          <a:p>
            <a:pPr lvl="0"/>
            <a:r>
              <a:rPr lang="en-US" noProof="0" dirty="0" smtClean="0"/>
              <a:t>Click icon to add chart</a:t>
            </a:r>
            <a:endParaRPr lang="en-GB" noProof="0" dirty="0"/>
          </a:p>
        </p:txBody>
      </p:sp>
      <p:sp>
        <p:nvSpPr>
          <p:cNvPr id="10" name="Chart Placeholder 7"/>
          <p:cNvSpPr>
            <a:spLocks noGrp="1"/>
          </p:cNvSpPr>
          <p:nvPr>
            <p:ph type="chart" sz="quarter" idx="13"/>
          </p:nvPr>
        </p:nvSpPr>
        <p:spPr bwMode="gray">
          <a:xfrm>
            <a:off x="252048" y="3789367"/>
            <a:ext cx="4254012" cy="2376487"/>
          </a:xfrm>
        </p:spPr>
        <p:txBody>
          <a:bodyPr rtlCol="0" anchor="ctr">
            <a:normAutofit/>
          </a:bodyPr>
          <a:lstStyle>
            <a:lvl1pPr algn="ctr">
              <a:defRPr/>
            </a:lvl1pPr>
          </a:lstStyle>
          <a:p>
            <a:pPr lvl="0"/>
            <a:r>
              <a:rPr lang="en-US" noProof="0" dirty="0" smtClean="0"/>
              <a:t>Click icon to add chart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5945998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tli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21"/>
          </p:nvPr>
        </p:nvSpPr>
        <p:spPr bwMode="gray">
          <a:xfrm>
            <a:off x="173526" y="1557337"/>
            <a:ext cx="4254012" cy="1944688"/>
          </a:xfrm>
          <a:solidFill>
            <a:schemeClr val="bg1"/>
          </a:solidFill>
          <a:ln w="12700">
            <a:solidFill>
              <a:srgbClr val="007C92"/>
            </a:solidFill>
          </a:ln>
        </p:spPr>
        <p:txBody>
          <a:bodyPr lIns="54000" tIns="54000" rIns="54000" bIns="54000"/>
          <a:lstStyle>
            <a:lvl5pPr>
              <a:defRPr/>
            </a:lvl5pPr>
            <a:lvl6pPr>
              <a:defRPr baseline="0"/>
            </a:lvl6pPr>
            <a:lvl7pPr>
              <a:defRPr baseline="0"/>
            </a:lvl7pPr>
            <a:lvl8pPr>
              <a:defRPr baseline="0"/>
            </a:lvl8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23" name="Text Placeholder 20"/>
          <p:cNvSpPr>
            <a:spLocks noGrp="1"/>
          </p:cNvSpPr>
          <p:nvPr>
            <p:ph type="body" sz="quarter" idx="22"/>
          </p:nvPr>
        </p:nvSpPr>
        <p:spPr bwMode="gray">
          <a:xfrm>
            <a:off x="4639164" y="1557337"/>
            <a:ext cx="4254012" cy="1944688"/>
          </a:xfrm>
          <a:solidFill>
            <a:schemeClr val="bg1"/>
          </a:solidFill>
          <a:ln w="12700">
            <a:solidFill>
              <a:srgbClr val="007C92"/>
            </a:solidFill>
          </a:ln>
        </p:spPr>
        <p:txBody>
          <a:bodyPr lIns="54000" tIns="54000" rIns="54000" bIns="54000"/>
          <a:lstStyle>
            <a:lvl5pPr>
              <a:defRPr/>
            </a:lvl5pPr>
            <a:lvl6pPr>
              <a:defRPr baseline="0"/>
            </a:lvl6pPr>
            <a:lvl7pPr>
              <a:defRPr baseline="0"/>
            </a:lvl7pPr>
            <a:lvl8pPr>
              <a:defRPr baseline="0"/>
            </a:lvl8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25" name="Text Placeholder 20"/>
          <p:cNvSpPr>
            <a:spLocks noGrp="1"/>
          </p:cNvSpPr>
          <p:nvPr>
            <p:ph type="body" sz="quarter" idx="23"/>
          </p:nvPr>
        </p:nvSpPr>
        <p:spPr bwMode="gray">
          <a:xfrm>
            <a:off x="173526" y="4148137"/>
            <a:ext cx="4254012" cy="1944688"/>
          </a:xfrm>
          <a:solidFill>
            <a:srgbClr val="BFDEE4"/>
          </a:solidFill>
          <a:ln w="12700">
            <a:solidFill>
              <a:srgbClr val="409DAD"/>
            </a:solidFill>
          </a:ln>
        </p:spPr>
        <p:txBody>
          <a:bodyPr lIns="54000" tIns="54000" rIns="54000" bIns="54000"/>
          <a:lstStyle>
            <a:lvl5pPr>
              <a:defRPr/>
            </a:lvl5pPr>
            <a:lvl6pPr>
              <a:defRPr baseline="0"/>
            </a:lvl6pPr>
            <a:lvl7pPr>
              <a:defRPr baseline="0"/>
            </a:lvl7pPr>
            <a:lvl8pPr>
              <a:defRPr baseline="0"/>
            </a:lvl8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26" name="Text Placeholder 20"/>
          <p:cNvSpPr>
            <a:spLocks noGrp="1"/>
          </p:cNvSpPr>
          <p:nvPr>
            <p:ph type="body" sz="quarter" idx="24"/>
          </p:nvPr>
        </p:nvSpPr>
        <p:spPr bwMode="gray">
          <a:xfrm>
            <a:off x="4639164" y="4148137"/>
            <a:ext cx="4254012" cy="1944688"/>
          </a:xfrm>
          <a:solidFill>
            <a:srgbClr val="BFDEE4"/>
          </a:solidFill>
          <a:ln w="12700">
            <a:solidFill>
              <a:srgbClr val="409DAD"/>
            </a:solidFill>
          </a:ln>
        </p:spPr>
        <p:txBody>
          <a:bodyPr lIns="54000" tIns="54000" rIns="54000" bIns="54000"/>
          <a:lstStyle>
            <a:lvl5pPr>
              <a:defRPr/>
            </a:lvl5pPr>
            <a:lvl6pPr>
              <a:defRPr baseline="0"/>
            </a:lvl6pPr>
            <a:lvl7pPr>
              <a:defRPr baseline="0"/>
            </a:lvl7pPr>
            <a:lvl8pPr>
              <a:defRPr baseline="0"/>
            </a:lvl8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29" name="Text Placeholder 20"/>
          <p:cNvSpPr>
            <a:spLocks noGrp="1"/>
          </p:cNvSpPr>
          <p:nvPr>
            <p:ph type="body" sz="quarter" idx="26"/>
          </p:nvPr>
        </p:nvSpPr>
        <p:spPr bwMode="gray">
          <a:xfrm>
            <a:off x="173526" y="1125548"/>
            <a:ext cx="4254012" cy="359817"/>
          </a:xfrm>
          <a:solidFill>
            <a:srgbClr val="409DAD"/>
          </a:solidFill>
          <a:ln w="12700">
            <a:solidFill>
              <a:srgbClr val="409DAD"/>
            </a:solidFill>
          </a:ln>
        </p:spPr>
        <p:txBody>
          <a:bodyPr anchor="ctr" anchorCtr="1"/>
          <a:lstStyle>
            <a:lvl1pPr>
              <a:defRPr lang="en-US" sz="1400" b="1" kern="1200" noProof="0" dirty="0" smtClean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5pPr>
              <a:defRPr/>
            </a:lvl5pPr>
            <a:lvl6pPr>
              <a:defRPr baseline="0"/>
            </a:lvl6pPr>
            <a:lvl7pPr>
              <a:defRPr baseline="0"/>
            </a:lvl7pPr>
            <a:lvl8pPr>
              <a:defRPr baseline="0"/>
            </a:lvl8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0" name="Text Placeholder 20"/>
          <p:cNvSpPr>
            <a:spLocks noGrp="1"/>
          </p:cNvSpPr>
          <p:nvPr>
            <p:ph type="body" sz="quarter" idx="27"/>
          </p:nvPr>
        </p:nvSpPr>
        <p:spPr bwMode="gray">
          <a:xfrm>
            <a:off x="4639164" y="1125548"/>
            <a:ext cx="4254012" cy="359817"/>
          </a:xfrm>
          <a:solidFill>
            <a:srgbClr val="409DAD"/>
          </a:solidFill>
          <a:ln w="12700">
            <a:solidFill>
              <a:srgbClr val="409DAD"/>
            </a:solidFill>
          </a:ln>
        </p:spPr>
        <p:txBody>
          <a:bodyPr anchor="ctr" anchorCtr="1"/>
          <a:lstStyle>
            <a:lvl1pPr>
              <a:defRPr lang="en-US" sz="1400" b="1" kern="1200" noProof="0" dirty="0" smtClean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5pPr>
              <a:defRPr/>
            </a:lvl5pPr>
            <a:lvl6pPr>
              <a:defRPr baseline="0"/>
            </a:lvl6pPr>
            <a:lvl7pPr>
              <a:defRPr baseline="0"/>
            </a:lvl7pPr>
            <a:lvl8pPr>
              <a:defRPr baseline="0"/>
            </a:lvl8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1" name="Text Placeholder 20"/>
          <p:cNvSpPr>
            <a:spLocks noGrp="1"/>
          </p:cNvSpPr>
          <p:nvPr>
            <p:ph type="body" sz="quarter" idx="28"/>
          </p:nvPr>
        </p:nvSpPr>
        <p:spPr bwMode="gray">
          <a:xfrm>
            <a:off x="173526" y="3716339"/>
            <a:ext cx="4254012" cy="359817"/>
          </a:xfrm>
          <a:solidFill>
            <a:srgbClr val="409DAD"/>
          </a:solidFill>
          <a:ln w="12700">
            <a:solidFill>
              <a:srgbClr val="409DAD"/>
            </a:solidFill>
          </a:ln>
        </p:spPr>
        <p:txBody>
          <a:bodyPr anchor="ctr" anchorCtr="1"/>
          <a:lstStyle>
            <a:lvl1pPr>
              <a:defRPr lang="en-US" sz="1400" b="1" kern="1200" noProof="0" dirty="0" smtClean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5pPr>
              <a:defRPr/>
            </a:lvl5pPr>
            <a:lvl6pPr>
              <a:defRPr baseline="0"/>
            </a:lvl6pPr>
            <a:lvl7pPr>
              <a:defRPr baseline="0"/>
            </a:lvl7pPr>
            <a:lvl8pPr>
              <a:defRPr baseline="0"/>
            </a:lvl8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2" name="Text Placeholder 20"/>
          <p:cNvSpPr>
            <a:spLocks noGrp="1"/>
          </p:cNvSpPr>
          <p:nvPr>
            <p:ph type="body" sz="quarter" idx="29"/>
          </p:nvPr>
        </p:nvSpPr>
        <p:spPr bwMode="gray">
          <a:xfrm>
            <a:off x="4639164" y="3716339"/>
            <a:ext cx="4254012" cy="359817"/>
          </a:xfrm>
          <a:solidFill>
            <a:srgbClr val="409DAD"/>
          </a:solidFill>
          <a:ln w="12700">
            <a:solidFill>
              <a:srgbClr val="409DAD"/>
            </a:solidFill>
          </a:ln>
        </p:spPr>
        <p:txBody>
          <a:bodyPr anchor="ctr" anchorCtr="1"/>
          <a:lstStyle>
            <a:lvl1pPr>
              <a:defRPr lang="en-US" sz="1400" b="1" kern="1200" noProof="0" dirty="0" smtClean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5pPr>
              <a:defRPr/>
            </a:lvl5pPr>
            <a:lvl6pPr>
              <a:defRPr baseline="0"/>
            </a:lvl6pPr>
            <a:lvl7pPr>
              <a:defRPr baseline="0"/>
            </a:lvl7pPr>
            <a:lvl8pPr>
              <a:defRPr baseline="0"/>
            </a:lvl8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76895950"/>
      </p:ext>
    </p:extLst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Two Tables On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1"/>
          </p:nvPr>
        </p:nvSpPr>
        <p:spPr bwMode="gray">
          <a:xfrm>
            <a:off x="4637416" y="1268760"/>
            <a:ext cx="4254538" cy="4896544"/>
          </a:xfrm>
        </p:spPr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11" name="Table Placeholder 10"/>
          <p:cNvSpPr>
            <a:spLocks noGrp="1"/>
          </p:cNvSpPr>
          <p:nvPr>
            <p:ph type="tbl" sz="quarter" idx="12"/>
          </p:nvPr>
        </p:nvSpPr>
        <p:spPr bwMode="gray">
          <a:xfrm>
            <a:off x="252048" y="1268416"/>
            <a:ext cx="4254012" cy="2376487"/>
          </a:xfrm>
        </p:spPr>
        <p:txBody>
          <a:bodyPr rtlCol="0" anchor="ctr">
            <a:normAutofit/>
          </a:bodyPr>
          <a:lstStyle>
            <a:lvl1pPr algn="ctr">
              <a:defRPr/>
            </a:lvl1pPr>
          </a:lstStyle>
          <a:p>
            <a:pPr lvl="0"/>
            <a:r>
              <a:rPr lang="en-US" noProof="0" dirty="0" smtClean="0"/>
              <a:t>Click icon to add table</a:t>
            </a:r>
            <a:endParaRPr lang="en-GB" noProof="0" dirty="0"/>
          </a:p>
        </p:txBody>
      </p:sp>
      <p:sp>
        <p:nvSpPr>
          <p:cNvPr id="12" name="Table Placeholder 10"/>
          <p:cNvSpPr>
            <a:spLocks noGrp="1"/>
          </p:cNvSpPr>
          <p:nvPr>
            <p:ph type="tbl" sz="quarter" idx="13"/>
          </p:nvPr>
        </p:nvSpPr>
        <p:spPr bwMode="gray">
          <a:xfrm>
            <a:off x="252048" y="3789367"/>
            <a:ext cx="4254012" cy="2376487"/>
          </a:xfrm>
        </p:spPr>
        <p:txBody>
          <a:bodyPr rtlCol="0" anchor="ctr">
            <a:normAutofit/>
          </a:bodyPr>
          <a:lstStyle>
            <a:lvl1pPr algn="ctr">
              <a:defRPr/>
            </a:lvl1pPr>
          </a:lstStyle>
          <a:p>
            <a:pPr lvl="0"/>
            <a:r>
              <a:rPr lang="en-US" noProof="0" dirty="0" smtClean="0"/>
              <a:t>Click icon to add table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352130871"/>
      </p:ext>
    </p:extLst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Rows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/>
          </p:nvPr>
        </p:nvSpPr>
        <p:spPr bwMode="gray">
          <a:xfrm>
            <a:off x="251520" y="1268760"/>
            <a:ext cx="8640960" cy="2376140"/>
          </a:xfrm>
        </p:spPr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1"/>
          </p:nvPr>
        </p:nvSpPr>
        <p:spPr bwMode="gray">
          <a:xfrm>
            <a:off x="251520" y="3789710"/>
            <a:ext cx="8640960" cy="2376140"/>
          </a:xfrm>
        </p:spPr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91596343"/>
      </p:ext>
    </p:extLst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One Chart One Row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1"/>
          </p:nvPr>
        </p:nvSpPr>
        <p:spPr bwMode="gray">
          <a:xfrm>
            <a:off x="251520" y="3789710"/>
            <a:ext cx="8640960" cy="2376140"/>
          </a:xfrm>
        </p:spPr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2"/>
          </p:nvPr>
        </p:nvSpPr>
        <p:spPr bwMode="gray">
          <a:xfrm>
            <a:off x="251520" y="1268416"/>
            <a:ext cx="8639908" cy="2376487"/>
          </a:xfrm>
        </p:spPr>
        <p:txBody>
          <a:bodyPr rtlCol="0" anchor="ctr">
            <a:normAutofit/>
          </a:bodyPr>
          <a:lstStyle>
            <a:lvl1pPr algn="ctr">
              <a:defRPr/>
            </a:lvl1pPr>
          </a:lstStyle>
          <a:p>
            <a:pPr lvl="0"/>
            <a:r>
              <a:rPr lang="en-US" noProof="0" dirty="0" smtClean="0"/>
              <a:t>Click icon to add chart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10451191"/>
      </p:ext>
    </p:extLst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27296129"/>
      </p:ext>
    </p:extLst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17535145"/>
      </p:ext>
    </p:extLst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Four Chevr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20"/>
          <p:cNvSpPr>
            <a:spLocks noGrp="1"/>
          </p:cNvSpPr>
          <p:nvPr>
            <p:ph type="body" sz="quarter" idx="27"/>
          </p:nvPr>
        </p:nvSpPr>
        <p:spPr bwMode="gray">
          <a:xfrm>
            <a:off x="2445730" y="1268418"/>
            <a:ext cx="2060331" cy="576411"/>
          </a:xfrm>
          <a:prstGeom prst="chevron">
            <a:avLst>
              <a:gd name="adj" fmla="val 34136"/>
            </a:avLst>
          </a:prstGeom>
          <a:gradFill>
            <a:gsLst>
              <a:gs pos="0">
                <a:srgbClr val="80BEC9"/>
              </a:gs>
              <a:gs pos="100000">
                <a:srgbClr val="409DAD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 anchorCtr="1"/>
          <a:lstStyle>
            <a:lvl1pPr marL="0" algn="ctr" defTabSz="914400" rtl="0" eaLnBrk="1" latinLnBrk="0" hangingPunct="1">
              <a:defRPr lang="en-US" sz="1000" b="1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5pPr>
              <a:defRPr/>
            </a:lvl5pPr>
            <a:lvl6pPr>
              <a:defRPr baseline="0"/>
            </a:lvl6pPr>
            <a:lvl7pPr>
              <a:defRPr baseline="0"/>
            </a:lvl7pPr>
            <a:lvl8pPr>
              <a:defRPr baseline="0"/>
            </a:lvl8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20"/>
          <p:cNvSpPr>
            <a:spLocks noGrp="1"/>
          </p:cNvSpPr>
          <p:nvPr>
            <p:ph type="body" sz="quarter" idx="26"/>
          </p:nvPr>
        </p:nvSpPr>
        <p:spPr bwMode="gray">
          <a:xfrm>
            <a:off x="252046" y="1268418"/>
            <a:ext cx="2060331" cy="576411"/>
          </a:xfrm>
          <a:prstGeom prst="homePlate">
            <a:avLst>
              <a:gd name="adj" fmla="val 34577"/>
            </a:avLst>
          </a:prstGeom>
          <a:gradFill>
            <a:gsLst>
              <a:gs pos="0">
                <a:srgbClr val="80BEC9"/>
              </a:gs>
              <a:gs pos="100000">
                <a:srgbClr val="409DAD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 anchorCtr="1"/>
          <a:lstStyle>
            <a:lvl1pPr marL="0" algn="ctr" defTabSz="914400" rtl="0" eaLnBrk="1" latinLnBrk="0" hangingPunct="1">
              <a:defRPr lang="en-US" sz="1000" b="1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5pPr>
              <a:defRPr/>
            </a:lvl5pPr>
            <a:lvl6pPr>
              <a:defRPr baseline="0"/>
            </a:lvl6pPr>
            <a:lvl7pPr>
              <a:defRPr baseline="0"/>
            </a:lvl7pPr>
            <a:lvl8pPr>
              <a:defRPr baseline="0"/>
            </a:lvl8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3" name="Text Placeholder 20"/>
          <p:cNvSpPr>
            <a:spLocks noGrp="1"/>
          </p:cNvSpPr>
          <p:nvPr>
            <p:ph type="body" sz="quarter" idx="28"/>
          </p:nvPr>
        </p:nvSpPr>
        <p:spPr bwMode="gray">
          <a:xfrm>
            <a:off x="4637945" y="1268418"/>
            <a:ext cx="2060331" cy="576411"/>
          </a:xfrm>
          <a:prstGeom prst="chevron">
            <a:avLst>
              <a:gd name="adj" fmla="val 34136"/>
            </a:avLst>
          </a:prstGeom>
          <a:gradFill>
            <a:gsLst>
              <a:gs pos="0">
                <a:srgbClr val="80BEC9"/>
              </a:gs>
              <a:gs pos="100000">
                <a:srgbClr val="409DAD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 anchorCtr="1"/>
          <a:lstStyle>
            <a:lvl1pPr marL="0" algn="ctr" defTabSz="914400" rtl="0" eaLnBrk="1" latinLnBrk="0" hangingPunct="1">
              <a:defRPr lang="en-US" sz="1000" b="1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5pPr>
              <a:defRPr/>
            </a:lvl5pPr>
            <a:lvl6pPr>
              <a:defRPr baseline="0"/>
            </a:lvl6pPr>
            <a:lvl7pPr>
              <a:defRPr baseline="0"/>
            </a:lvl7pPr>
            <a:lvl8pPr>
              <a:defRPr baseline="0"/>
            </a:lvl8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20"/>
          <p:cNvSpPr>
            <a:spLocks noGrp="1"/>
          </p:cNvSpPr>
          <p:nvPr>
            <p:ph type="body" sz="quarter" idx="29"/>
          </p:nvPr>
        </p:nvSpPr>
        <p:spPr bwMode="gray">
          <a:xfrm>
            <a:off x="6831625" y="1268418"/>
            <a:ext cx="2060331" cy="576411"/>
          </a:xfrm>
          <a:prstGeom prst="chevron">
            <a:avLst>
              <a:gd name="adj" fmla="val 34136"/>
            </a:avLst>
          </a:prstGeom>
          <a:gradFill>
            <a:gsLst>
              <a:gs pos="0">
                <a:srgbClr val="80BEC9"/>
              </a:gs>
              <a:gs pos="100000">
                <a:srgbClr val="409DAD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 anchorCtr="1"/>
          <a:lstStyle>
            <a:lvl1pPr marL="0" algn="ctr" defTabSz="914400" rtl="0" eaLnBrk="1" latinLnBrk="0" hangingPunct="1">
              <a:defRPr lang="en-US" sz="1000" b="1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5pPr>
              <a:defRPr/>
            </a:lvl5pPr>
            <a:lvl6pPr>
              <a:defRPr baseline="0"/>
            </a:lvl6pPr>
            <a:lvl7pPr>
              <a:defRPr baseline="0"/>
            </a:lvl7pPr>
            <a:lvl8pPr>
              <a:defRPr baseline="0"/>
            </a:lvl8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0" name="Text Placeholder 29"/>
          <p:cNvSpPr>
            <a:spLocks noGrp="1"/>
          </p:cNvSpPr>
          <p:nvPr>
            <p:ph type="body" sz="quarter" idx="13"/>
          </p:nvPr>
        </p:nvSpPr>
        <p:spPr bwMode="gray">
          <a:xfrm>
            <a:off x="252046" y="1989138"/>
            <a:ext cx="2060331" cy="417671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31" name="Text Placeholder 29"/>
          <p:cNvSpPr>
            <a:spLocks noGrp="1"/>
          </p:cNvSpPr>
          <p:nvPr>
            <p:ph type="body" sz="quarter" idx="14"/>
          </p:nvPr>
        </p:nvSpPr>
        <p:spPr bwMode="gray">
          <a:xfrm>
            <a:off x="2445730" y="1989138"/>
            <a:ext cx="2060331" cy="417671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32" name="Text Placeholder 29"/>
          <p:cNvSpPr>
            <a:spLocks noGrp="1"/>
          </p:cNvSpPr>
          <p:nvPr>
            <p:ph type="body" sz="quarter" idx="15"/>
          </p:nvPr>
        </p:nvSpPr>
        <p:spPr bwMode="gray">
          <a:xfrm>
            <a:off x="4637945" y="1989138"/>
            <a:ext cx="2060331" cy="417671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33" name="Text Placeholder 29"/>
          <p:cNvSpPr>
            <a:spLocks noGrp="1"/>
          </p:cNvSpPr>
          <p:nvPr>
            <p:ph type="body" sz="quarter" idx="16"/>
          </p:nvPr>
        </p:nvSpPr>
        <p:spPr bwMode="gray">
          <a:xfrm>
            <a:off x="6831625" y="1989138"/>
            <a:ext cx="2060331" cy="417671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77213824"/>
      </p:ext>
    </p:extLst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Five Chevr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20"/>
          <p:cNvSpPr>
            <a:spLocks noGrp="1"/>
          </p:cNvSpPr>
          <p:nvPr>
            <p:ph type="body" sz="quarter" idx="27"/>
          </p:nvPr>
        </p:nvSpPr>
        <p:spPr bwMode="gray">
          <a:xfrm>
            <a:off x="2013132" y="1268418"/>
            <a:ext cx="1594729" cy="576411"/>
          </a:xfrm>
          <a:prstGeom prst="chevron">
            <a:avLst>
              <a:gd name="adj" fmla="val 34136"/>
            </a:avLst>
          </a:prstGeom>
          <a:gradFill>
            <a:gsLst>
              <a:gs pos="0">
                <a:srgbClr val="80BEC9"/>
              </a:gs>
              <a:gs pos="100000">
                <a:srgbClr val="409DAD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 anchorCtr="1"/>
          <a:lstStyle>
            <a:lvl1pPr marL="0" algn="ctr" defTabSz="914400" rtl="0" eaLnBrk="1" latinLnBrk="0" hangingPunct="1">
              <a:defRPr lang="en-US" sz="1000" b="1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5pPr>
              <a:defRPr/>
            </a:lvl5pPr>
            <a:lvl6pPr>
              <a:defRPr baseline="0"/>
            </a:lvl6pPr>
            <a:lvl7pPr>
              <a:defRPr baseline="0"/>
            </a:lvl7pPr>
            <a:lvl8pPr>
              <a:defRPr baseline="0"/>
            </a:lvl8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Text Placeholder 20"/>
          <p:cNvSpPr>
            <a:spLocks noGrp="1"/>
          </p:cNvSpPr>
          <p:nvPr>
            <p:ph type="body" sz="quarter" idx="26"/>
          </p:nvPr>
        </p:nvSpPr>
        <p:spPr bwMode="gray">
          <a:xfrm>
            <a:off x="252048" y="1268418"/>
            <a:ext cx="1594729" cy="576411"/>
          </a:xfrm>
          <a:prstGeom prst="homePlate">
            <a:avLst>
              <a:gd name="adj" fmla="val 34577"/>
            </a:avLst>
          </a:prstGeom>
          <a:gradFill>
            <a:gsLst>
              <a:gs pos="0">
                <a:srgbClr val="80BEC9"/>
              </a:gs>
              <a:gs pos="100000">
                <a:srgbClr val="409DAD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 anchorCtr="1"/>
          <a:lstStyle>
            <a:lvl1pPr marL="0" algn="ctr" defTabSz="914400" rtl="0" eaLnBrk="1" latinLnBrk="0" hangingPunct="1">
              <a:defRPr lang="en-US" sz="1000" b="1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5pPr>
              <a:defRPr/>
            </a:lvl5pPr>
            <a:lvl6pPr>
              <a:defRPr baseline="0"/>
            </a:lvl6pPr>
            <a:lvl7pPr>
              <a:defRPr baseline="0"/>
            </a:lvl7pPr>
            <a:lvl8pPr>
              <a:defRPr baseline="0"/>
            </a:lvl8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20"/>
          <p:cNvSpPr>
            <a:spLocks noGrp="1"/>
          </p:cNvSpPr>
          <p:nvPr>
            <p:ph type="body" sz="quarter" idx="28"/>
          </p:nvPr>
        </p:nvSpPr>
        <p:spPr bwMode="gray">
          <a:xfrm>
            <a:off x="3774215" y="1268418"/>
            <a:ext cx="1594729" cy="576411"/>
          </a:xfrm>
          <a:prstGeom prst="chevron">
            <a:avLst>
              <a:gd name="adj" fmla="val 34136"/>
            </a:avLst>
          </a:prstGeom>
          <a:gradFill>
            <a:gsLst>
              <a:gs pos="0">
                <a:srgbClr val="80BEC9"/>
              </a:gs>
              <a:gs pos="100000">
                <a:srgbClr val="409DAD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 anchorCtr="1"/>
          <a:lstStyle>
            <a:lvl1pPr marL="0" algn="ctr" defTabSz="914400" rtl="0" eaLnBrk="1" latinLnBrk="0" hangingPunct="1">
              <a:defRPr lang="en-US" sz="1000" b="1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5pPr>
              <a:defRPr/>
            </a:lvl5pPr>
            <a:lvl6pPr>
              <a:defRPr baseline="0"/>
            </a:lvl6pPr>
            <a:lvl7pPr>
              <a:defRPr baseline="0"/>
            </a:lvl7pPr>
            <a:lvl8pPr>
              <a:defRPr baseline="0"/>
            </a:lvl8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7" name="Text Placeholder 20"/>
          <p:cNvSpPr>
            <a:spLocks noGrp="1"/>
          </p:cNvSpPr>
          <p:nvPr>
            <p:ph type="body" sz="quarter" idx="29"/>
          </p:nvPr>
        </p:nvSpPr>
        <p:spPr bwMode="gray">
          <a:xfrm>
            <a:off x="5569036" y="1268418"/>
            <a:ext cx="1594729" cy="576411"/>
          </a:xfrm>
          <a:prstGeom prst="chevron">
            <a:avLst>
              <a:gd name="adj" fmla="val 34136"/>
            </a:avLst>
          </a:prstGeom>
          <a:gradFill>
            <a:gsLst>
              <a:gs pos="0">
                <a:srgbClr val="80BEC9"/>
              </a:gs>
              <a:gs pos="100000">
                <a:srgbClr val="409DAD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 anchorCtr="1"/>
          <a:lstStyle>
            <a:lvl1pPr marL="0" algn="ctr" defTabSz="914400" rtl="0" eaLnBrk="1" latinLnBrk="0" hangingPunct="1">
              <a:defRPr lang="en-US" sz="1000" b="1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5pPr>
              <a:defRPr/>
            </a:lvl5pPr>
            <a:lvl6pPr>
              <a:defRPr baseline="0"/>
            </a:lvl6pPr>
            <a:lvl7pPr>
              <a:defRPr baseline="0"/>
            </a:lvl7pPr>
            <a:lvl8pPr>
              <a:defRPr baseline="0"/>
            </a:lvl8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20"/>
          <p:cNvSpPr>
            <a:spLocks noGrp="1"/>
          </p:cNvSpPr>
          <p:nvPr>
            <p:ph type="body" sz="quarter" idx="30"/>
          </p:nvPr>
        </p:nvSpPr>
        <p:spPr bwMode="gray">
          <a:xfrm>
            <a:off x="7297227" y="1268418"/>
            <a:ext cx="1594729" cy="576411"/>
          </a:xfrm>
          <a:prstGeom prst="chevron">
            <a:avLst>
              <a:gd name="adj" fmla="val 34136"/>
            </a:avLst>
          </a:prstGeom>
          <a:gradFill>
            <a:gsLst>
              <a:gs pos="0">
                <a:srgbClr val="80BEC9"/>
              </a:gs>
              <a:gs pos="100000">
                <a:srgbClr val="409DAD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 anchorCtr="1"/>
          <a:lstStyle>
            <a:lvl1pPr marL="0" algn="ctr" defTabSz="914400" rtl="0" eaLnBrk="1" latinLnBrk="0" hangingPunct="1">
              <a:defRPr lang="en-US" sz="1000" b="1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5pPr>
              <a:defRPr/>
            </a:lvl5pPr>
            <a:lvl6pPr>
              <a:defRPr baseline="0"/>
            </a:lvl6pPr>
            <a:lvl7pPr>
              <a:defRPr baseline="0"/>
            </a:lvl7pPr>
            <a:lvl8pPr>
              <a:defRPr baseline="0"/>
            </a:lvl8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26" name="Text Placeholder 29"/>
          <p:cNvSpPr>
            <a:spLocks noGrp="1"/>
          </p:cNvSpPr>
          <p:nvPr>
            <p:ph type="body" sz="quarter" idx="13"/>
          </p:nvPr>
        </p:nvSpPr>
        <p:spPr bwMode="gray">
          <a:xfrm>
            <a:off x="252046" y="1989138"/>
            <a:ext cx="1595575" cy="417671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27" name="Text Placeholder 29"/>
          <p:cNvSpPr>
            <a:spLocks noGrp="1"/>
          </p:cNvSpPr>
          <p:nvPr>
            <p:ph type="body" sz="quarter" idx="14"/>
          </p:nvPr>
        </p:nvSpPr>
        <p:spPr bwMode="gray">
          <a:xfrm>
            <a:off x="2013129" y="1989138"/>
            <a:ext cx="1595575" cy="417671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28" name="Text Placeholder 29"/>
          <p:cNvSpPr>
            <a:spLocks noGrp="1"/>
          </p:cNvSpPr>
          <p:nvPr>
            <p:ph type="body" sz="quarter" idx="15"/>
          </p:nvPr>
        </p:nvSpPr>
        <p:spPr bwMode="gray">
          <a:xfrm>
            <a:off x="3774213" y="1989138"/>
            <a:ext cx="1595575" cy="417671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30" name="Text Placeholder 29"/>
          <p:cNvSpPr>
            <a:spLocks noGrp="1"/>
          </p:cNvSpPr>
          <p:nvPr>
            <p:ph type="body" sz="quarter" idx="16"/>
          </p:nvPr>
        </p:nvSpPr>
        <p:spPr bwMode="gray">
          <a:xfrm>
            <a:off x="5535297" y="1989138"/>
            <a:ext cx="1595575" cy="417671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37" name="Text Placeholder 29"/>
          <p:cNvSpPr>
            <a:spLocks noGrp="1"/>
          </p:cNvSpPr>
          <p:nvPr>
            <p:ph type="body" sz="quarter" idx="17"/>
          </p:nvPr>
        </p:nvSpPr>
        <p:spPr bwMode="gray">
          <a:xfrm>
            <a:off x="7296381" y="1989138"/>
            <a:ext cx="1595575" cy="417671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37198914"/>
      </p:ext>
    </p:extLst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ands and driv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AutoShape 20"/>
          <p:cNvSpPr>
            <a:spLocks noChangeArrowheads="1"/>
          </p:cNvSpPr>
          <p:nvPr userDrawn="1"/>
        </p:nvSpPr>
        <p:spPr bwMode="gray">
          <a:xfrm rot="19080000" flipH="1">
            <a:off x="4743450" y="2497138"/>
            <a:ext cx="1497013" cy="381000"/>
          </a:xfrm>
          <a:prstGeom prst="rightArrow">
            <a:avLst>
              <a:gd name="adj1" fmla="val 63333"/>
              <a:gd name="adj2" fmla="val 49569"/>
            </a:avLst>
          </a:prstGeom>
          <a:gradFill rotWithShape="1">
            <a:gsLst>
              <a:gs pos="0">
                <a:srgbClr val="DCDDDD"/>
              </a:gs>
              <a:gs pos="100000">
                <a:srgbClr val="97989A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10800000" wrap="none" anchor="ctr"/>
          <a:lstStyle>
            <a:lvl1pPr eaLnBrk="0" hangingPunct="0">
              <a:spcBef>
                <a:spcPct val="40000"/>
              </a:spcBef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1pPr>
            <a:lvl2pPr marL="742950" indent="-285750" eaLnBrk="0" hangingPunct="0">
              <a:spcBef>
                <a:spcPct val="40000"/>
              </a:spcBef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2pPr>
            <a:lvl3pPr marL="1143000" indent="-228600" eaLnBrk="0" hangingPunct="0">
              <a:spcBef>
                <a:spcPct val="40000"/>
              </a:spcBef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3pPr>
            <a:lvl4pPr marL="1600200" indent="-228600" eaLnBrk="0" hangingPunct="0">
              <a:spcBef>
                <a:spcPct val="40000"/>
              </a:spcBef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4pPr>
            <a:lvl5pPr marL="2057400" indent="-228600" eaLnBrk="0" hangingPunct="0">
              <a:spcBef>
                <a:spcPct val="40000"/>
              </a:spcBef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5pPr>
            <a:lvl6pPr marL="2514600" indent="-228600" eaLnBrk="0" fontAlgn="base" hangingPunct="0">
              <a:spcBef>
                <a:spcPct val="40000"/>
              </a:spcBef>
              <a:spcAft>
                <a:spcPct val="0"/>
              </a:spcAft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6pPr>
            <a:lvl7pPr marL="2971800" indent="-228600" eaLnBrk="0" fontAlgn="base" hangingPunct="0">
              <a:spcBef>
                <a:spcPct val="40000"/>
              </a:spcBef>
              <a:spcAft>
                <a:spcPct val="0"/>
              </a:spcAft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7pPr>
            <a:lvl8pPr marL="3429000" indent="-228600" eaLnBrk="0" fontAlgn="base" hangingPunct="0">
              <a:spcBef>
                <a:spcPct val="40000"/>
              </a:spcBef>
              <a:spcAft>
                <a:spcPct val="0"/>
              </a:spcAft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8pPr>
            <a:lvl9pPr marL="3886200" indent="-228600" eaLnBrk="0" fontAlgn="base" hangingPunct="0">
              <a:spcBef>
                <a:spcPct val="40000"/>
              </a:spcBef>
              <a:spcAft>
                <a:spcPct val="0"/>
              </a:spcAft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CA" altLang="x-none" sz="1800" b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3" name="AutoShape 17"/>
          <p:cNvSpPr>
            <a:spLocks noChangeArrowheads="1"/>
          </p:cNvSpPr>
          <p:nvPr userDrawn="1"/>
        </p:nvSpPr>
        <p:spPr bwMode="gray">
          <a:xfrm rot="2520000" flipH="1">
            <a:off x="4743450" y="4564063"/>
            <a:ext cx="1497013" cy="381000"/>
          </a:xfrm>
          <a:prstGeom prst="rightArrow">
            <a:avLst>
              <a:gd name="adj1" fmla="val 63333"/>
              <a:gd name="adj2" fmla="val 49569"/>
            </a:avLst>
          </a:prstGeom>
          <a:gradFill rotWithShape="1">
            <a:gsLst>
              <a:gs pos="0">
                <a:srgbClr val="DCDDDD"/>
              </a:gs>
              <a:gs pos="100000">
                <a:srgbClr val="97989A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10800000" wrap="none" anchor="ctr"/>
          <a:lstStyle>
            <a:lvl1pPr eaLnBrk="0" hangingPunct="0">
              <a:spcBef>
                <a:spcPct val="40000"/>
              </a:spcBef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1pPr>
            <a:lvl2pPr marL="742950" indent="-285750" eaLnBrk="0" hangingPunct="0">
              <a:spcBef>
                <a:spcPct val="40000"/>
              </a:spcBef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2pPr>
            <a:lvl3pPr marL="1143000" indent="-228600" eaLnBrk="0" hangingPunct="0">
              <a:spcBef>
                <a:spcPct val="40000"/>
              </a:spcBef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3pPr>
            <a:lvl4pPr marL="1600200" indent="-228600" eaLnBrk="0" hangingPunct="0">
              <a:spcBef>
                <a:spcPct val="40000"/>
              </a:spcBef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4pPr>
            <a:lvl5pPr marL="2057400" indent="-228600" eaLnBrk="0" hangingPunct="0">
              <a:spcBef>
                <a:spcPct val="40000"/>
              </a:spcBef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5pPr>
            <a:lvl6pPr marL="2514600" indent="-228600" eaLnBrk="0" fontAlgn="base" hangingPunct="0">
              <a:spcBef>
                <a:spcPct val="40000"/>
              </a:spcBef>
              <a:spcAft>
                <a:spcPct val="0"/>
              </a:spcAft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6pPr>
            <a:lvl7pPr marL="2971800" indent="-228600" eaLnBrk="0" fontAlgn="base" hangingPunct="0">
              <a:spcBef>
                <a:spcPct val="40000"/>
              </a:spcBef>
              <a:spcAft>
                <a:spcPct val="0"/>
              </a:spcAft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7pPr>
            <a:lvl8pPr marL="3429000" indent="-228600" eaLnBrk="0" fontAlgn="base" hangingPunct="0">
              <a:spcBef>
                <a:spcPct val="40000"/>
              </a:spcBef>
              <a:spcAft>
                <a:spcPct val="0"/>
              </a:spcAft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8pPr>
            <a:lvl9pPr marL="3886200" indent="-228600" eaLnBrk="0" fontAlgn="base" hangingPunct="0">
              <a:spcBef>
                <a:spcPct val="40000"/>
              </a:spcBef>
              <a:spcAft>
                <a:spcPct val="0"/>
              </a:spcAft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CA" altLang="x-none" sz="1800" b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4" name="AutoShape 20"/>
          <p:cNvSpPr>
            <a:spLocks noChangeArrowheads="1"/>
          </p:cNvSpPr>
          <p:nvPr userDrawn="1"/>
        </p:nvSpPr>
        <p:spPr bwMode="gray">
          <a:xfrm rot="2520000">
            <a:off x="2901950" y="2497138"/>
            <a:ext cx="1497013" cy="381000"/>
          </a:xfrm>
          <a:prstGeom prst="rightArrow">
            <a:avLst>
              <a:gd name="adj1" fmla="val 63333"/>
              <a:gd name="adj2" fmla="val 49569"/>
            </a:avLst>
          </a:prstGeom>
          <a:gradFill rotWithShape="1">
            <a:gsLst>
              <a:gs pos="0">
                <a:srgbClr val="DCDDDD"/>
              </a:gs>
              <a:gs pos="100000">
                <a:srgbClr val="97989A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10800000" wrap="none" anchor="ctr"/>
          <a:lstStyle>
            <a:lvl1pPr eaLnBrk="0" hangingPunct="0">
              <a:spcBef>
                <a:spcPct val="40000"/>
              </a:spcBef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1pPr>
            <a:lvl2pPr marL="742950" indent="-285750" eaLnBrk="0" hangingPunct="0">
              <a:spcBef>
                <a:spcPct val="40000"/>
              </a:spcBef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2pPr>
            <a:lvl3pPr marL="1143000" indent="-228600" eaLnBrk="0" hangingPunct="0">
              <a:spcBef>
                <a:spcPct val="40000"/>
              </a:spcBef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3pPr>
            <a:lvl4pPr marL="1600200" indent="-228600" eaLnBrk="0" hangingPunct="0">
              <a:spcBef>
                <a:spcPct val="40000"/>
              </a:spcBef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4pPr>
            <a:lvl5pPr marL="2057400" indent="-228600" eaLnBrk="0" hangingPunct="0">
              <a:spcBef>
                <a:spcPct val="40000"/>
              </a:spcBef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5pPr>
            <a:lvl6pPr marL="2514600" indent="-228600" eaLnBrk="0" fontAlgn="base" hangingPunct="0">
              <a:spcBef>
                <a:spcPct val="40000"/>
              </a:spcBef>
              <a:spcAft>
                <a:spcPct val="0"/>
              </a:spcAft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6pPr>
            <a:lvl7pPr marL="2971800" indent="-228600" eaLnBrk="0" fontAlgn="base" hangingPunct="0">
              <a:spcBef>
                <a:spcPct val="40000"/>
              </a:spcBef>
              <a:spcAft>
                <a:spcPct val="0"/>
              </a:spcAft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7pPr>
            <a:lvl8pPr marL="3429000" indent="-228600" eaLnBrk="0" fontAlgn="base" hangingPunct="0">
              <a:spcBef>
                <a:spcPct val="40000"/>
              </a:spcBef>
              <a:spcAft>
                <a:spcPct val="0"/>
              </a:spcAft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8pPr>
            <a:lvl9pPr marL="3886200" indent="-228600" eaLnBrk="0" fontAlgn="base" hangingPunct="0">
              <a:spcBef>
                <a:spcPct val="40000"/>
              </a:spcBef>
              <a:spcAft>
                <a:spcPct val="0"/>
              </a:spcAft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CA" altLang="x-none" sz="1800" b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5" name="AutoShape 17"/>
          <p:cNvSpPr>
            <a:spLocks noChangeArrowheads="1"/>
          </p:cNvSpPr>
          <p:nvPr userDrawn="1"/>
        </p:nvSpPr>
        <p:spPr bwMode="gray">
          <a:xfrm rot="19080000">
            <a:off x="2901950" y="4564063"/>
            <a:ext cx="1497013" cy="381000"/>
          </a:xfrm>
          <a:prstGeom prst="rightArrow">
            <a:avLst>
              <a:gd name="adj1" fmla="val 63333"/>
              <a:gd name="adj2" fmla="val 49569"/>
            </a:avLst>
          </a:prstGeom>
          <a:gradFill rotWithShape="1">
            <a:gsLst>
              <a:gs pos="0">
                <a:srgbClr val="DCDDDD"/>
              </a:gs>
              <a:gs pos="100000">
                <a:srgbClr val="97989A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10800000" wrap="none" anchor="ctr"/>
          <a:lstStyle>
            <a:lvl1pPr eaLnBrk="0" hangingPunct="0">
              <a:spcBef>
                <a:spcPct val="40000"/>
              </a:spcBef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1pPr>
            <a:lvl2pPr marL="742950" indent="-285750" eaLnBrk="0" hangingPunct="0">
              <a:spcBef>
                <a:spcPct val="40000"/>
              </a:spcBef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2pPr>
            <a:lvl3pPr marL="1143000" indent="-228600" eaLnBrk="0" hangingPunct="0">
              <a:spcBef>
                <a:spcPct val="40000"/>
              </a:spcBef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3pPr>
            <a:lvl4pPr marL="1600200" indent="-228600" eaLnBrk="0" hangingPunct="0">
              <a:spcBef>
                <a:spcPct val="40000"/>
              </a:spcBef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4pPr>
            <a:lvl5pPr marL="2057400" indent="-228600" eaLnBrk="0" hangingPunct="0">
              <a:spcBef>
                <a:spcPct val="40000"/>
              </a:spcBef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5pPr>
            <a:lvl6pPr marL="2514600" indent="-228600" eaLnBrk="0" fontAlgn="base" hangingPunct="0">
              <a:spcBef>
                <a:spcPct val="40000"/>
              </a:spcBef>
              <a:spcAft>
                <a:spcPct val="0"/>
              </a:spcAft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6pPr>
            <a:lvl7pPr marL="2971800" indent="-228600" eaLnBrk="0" fontAlgn="base" hangingPunct="0">
              <a:spcBef>
                <a:spcPct val="40000"/>
              </a:spcBef>
              <a:spcAft>
                <a:spcPct val="0"/>
              </a:spcAft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7pPr>
            <a:lvl8pPr marL="3429000" indent="-228600" eaLnBrk="0" fontAlgn="base" hangingPunct="0">
              <a:spcBef>
                <a:spcPct val="40000"/>
              </a:spcBef>
              <a:spcAft>
                <a:spcPct val="0"/>
              </a:spcAft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8pPr>
            <a:lvl9pPr marL="3886200" indent="-228600" eaLnBrk="0" fontAlgn="base" hangingPunct="0">
              <a:spcBef>
                <a:spcPct val="40000"/>
              </a:spcBef>
              <a:spcAft>
                <a:spcPct val="0"/>
              </a:spcAft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CA" altLang="x-none" sz="1800" b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25" name="Text Placeholder 10"/>
          <p:cNvSpPr>
            <a:spLocks noGrp="1"/>
          </p:cNvSpPr>
          <p:nvPr>
            <p:ph type="body" sz="quarter" idx="21"/>
          </p:nvPr>
        </p:nvSpPr>
        <p:spPr bwMode="gray">
          <a:xfrm>
            <a:off x="4019828" y="3395663"/>
            <a:ext cx="1093292" cy="622800"/>
          </a:xfrm>
          <a:prstGeom prst="ellipse">
            <a:avLst/>
          </a:prstGeom>
          <a:solidFill>
            <a:srgbClr val="AA5CAA"/>
          </a:solidFill>
          <a:ln>
            <a:noFill/>
          </a:ln>
        </p:spPr>
        <p:txBody>
          <a:bodyPr lIns="54000" tIns="54000" rIns="54000" bIns="54000" anchor="ctr" anchorCtr="1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Text Placeholder 20"/>
          <p:cNvSpPr>
            <a:spLocks noGrp="1"/>
          </p:cNvSpPr>
          <p:nvPr>
            <p:ph type="body" sz="quarter" idx="22"/>
          </p:nvPr>
        </p:nvSpPr>
        <p:spPr bwMode="gray">
          <a:xfrm>
            <a:off x="252049" y="1700213"/>
            <a:ext cx="3323022" cy="1944688"/>
          </a:xfrm>
          <a:solidFill>
            <a:schemeClr val="bg1"/>
          </a:solidFill>
          <a:ln w="6350">
            <a:solidFill>
              <a:srgbClr val="409DAD"/>
            </a:solidFill>
          </a:ln>
        </p:spPr>
        <p:txBody>
          <a:bodyPr lIns="54000" tIns="54000" rIns="54000" bIns="54000"/>
          <a:lstStyle>
            <a:lvl5pPr>
              <a:defRPr/>
            </a:lvl5pPr>
            <a:lvl6pPr>
              <a:defRPr baseline="0"/>
            </a:lvl6pPr>
            <a:lvl7pPr>
              <a:defRPr baseline="0"/>
            </a:lvl7pPr>
            <a:lvl8pPr>
              <a:defRPr baseline="0"/>
            </a:lvl8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30" name="Text Placeholder 20"/>
          <p:cNvSpPr>
            <a:spLocks noGrp="1"/>
          </p:cNvSpPr>
          <p:nvPr>
            <p:ph type="body" sz="quarter" idx="23"/>
          </p:nvPr>
        </p:nvSpPr>
        <p:spPr bwMode="gray">
          <a:xfrm>
            <a:off x="252049" y="4219575"/>
            <a:ext cx="3323022" cy="1944688"/>
          </a:xfrm>
          <a:solidFill>
            <a:schemeClr val="bg1"/>
          </a:solidFill>
          <a:ln w="6350">
            <a:solidFill>
              <a:srgbClr val="409DAD"/>
            </a:solidFill>
          </a:ln>
        </p:spPr>
        <p:txBody>
          <a:bodyPr lIns="54000" tIns="54000" rIns="54000" bIns="54000"/>
          <a:lstStyle>
            <a:lvl5pPr>
              <a:defRPr/>
            </a:lvl5pPr>
            <a:lvl6pPr>
              <a:defRPr baseline="0"/>
            </a:lvl6pPr>
            <a:lvl7pPr>
              <a:defRPr baseline="0"/>
            </a:lvl7pPr>
            <a:lvl8pPr>
              <a:defRPr baseline="0"/>
            </a:lvl8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31" name="Text Placeholder 20"/>
          <p:cNvSpPr>
            <a:spLocks noGrp="1"/>
          </p:cNvSpPr>
          <p:nvPr>
            <p:ph type="body" sz="quarter" idx="24"/>
          </p:nvPr>
        </p:nvSpPr>
        <p:spPr bwMode="gray">
          <a:xfrm>
            <a:off x="5568932" y="1700213"/>
            <a:ext cx="3323022" cy="1944688"/>
          </a:xfrm>
          <a:solidFill>
            <a:schemeClr val="bg1"/>
          </a:solidFill>
          <a:ln w="6350">
            <a:solidFill>
              <a:srgbClr val="409DAD"/>
            </a:solidFill>
          </a:ln>
        </p:spPr>
        <p:txBody>
          <a:bodyPr lIns="54000" tIns="54000" rIns="54000" bIns="54000"/>
          <a:lstStyle>
            <a:lvl5pPr>
              <a:defRPr/>
            </a:lvl5pPr>
            <a:lvl6pPr>
              <a:defRPr baseline="0"/>
            </a:lvl6pPr>
            <a:lvl7pPr>
              <a:defRPr baseline="0"/>
            </a:lvl7pPr>
            <a:lvl8pPr>
              <a:defRPr baseline="0"/>
            </a:lvl8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32" name="Text Placeholder 20"/>
          <p:cNvSpPr>
            <a:spLocks noGrp="1"/>
          </p:cNvSpPr>
          <p:nvPr>
            <p:ph type="body" sz="quarter" idx="25"/>
          </p:nvPr>
        </p:nvSpPr>
        <p:spPr bwMode="gray">
          <a:xfrm>
            <a:off x="5568932" y="4219575"/>
            <a:ext cx="3323022" cy="1944688"/>
          </a:xfrm>
          <a:solidFill>
            <a:schemeClr val="bg1"/>
          </a:solidFill>
          <a:ln w="6350">
            <a:solidFill>
              <a:srgbClr val="409DAD"/>
            </a:solidFill>
          </a:ln>
        </p:spPr>
        <p:txBody>
          <a:bodyPr lIns="54000" tIns="54000" rIns="54000" bIns="54000"/>
          <a:lstStyle>
            <a:lvl5pPr>
              <a:defRPr/>
            </a:lvl5pPr>
            <a:lvl6pPr>
              <a:defRPr baseline="0"/>
            </a:lvl6pPr>
            <a:lvl7pPr>
              <a:defRPr baseline="0"/>
            </a:lvl7pPr>
            <a:lvl8pPr>
              <a:defRPr baseline="0"/>
            </a:lvl8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35" name="Text Placeholder 20"/>
          <p:cNvSpPr>
            <a:spLocks noGrp="1"/>
          </p:cNvSpPr>
          <p:nvPr>
            <p:ph type="body" sz="quarter" idx="26"/>
          </p:nvPr>
        </p:nvSpPr>
        <p:spPr bwMode="gray">
          <a:xfrm>
            <a:off x="252049" y="1268418"/>
            <a:ext cx="3323022" cy="359817"/>
          </a:xfrm>
          <a:solidFill>
            <a:srgbClr val="409DAD"/>
          </a:solidFill>
          <a:ln w="6350">
            <a:solidFill>
              <a:srgbClr val="409DAD"/>
            </a:solidFill>
          </a:ln>
        </p:spPr>
        <p:txBody>
          <a:bodyPr rtlCol="0" anchor="ctr" anchorCtr="1">
            <a:normAutofit/>
          </a:bodyPr>
          <a:lstStyle>
            <a:lvl1pPr>
              <a:defRPr lang="en-US" sz="1000" b="1" kern="1200" noProof="0" dirty="0" smtClean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5pPr>
              <a:defRPr/>
            </a:lvl5pPr>
            <a:lvl6pPr>
              <a:defRPr baseline="0"/>
            </a:lvl6pPr>
            <a:lvl7pPr>
              <a:defRPr baseline="0"/>
            </a:lvl7pPr>
            <a:lvl8pPr>
              <a:defRPr baseline="0"/>
            </a:lvl8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6" name="Text Placeholder 20"/>
          <p:cNvSpPr>
            <a:spLocks noGrp="1"/>
          </p:cNvSpPr>
          <p:nvPr>
            <p:ph type="body" sz="quarter" idx="27"/>
          </p:nvPr>
        </p:nvSpPr>
        <p:spPr bwMode="gray">
          <a:xfrm>
            <a:off x="5568932" y="1268418"/>
            <a:ext cx="3323022" cy="359817"/>
          </a:xfrm>
          <a:solidFill>
            <a:srgbClr val="409DAD"/>
          </a:solidFill>
          <a:ln w="6350">
            <a:solidFill>
              <a:srgbClr val="409DAD"/>
            </a:solidFill>
          </a:ln>
        </p:spPr>
        <p:txBody>
          <a:bodyPr rtlCol="0" anchor="ctr" anchorCtr="1">
            <a:normAutofit/>
          </a:bodyPr>
          <a:lstStyle>
            <a:lvl1pPr>
              <a:defRPr lang="en-US" sz="1000" b="1" kern="1200" noProof="0" dirty="0" smtClean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5pPr>
              <a:defRPr/>
            </a:lvl5pPr>
            <a:lvl6pPr>
              <a:defRPr baseline="0"/>
            </a:lvl6pPr>
            <a:lvl7pPr>
              <a:defRPr baseline="0"/>
            </a:lvl7pPr>
            <a:lvl8pPr>
              <a:defRPr baseline="0"/>
            </a:lvl8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7" name="Text Placeholder 20"/>
          <p:cNvSpPr>
            <a:spLocks noGrp="1"/>
          </p:cNvSpPr>
          <p:nvPr>
            <p:ph type="body" sz="quarter" idx="28"/>
          </p:nvPr>
        </p:nvSpPr>
        <p:spPr bwMode="gray">
          <a:xfrm>
            <a:off x="252049" y="3787781"/>
            <a:ext cx="3323022" cy="359817"/>
          </a:xfrm>
          <a:solidFill>
            <a:srgbClr val="409DAD"/>
          </a:solidFill>
          <a:ln w="6350">
            <a:solidFill>
              <a:srgbClr val="409DAD"/>
            </a:solidFill>
          </a:ln>
        </p:spPr>
        <p:txBody>
          <a:bodyPr rtlCol="0" anchor="ctr" anchorCtr="1">
            <a:normAutofit/>
          </a:bodyPr>
          <a:lstStyle>
            <a:lvl1pPr>
              <a:defRPr lang="en-US" sz="1000" b="1" kern="1200" noProof="0" dirty="0" smtClean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5pPr>
              <a:defRPr/>
            </a:lvl5pPr>
            <a:lvl6pPr>
              <a:defRPr baseline="0"/>
            </a:lvl6pPr>
            <a:lvl7pPr>
              <a:defRPr baseline="0"/>
            </a:lvl7pPr>
            <a:lvl8pPr>
              <a:defRPr baseline="0"/>
            </a:lvl8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8" name="Text Placeholder 20"/>
          <p:cNvSpPr>
            <a:spLocks noGrp="1"/>
          </p:cNvSpPr>
          <p:nvPr>
            <p:ph type="body" sz="quarter" idx="29"/>
          </p:nvPr>
        </p:nvSpPr>
        <p:spPr bwMode="gray">
          <a:xfrm>
            <a:off x="5568932" y="3787781"/>
            <a:ext cx="3323022" cy="359817"/>
          </a:xfrm>
          <a:solidFill>
            <a:srgbClr val="409DAD"/>
          </a:solidFill>
          <a:ln w="6350">
            <a:solidFill>
              <a:srgbClr val="409DAD"/>
            </a:solidFill>
          </a:ln>
        </p:spPr>
        <p:txBody>
          <a:bodyPr rtlCol="0" anchor="ctr" anchorCtr="1">
            <a:normAutofit/>
          </a:bodyPr>
          <a:lstStyle>
            <a:lvl1pPr>
              <a:defRPr lang="en-US" sz="1000" b="1" kern="1200" noProof="0" dirty="0" smtClean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5pPr>
              <a:defRPr/>
            </a:lvl5pPr>
            <a:lvl6pPr>
              <a:defRPr baseline="0"/>
            </a:lvl6pPr>
            <a:lvl7pPr>
              <a:defRPr baseline="0"/>
            </a:lvl7pPr>
            <a:lvl8pPr>
              <a:defRPr baseline="0"/>
            </a:lvl8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4716064"/>
      </p:ext>
    </p:extLst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t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21"/>
          </p:nvPr>
        </p:nvSpPr>
        <p:spPr bwMode="gray">
          <a:xfrm>
            <a:off x="252048" y="1701800"/>
            <a:ext cx="4254012" cy="1944688"/>
          </a:xfrm>
          <a:solidFill>
            <a:schemeClr val="bg1"/>
          </a:solidFill>
          <a:ln w="6350">
            <a:solidFill>
              <a:srgbClr val="409DAD"/>
            </a:solidFill>
          </a:ln>
        </p:spPr>
        <p:txBody>
          <a:bodyPr lIns="54000" tIns="54000" rIns="54000" bIns="54000"/>
          <a:lstStyle>
            <a:lvl5pPr>
              <a:defRPr/>
            </a:lvl5pPr>
            <a:lvl6pPr>
              <a:defRPr baseline="0"/>
            </a:lvl6pPr>
            <a:lvl7pPr>
              <a:defRPr baseline="0"/>
            </a:lvl7pPr>
            <a:lvl8pPr>
              <a:defRPr baseline="0"/>
            </a:lvl8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23" name="Text Placeholder 20"/>
          <p:cNvSpPr>
            <a:spLocks noGrp="1"/>
          </p:cNvSpPr>
          <p:nvPr>
            <p:ph type="body" sz="quarter" idx="22"/>
          </p:nvPr>
        </p:nvSpPr>
        <p:spPr bwMode="gray">
          <a:xfrm>
            <a:off x="4637942" y="1701800"/>
            <a:ext cx="4254012" cy="1944688"/>
          </a:xfrm>
          <a:solidFill>
            <a:schemeClr val="bg1"/>
          </a:solidFill>
          <a:ln w="6350">
            <a:solidFill>
              <a:srgbClr val="409DAD"/>
            </a:solidFill>
          </a:ln>
        </p:spPr>
        <p:txBody>
          <a:bodyPr lIns="54000" tIns="54000" rIns="54000" bIns="54000"/>
          <a:lstStyle>
            <a:lvl5pPr>
              <a:defRPr/>
            </a:lvl5pPr>
            <a:lvl6pPr>
              <a:defRPr baseline="0"/>
            </a:lvl6pPr>
            <a:lvl7pPr>
              <a:defRPr baseline="0"/>
            </a:lvl7pPr>
            <a:lvl8pPr>
              <a:defRPr baseline="0"/>
            </a:lvl8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25" name="Text Placeholder 20"/>
          <p:cNvSpPr>
            <a:spLocks noGrp="1"/>
          </p:cNvSpPr>
          <p:nvPr>
            <p:ph type="body" sz="quarter" idx="23"/>
          </p:nvPr>
        </p:nvSpPr>
        <p:spPr bwMode="gray">
          <a:xfrm>
            <a:off x="252048" y="4221162"/>
            <a:ext cx="4254012" cy="1944688"/>
          </a:xfrm>
          <a:solidFill>
            <a:srgbClr val="BFDEE4"/>
          </a:solidFill>
          <a:ln w="6350">
            <a:solidFill>
              <a:srgbClr val="409DAD"/>
            </a:solidFill>
          </a:ln>
        </p:spPr>
        <p:txBody>
          <a:bodyPr lIns="54000" tIns="54000" rIns="54000" bIns="54000"/>
          <a:lstStyle>
            <a:lvl5pPr>
              <a:defRPr/>
            </a:lvl5pPr>
            <a:lvl6pPr>
              <a:defRPr baseline="0"/>
            </a:lvl6pPr>
            <a:lvl7pPr>
              <a:defRPr baseline="0"/>
            </a:lvl7pPr>
            <a:lvl8pPr>
              <a:defRPr baseline="0"/>
            </a:lvl8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26" name="Text Placeholder 20"/>
          <p:cNvSpPr>
            <a:spLocks noGrp="1"/>
          </p:cNvSpPr>
          <p:nvPr>
            <p:ph type="body" sz="quarter" idx="24"/>
          </p:nvPr>
        </p:nvSpPr>
        <p:spPr bwMode="gray">
          <a:xfrm>
            <a:off x="4637942" y="4221162"/>
            <a:ext cx="4254012" cy="1944688"/>
          </a:xfrm>
          <a:solidFill>
            <a:srgbClr val="BFDEE4"/>
          </a:solidFill>
          <a:ln w="6350">
            <a:solidFill>
              <a:srgbClr val="409DAD"/>
            </a:solidFill>
          </a:ln>
        </p:spPr>
        <p:txBody>
          <a:bodyPr lIns="54000" tIns="54000" rIns="54000" bIns="54000"/>
          <a:lstStyle>
            <a:lvl5pPr>
              <a:defRPr/>
            </a:lvl5pPr>
            <a:lvl6pPr>
              <a:defRPr baseline="0"/>
            </a:lvl6pPr>
            <a:lvl7pPr>
              <a:defRPr baseline="0"/>
            </a:lvl7pPr>
            <a:lvl8pPr>
              <a:defRPr baseline="0"/>
            </a:lvl8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29" name="Text Placeholder 20"/>
          <p:cNvSpPr>
            <a:spLocks noGrp="1"/>
          </p:cNvSpPr>
          <p:nvPr>
            <p:ph type="body" sz="quarter" idx="26"/>
          </p:nvPr>
        </p:nvSpPr>
        <p:spPr bwMode="gray">
          <a:xfrm>
            <a:off x="252048" y="1270005"/>
            <a:ext cx="4254012" cy="359817"/>
          </a:xfrm>
          <a:solidFill>
            <a:srgbClr val="409DAD"/>
          </a:solidFill>
          <a:ln w="6350">
            <a:solidFill>
              <a:srgbClr val="409DAD"/>
            </a:solidFill>
          </a:ln>
        </p:spPr>
        <p:txBody>
          <a:bodyPr rtlCol="0" anchor="ctr" anchorCtr="1">
            <a:normAutofit/>
          </a:bodyPr>
          <a:lstStyle>
            <a:lvl1pPr>
              <a:defRPr lang="en-US" sz="1000" b="1" kern="1200" noProof="0" dirty="0" smtClean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5pPr>
              <a:defRPr/>
            </a:lvl5pPr>
            <a:lvl6pPr>
              <a:defRPr baseline="0"/>
            </a:lvl6pPr>
            <a:lvl7pPr>
              <a:defRPr baseline="0"/>
            </a:lvl7pPr>
            <a:lvl8pPr>
              <a:defRPr baseline="0"/>
            </a:lvl8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Text Placeholder 20"/>
          <p:cNvSpPr>
            <a:spLocks noGrp="1"/>
          </p:cNvSpPr>
          <p:nvPr>
            <p:ph type="body" sz="quarter" idx="27"/>
          </p:nvPr>
        </p:nvSpPr>
        <p:spPr bwMode="gray">
          <a:xfrm>
            <a:off x="4637943" y="1270005"/>
            <a:ext cx="4254012" cy="359817"/>
          </a:xfrm>
          <a:solidFill>
            <a:srgbClr val="409DAD"/>
          </a:solidFill>
          <a:ln w="6350">
            <a:solidFill>
              <a:srgbClr val="409DAD"/>
            </a:solidFill>
          </a:ln>
        </p:spPr>
        <p:txBody>
          <a:bodyPr rtlCol="0" anchor="ctr" anchorCtr="1">
            <a:normAutofit/>
          </a:bodyPr>
          <a:lstStyle>
            <a:lvl1pPr>
              <a:defRPr lang="en-US" sz="1000" b="1" kern="1200" noProof="0" dirty="0" smtClean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5pPr>
              <a:defRPr/>
            </a:lvl5pPr>
            <a:lvl6pPr>
              <a:defRPr baseline="0"/>
            </a:lvl6pPr>
            <a:lvl7pPr>
              <a:defRPr baseline="0"/>
            </a:lvl7pPr>
            <a:lvl8pPr>
              <a:defRPr baseline="0"/>
            </a:lvl8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Text Placeholder 20"/>
          <p:cNvSpPr>
            <a:spLocks noGrp="1"/>
          </p:cNvSpPr>
          <p:nvPr>
            <p:ph type="body" sz="quarter" idx="28"/>
          </p:nvPr>
        </p:nvSpPr>
        <p:spPr bwMode="gray">
          <a:xfrm>
            <a:off x="252048" y="3789367"/>
            <a:ext cx="4254012" cy="359817"/>
          </a:xfrm>
          <a:solidFill>
            <a:srgbClr val="409DAD"/>
          </a:solidFill>
          <a:ln w="6350">
            <a:solidFill>
              <a:srgbClr val="409DAD"/>
            </a:solidFill>
          </a:ln>
        </p:spPr>
        <p:txBody>
          <a:bodyPr rtlCol="0" anchor="ctr" anchorCtr="1">
            <a:normAutofit/>
          </a:bodyPr>
          <a:lstStyle>
            <a:lvl1pPr>
              <a:defRPr lang="en-US" sz="1000" b="1" kern="1200" noProof="0" dirty="0" smtClean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5pPr>
              <a:defRPr/>
            </a:lvl5pPr>
            <a:lvl6pPr>
              <a:defRPr baseline="0"/>
            </a:lvl6pPr>
            <a:lvl7pPr>
              <a:defRPr baseline="0"/>
            </a:lvl7pPr>
            <a:lvl8pPr>
              <a:defRPr baseline="0"/>
            </a:lvl8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2" name="Text Placeholder 20"/>
          <p:cNvSpPr>
            <a:spLocks noGrp="1"/>
          </p:cNvSpPr>
          <p:nvPr>
            <p:ph type="body" sz="quarter" idx="29"/>
          </p:nvPr>
        </p:nvSpPr>
        <p:spPr bwMode="gray">
          <a:xfrm>
            <a:off x="4637943" y="3789367"/>
            <a:ext cx="4254012" cy="359817"/>
          </a:xfrm>
          <a:solidFill>
            <a:srgbClr val="409DAD"/>
          </a:solidFill>
          <a:ln w="6350">
            <a:solidFill>
              <a:srgbClr val="409DAD"/>
            </a:solidFill>
          </a:ln>
        </p:spPr>
        <p:txBody>
          <a:bodyPr rtlCol="0" anchor="ctr" anchorCtr="1">
            <a:normAutofit/>
          </a:bodyPr>
          <a:lstStyle>
            <a:lvl1pPr>
              <a:defRPr lang="en-US" sz="1000" b="1" kern="1200" noProof="0" dirty="0" smtClean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5pPr>
              <a:defRPr/>
            </a:lvl5pPr>
            <a:lvl6pPr>
              <a:defRPr baseline="0"/>
            </a:lvl6pPr>
            <a:lvl7pPr>
              <a:defRPr baseline="0"/>
            </a:lvl7pPr>
            <a:lvl8pPr>
              <a:defRPr baseline="0"/>
            </a:lvl8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94178587"/>
      </p:ext>
    </p:extLst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ny prof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Chart Placeholder 31"/>
          <p:cNvSpPr>
            <a:spLocks noGrp="1"/>
          </p:cNvSpPr>
          <p:nvPr>
            <p:ph type="chart" sz="quarter" idx="22"/>
          </p:nvPr>
        </p:nvSpPr>
        <p:spPr bwMode="gray">
          <a:xfrm>
            <a:off x="3208902" y="1270000"/>
            <a:ext cx="2724700" cy="2376488"/>
          </a:xfrm>
        </p:spPr>
        <p:txBody>
          <a:bodyPr rtlCol="0" anchor="ctr">
            <a:normAutofit/>
          </a:bodyPr>
          <a:lstStyle>
            <a:lvl1pPr algn="ctr">
              <a:defRPr/>
            </a:lvl1pPr>
          </a:lstStyle>
          <a:p>
            <a:pPr lvl="0"/>
            <a:r>
              <a:rPr lang="en-US" noProof="0" dirty="0" smtClean="0"/>
              <a:t>Click icon to add chart</a:t>
            </a:r>
            <a:endParaRPr lang="en-GB" noProof="0" dirty="0"/>
          </a:p>
        </p:txBody>
      </p:sp>
      <p:sp>
        <p:nvSpPr>
          <p:cNvPr id="28" name="Text Placeholder 17"/>
          <p:cNvSpPr>
            <a:spLocks noGrp="1"/>
          </p:cNvSpPr>
          <p:nvPr>
            <p:ph type="body" sz="quarter" idx="20"/>
          </p:nvPr>
        </p:nvSpPr>
        <p:spPr bwMode="gray">
          <a:xfrm>
            <a:off x="6168751" y="3789367"/>
            <a:ext cx="2723204" cy="23764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32" name="Chart Placeholder 31"/>
          <p:cNvSpPr>
            <a:spLocks noGrp="1"/>
          </p:cNvSpPr>
          <p:nvPr>
            <p:ph type="chart" sz="quarter" idx="21"/>
          </p:nvPr>
        </p:nvSpPr>
        <p:spPr bwMode="gray">
          <a:xfrm>
            <a:off x="6167254" y="1270000"/>
            <a:ext cx="2724700" cy="2376488"/>
          </a:xfrm>
        </p:spPr>
        <p:txBody>
          <a:bodyPr rtlCol="0" anchor="ctr">
            <a:normAutofit/>
          </a:bodyPr>
          <a:lstStyle>
            <a:lvl1pPr algn="ctr">
              <a:defRPr/>
            </a:lvl1pPr>
          </a:lstStyle>
          <a:p>
            <a:pPr lvl="0"/>
            <a:r>
              <a:rPr lang="en-US" noProof="0" dirty="0" smtClean="0"/>
              <a:t>Click icon to add chart</a:t>
            </a:r>
            <a:endParaRPr lang="en-GB" noProof="0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13" name="Table Placeholder 12"/>
          <p:cNvSpPr>
            <a:spLocks noGrp="1"/>
          </p:cNvSpPr>
          <p:nvPr>
            <p:ph type="tbl" sz="quarter" idx="14"/>
          </p:nvPr>
        </p:nvSpPr>
        <p:spPr bwMode="gray">
          <a:xfrm>
            <a:off x="252046" y="1270000"/>
            <a:ext cx="2723204" cy="2376488"/>
          </a:xfrm>
        </p:spPr>
        <p:txBody>
          <a:bodyPr rtlCol="0" anchor="ctr">
            <a:normAutofit/>
          </a:bodyPr>
          <a:lstStyle>
            <a:lvl1pPr algn="ctr">
              <a:defRPr/>
            </a:lvl1pPr>
          </a:lstStyle>
          <a:p>
            <a:pPr lvl="0"/>
            <a:r>
              <a:rPr lang="en-US" noProof="0" dirty="0" smtClean="0"/>
              <a:t>Click icon to add table</a:t>
            </a:r>
            <a:endParaRPr lang="en-GB" noProof="0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6"/>
          </p:nvPr>
        </p:nvSpPr>
        <p:spPr bwMode="gray">
          <a:xfrm>
            <a:off x="252046" y="3789367"/>
            <a:ext cx="2723204" cy="23764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26" name="Text Placeholder 17"/>
          <p:cNvSpPr>
            <a:spLocks noGrp="1"/>
          </p:cNvSpPr>
          <p:nvPr>
            <p:ph type="body" sz="quarter" idx="18"/>
          </p:nvPr>
        </p:nvSpPr>
        <p:spPr bwMode="gray">
          <a:xfrm>
            <a:off x="3210398" y="3789367"/>
            <a:ext cx="2723204" cy="23764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283412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12"/>
          <p:cNvSpPr>
            <a:spLocks noChangeAspect="1"/>
          </p:cNvSpPr>
          <p:nvPr userDrawn="1"/>
        </p:nvSpPr>
        <p:spPr bwMode="gray">
          <a:xfrm>
            <a:off x="0" y="0"/>
            <a:ext cx="4835525" cy="5395913"/>
          </a:xfrm>
          <a:custGeom>
            <a:avLst/>
            <a:gdLst>
              <a:gd name="T0" fmla="*/ 24671 w 24671"/>
              <a:gd name="T1" fmla="*/ 0 h 27539"/>
              <a:gd name="T2" fmla="*/ 0 w 24671"/>
              <a:gd name="T3" fmla="*/ 0 h 27539"/>
              <a:gd name="T4" fmla="*/ 0 w 24671"/>
              <a:gd name="T5" fmla="*/ 27539 h 27539"/>
              <a:gd name="T6" fmla="*/ 16529 w 24671"/>
              <a:gd name="T7" fmla="*/ 27539 h 27539"/>
              <a:gd name="T8" fmla="*/ 24671 w 24671"/>
              <a:gd name="T9" fmla="*/ 0 h 2753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4671" h="27539">
                <a:moveTo>
                  <a:pt x="24671" y="0"/>
                </a:moveTo>
                <a:lnTo>
                  <a:pt x="0" y="0"/>
                </a:lnTo>
                <a:lnTo>
                  <a:pt x="0" y="27539"/>
                </a:lnTo>
                <a:lnTo>
                  <a:pt x="16529" y="27539"/>
                </a:lnTo>
                <a:lnTo>
                  <a:pt x="24671" y="0"/>
                </a:lnTo>
                <a:close/>
              </a:path>
            </a:pathLst>
          </a:custGeom>
          <a:gradFill rotWithShape="1">
            <a:gsLst>
              <a:gs pos="0">
                <a:srgbClr val="00257A">
                  <a:alpha val="89999"/>
                </a:srgbClr>
              </a:gs>
              <a:gs pos="35001">
                <a:srgbClr val="00338D">
                  <a:alpha val="89999"/>
                </a:srgbClr>
              </a:gs>
              <a:gs pos="100000">
                <a:srgbClr val="009FDA">
                  <a:alpha val="89999"/>
                </a:srgbClr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5" name="Group 19"/>
          <p:cNvGrpSpPr>
            <a:grpSpLocks/>
          </p:cNvGrpSpPr>
          <p:nvPr userDrawn="1"/>
        </p:nvGrpSpPr>
        <p:grpSpPr bwMode="auto">
          <a:xfrm>
            <a:off x="128588" y="0"/>
            <a:ext cx="2735262" cy="1530350"/>
            <a:chOff x="68" y="0"/>
            <a:chExt cx="1723" cy="964"/>
          </a:xfrm>
        </p:grpSpPr>
        <p:sp>
          <p:nvSpPr>
            <p:cNvPr id="8" name="Freeform 8"/>
            <p:cNvSpPr>
              <a:spLocks noEditPoints="1"/>
            </p:cNvSpPr>
            <p:nvPr userDrawn="1"/>
          </p:nvSpPr>
          <p:spPr bwMode="gray">
            <a:xfrm>
              <a:off x="199" y="248"/>
              <a:ext cx="1423" cy="489"/>
            </a:xfrm>
            <a:custGeom>
              <a:avLst/>
              <a:gdLst>
                <a:gd name="T0" fmla="*/ 685 w 4103"/>
                <a:gd name="T1" fmla="*/ 168 h 1409"/>
                <a:gd name="T2" fmla="*/ 786 w 4103"/>
                <a:gd name="T3" fmla="*/ 242 h 1409"/>
                <a:gd name="T4" fmla="*/ 574 w 4103"/>
                <a:gd name="T5" fmla="*/ 228 h 1409"/>
                <a:gd name="T6" fmla="*/ 596 w 4103"/>
                <a:gd name="T7" fmla="*/ 147 h 1409"/>
                <a:gd name="T8" fmla="*/ 336 w 4103"/>
                <a:gd name="T9" fmla="*/ 242 h 1409"/>
                <a:gd name="T10" fmla="*/ 405 w 4103"/>
                <a:gd name="T11" fmla="*/ 144 h 1409"/>
                <a:gd name="T12" fmla="*/ 249 w 4103"/>
                <a:gd name="T13" fmla="*/ 219 h 1409"/>
                <a:gd name="T14" fmla="*/ 260 w 4103"/>
                <a:gd name="T15" fmla="*/ 219 h 1409"/>
                <a:gd name="T16" fmla="*/ 70 w 4103"/>
                <a:gd name="T17" fmla="*/ 214 h 1409"/>
                <a:gd name="T18" fmla="*/ 62 w 4103"/>
                <a:gd name="T19" fmla="*/ 242 h 1409"/>
                <a:gd name="T20" fmla="*/ 412 w 4103"/>
                <a:gd name="T21" fmla="*/ 144 h 1409"/>
                <a:gd name="T22" fmla="*/ 40 w 4103"/>
                <a:gd name="T23" fmla="*/ 314 h 1409"/>
                <a:gd name="T24" fmla="*/ 229 w 4103"/>
                <a:gd name="T25" fmla="*/ 248 h 1409"/>
                <a:gd name="T26" fmla="*/ 397 w 4103"/>
                <a:gd name="T27" fmla="*/ 248 h 1409"/>
                <a:gd name="T28" fmla="*/ 589 w 4103"/>
                <a:gd name="T29" fmla="*/ 300 h 1409"/>
                <a:gd name="T30" fmla="*/ 70 w 4103"/>
                <a:gd name="T31" fmla="*/ 446 h 1409"/>
                <a:gd name="T32" fmla="*/ 87 w 4103"/>
                <a:gd name="T33" fmla="*/ 461 h 1409"/>
                <a:gd name="T34" fmla="*/ 193 w 4103"/>
                <a:gd name="T35" fmla="*/ 415 h 1409"/>
                <a:gd name="T36" fmla="*/ 118 w 4103"/>
                <a:gd name="T37" fmla="*/ 415 h 1409"/>
                <a:gd name="T38" fmla="*/ 142 w 4103"/>
                <a:gd name="T39" fmla="*/ 425 h 1409"/>
                <a:gd name="T40" fmla="*/ 178 w 4103"/>
                <a:gd name="T41" fmla="*/ 425 h 1409"/>
                <a:gd name="T42" fmla="*/ 219 w 4103"/>
                <a:gd name="T43" fmla="*/ 405 h 1409"/>
                <a:gd name="T44" fmla="*/ 275 w 4103"/>
                <a:gd name="T45" fmla="*/ 423 h 1409"/>
                <a:gd name="T46" fmla="*/ 233 w 4103"/>
                <a:gd name="T47" fmla="*/ 468 h 1409"/>
                <a:gd name="T48" fmla="*/ 294 w 4103"/>
                <a:gd name="T49" fmla="*/ 472 h 1409"/>
                <a:gd name="T50" fmla="*/ 327 w 4103"/>
                <a:gd name="T51" fmla="*/ 415 h 1409"/>
                <a:gd name="T52" fmla="*/ 392 w 4103"/>
                <a:gd name="T53" fmla="*/ 469 h 1409"/>
                <a:gd name="T54" fmla="*/ 415 w 4103"/>
                <a:gd name="T55" fmla="*/ 415 h 1409"/>
                <a:gd name="T56" fmla="*/ 444 w 4103"/>
                <a:gd name="T57" fmla="*/ 392 h 1409"/>
                <a:gd name="T58" fmla="*/ 435 w 4103"/>
                <a:gd name="T59" fmla="*/ 435 h 1409"/>
                <a:gd name="T60" fmla="*/ 516 w 4103"/>
                <a:gd name="T61" fmla="*/ 414 h 1409"/>
                <a:gd name="T62" fmla="*/ 536 w 4103"/>
                <a:gd name="T63" fmla="*/ 470 h 1409"/>
                <a:gd name="T64" fmla="*/ 594 w 4103"/>
                <a:gd name="T65" fmla="*/ 446 h 1409"/>
                <a:gd name="T66" fmla="*/ 611 w 4103"/>
                <a:gd name="T67" fmla="*/ 461 h 1409"/>
                <a:gd name="T68" fmla="*/ 685 w 4103"/>
                <a:gd name="T69" fmla="*/ 467 h 1409"/>
                <a:gd name="T70" fmla="*/ 639 w 4103"/>
                <a:gd name="T71" fmla="*/ 441 h 1409"/>
                <a:gd name="T72" fmla="*/ 654 w 4103"/>
                <a:gd name="T73" fmla="*/ 441 h 1409"/>
                <a:gd name="T74" fmla="*/ 732 w 4103"/>
                <a:gd name="T75" fmla="*/ 468 h 1409"/>
                <a:gd name="T76" fmla="*/ 30 w 4103"/>
                <a:gd name="T77" fmla="*/ 424 h 1409"/>
                <a:gd name="T78" fmla="*/ 2 w 4103"/>
                <a:gd name="T79" fmla="*/ 441 h 1409"/>
                <a:gd name="T80" fmla="*/ 813 w 4103"/>
                <a:gd name="T81" fmla="*/ 459 h 1409"/>
                <a:gd name="T82" fmla="*/ 825 w 4103"/>
                <a:gd name="T83" fmla="*/ 433 h 1409"/>
                <a:gd name="T84" fmla="*/ 877 w 4103"/>
                <a:gd name="T85" fmla="*/ 424 h 1409"/>
                <a:gd name="T86" fmla="*/ 982 w 4103"/>
                <a:gd name="T87" fmla="*/ 414 h 1409"/>
                <a:gd name="T88" fmla="*/ 940 w 4103"/>
                <a:gd name="T89" fmla="*/ 468 h 1409"/>
                <a:gd name="T90" fmla="*/ 1028 w 4103"/>
                <a:gd name="T91" fmla="*/ 422 h 1409"/>
                <a:gd name="T92" fmla="*/ 1029 w 4103"/>
                <a:gd name="T93" fmla="*/ 415 h 1409"/>
                <a:gd name="T94" fmla="*/ 1065 w 4103"/>
                <a:gd name="T95" fmla="*/ 468 h 1409"/>
                <a:gd name="T96" fmla="*/ 1099 w 4103"/>
                <a:gd name="T97" fmla="*/ 463 h 1409"/>
                <a:gd name="T98" fmla="*/ 1126 w 4103"/>
                <a:gd name="T99" fmla="*/ 423 h 1409"/>
                <a:gd name="T100" fmla="*/ 1199 w 4103"/>
                <a:gd name="T101" fmla="*/ 468 h 1409"/>
                <a:gd name="T102" fmla="*/ 1217 w 4103"/>
                <a:gd name="T103" fmla="*/ 414 h 1409"/>
                <a:gd name="T104" fmla="*/ 1218 w 4103"/>
                <a:gd name="T105" fmla="*/ 405 h 1409"/>
                <a:gd name="T106" fmla="*/ 1249 w 4103"/>
                <a:gd name="T107" fmla="*/ 415 h 1409"/>
                <a:gd name="T108" fmla="*/ 1268 w 4103"/>
                <a:gd name="T109" fmla="*/ 457 h 1409"/>
                <a:gd name="T110" fmla="*/ 1279 w 4103"/>
                <a:gd name="T111" fmla="*/ 488 h 1409"/>
                <a:gd name="T112" fmla="*/ 1383 w 4103"/>
                <a:gd name="T113" fmla="*/ 397 h 1409"/>
                <a:gd name="T114" fmla="*/ 1412 w 4103"/>
                <a:gd name="T115" fmla="*/ 392 h 1409"/>
                <a:gd name="T116" fmla="*/ 1380 w 4103"/>
                <a:gd name="T117" fmla="*/ 425 h 1409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4103"/>
                <a:gd name="T178" fmla="*/ 0 h 1409"/>
                <a:gd name="T179" fmla="*/ 4103 w 4103"/>
                <a:gd name="T180" fmla="*/ 1409 h 1409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4103" h="1409">
                  <a:moveTo>
                    <a:pt x="2267" y="697"/>
                  </a:moveTo>
                  <a:cubicBezTo>
                    <a:pt x="2149" y="697"/>
                    <a:pt x="2149" y="697"/>
                    <a:pt x="2149" y="697"/>
                  </a:cubicBezTo>
                  <a:cubicBezTo>
                    <a:pt x="2168" y="619"/>
                    <a:pt x="2168" y="619"/>
                    <a:pt x="2168" y="619"/>
                  </a:cubicBezTo>
                  <a:cubicBezTo>
                    <a:pt x="1930" y="619"/>
                    <a:pt x="1930" y="619"/>
                    <a:pt x="1930" y="619"/>
                  </a:cubicBezTo>
                  <a:cubicBezTo>
                    <a:pt x="1911" y="697"/>
                    <a:pt x="1911" y="697"/>
                    <a:pt x="1911" y="697"/>
                  </a:cubicBezTo>
                  <a:cubicBezTo>
                    <a:pt x="1796" y="697"/>
                    <a:pt x="1796" y="697"/>
                    <a:pt x="1796" y="697"/>
                  </a:cubicBezTo>
                  <a:cubicBezTo>
                    <a:pt x="1796" y="681"/>
                    <a:pt x="1796" y="681"/>
                    <a:pt x="1796" y="681"/>
                  </a:cubicBezTo>
                  <a:cubicBezTo>
                    <a:pt x="1798" y="672"/>
                    <a:pt x="1799" y="663"/>
                    <a:pt x="1802" y="653"/>
                  </a:cubicBezTo>
                  <a:cubicBezTo>
                    <a:pt x="1823" y="569"/>
                    <a:pt x="1878" y="485"/>
                    <a:pt x="1974" y="485"/>
                  </a:cubicBezTo>
                  <a:cubicBezTo>
                    <a:pt x="2012" y="485"/>
                    <a:pt x="2050" y="499"/>
                    <a:pt x="2045" y="552"/>
                  </a:cubicBezTo>
                  <a:cubicBezTo>
                    <a:pt x="2186" y="552"/>
                    <a:pt x="2186" y="552"/>
                    <a:pt x="2186" y="552"/>
                  </a:cubicBezTo>
                  <a:cubicBezTo>
                    <a:pt x="2192" y="527"/>
                    <a:pt x="2201" y="486"/>
                    <a:pt x="2174" y="447"/>
                  </a:cubicBezTo>
                  <a:cubicBezTo>
                    <a:pt x="2145" y="406"/>
                    <a:pt x="2084" y="389"/>
                    <a:pt x="2005" y="389"/>
                  </a:cubicBezTo>
                  <a:cubicBezTo>
                    <a:pt x="1949" y="389"/>
                    <a:pt x="1867" y="398"/>
                    <a:pt x="1796" y="444"/>
                  </a:cubicBezTo>
                  <a:cubicBezTo>
                    <a:pt x="1796" y="18"/>
                    <a:pt x="1796" y="18"/>
                    <a:pt x="1796" y="18"/>
                  </a:cubicBezTo>
                  <a:cubicBezTo>
                    <a:pt x="2267" y="18"/>
                    <a:pt x="2267" y="18"/>
                    <a:pt x="2267" y="18"/>
                  </a:cubicBezTo>
                  <a:cubicBezTo>
                    <a:pt x="2267" y="697"/>
                    <a:pt x="2267" y="697"/>
                    <a:pt x="2267" y="697"/>
                  </a:cubicBezTo>
                  <a:cubicBezTo>
                    <a:pt x="2267" y="697"/>
                    <a:pt x="2267" y="697"/>
                    <a:pt x="2267" y="697"/>
                  </a:cubicBezTo>
                  <a:close/>
                  <a:moveTo>
                    <a:pt x="1989" y="812"/>
                  </a:moveTo>
                  <a:cubicBezTo>
                    <a:pt x="1962" y="817"/>
                    <a:pt x="1936" y="820"/>
                    <a:pt x="1910" y="820"/>
                  </a:cubicBezTo>
                  <a:cubicBezTo>
                    <a:pt x="1842" y="820"/>
                    <a:pt x="1795" y="788"/>
                    <a:pt x="1794" y="715"/>
                  </a:cubicBezTo>
                  <a:cubicBezTo>
                    <a:pt x="2014" y="715"/>
                    <a:pt x="2014" y="715"/>
                    <a:pt x="2014" y="715"/>
                  </a:cubicBezTo>
                  <a:cubicBezTo>
                    <a:pt x="1989" y="812"/>
                    <a:pt x="1989" y="812"/>
                    <a:pt x="1989" y="812"/>
                  </a:cubicBezTo>
                  <a:cubicBezTo>
                    <a:pt x="1989" y="812"/>
                    <a:pt x="1989" y="812"/>
                    <a:pt x="1989" y="812"/>
                  </a:cubicBezTo>
                  <a:close/>
                  <a:moveTo>
                    <a:pt x="1718" y="424"/>
                  </a:moveTo>
                  <a:cubicBezTo>
                    <a:pt x="1718" y="521"/>
                    <a:pt x="1718" y="521"/>
                    <a:pt x="1718" y="521"/>
                  </a:cubicBezTo>
                  <a:cubicBezTo>
                    <a:pt x="1685" y="567"/>
                    <a:pt x="1665" y="616"/>
                    <a:pt x="1655" y="656"/>
                  </a:cubicBezTo>
                  <a:cubicBezTo>
                    <a:pt x="1651" y="670"/>
                    <a:pt x="1649" y="684"/>
                    <a:pt x="1648" y="697"/>
                  </a:cubicBezTo>
                  <a:cubicBezTo>
                    <a:pt x="1578" y="697"/>
                    <a:pt x="1578" y="697"/>
                    <a:pt x="1578" y="697"/>
                  </a:cubicBezTo>
                  <a:cubicBezTo>
                    <a:pt x="1637" y="417"/>
                    <a:pt x="1637" y="417"/>
                    <a:pt x="1637" y="417"/>
                  </a:cubicBezTo>
                  <a:cubicBezTo>
                    <a:pt x="1438" y="416"/>
                    <a:pt x="1438" y="416"/>
                    <a:pt x="1438" y="416"/>
                  </a:cubicBezTo>
                  <a:cubicBezTo>
                    <a:pt x="1260" y="697"/>
                    <a:pt x="1260" y="697"/>
                    <a:pt x="1260" y="697"/>
                  </a:cubicBezTo>
                  <a:cubicBezTo>
                    <a:pt x="1247" y="697"/>
                    <a:pt x="1247" y="697"/>
                    <a:pt x="1247" y="697"/>
                  </a:cubicBezTo>
                  <a:cubicBezTo>
                    <a:pt x="1247" y="18"/>
                    <a:pt x="1247" y="18"/>
                    <a:pt x="1247" y="18"/>
                  </a:cubicBezTo>
                  <a:cubicBezTo>
                    <a:pt x="1718" y="18"/>
                    <a:pt x="1718" y="18"/>
                    <a:pt x="1718" y="18"/>
                  </a:cubicBezTo>
                  <a:cubicBezTo>
                    <a:pt x="1718" y="424"/>
                    <a:pt x="1718" y="424"/>
                    <a:pt x="1718" y="424"/>
                  </a:cubicBezTo>
                  <a:cubicBezTo>
                    <a:pt x="1718" y="424"/>
                    <a:pt x="1718" y="424"/>
                    <a:pt x="1718" y="424"/>
                  </a:cubicBezTo>
                  <a:close/>
                  <a:moveTo>
                    <a:pt x="1455" y="697"/>
                  </a:moveTo>
                  <a:cubicBezTo>
                    <a:pt x="1384" y="697"/>
                    <a:pt x="1384" y="697"/>
                    <a:pt x="1384" y="697"/>
                  </a:cubicBezTo>
                  <a:cubicBezTo>
                    <a:pt x="1491" y="529"/>
                    <a:pt x="1491" y="529"/>
                    <a:pt x="1491" y="529"/>
                  </a:cubicBezTo>
                  <a:cubicBezTo>
                    <a:pt x="1455" y="697"/>
                    <a:pt x="1455" y="697"/>
                    <a:pt x="1455" y="697"/>
                  </a:cubicBezTo>
                  <a:cubicBezTo>
                    <a:pt x="1455" y="697"/>
                    <a:pt x="1455" y="697"/>
                    <a:pt x="1455" y="697"/>
                  </a:cubicBezTo>
                  <a:close/>
                  <a:moveTo>
                    <a:pt x="1169" y="416"/>
                  </a:moveTo>
                  <a:cubicBezTo>
                    <a:pt x="1051" y="416"/>
                    <a:pt x="1051" y="416"/>
                    <a:pt x="1051" y="416"/>
                  </a:cubicBezTo>
                  <a:cubicBezTo>
                    <a:pt x="970" y="697"/>
                    <a:pt x="970" y="697"/>
                    <a:pt x="970" y="697"/>
                  </a:cubicBezTo>
                  <a:cubicBezTo>
                    <a:pt x="845" y="697"/>
                    <a:pt x="845" y="697"/>
                    <a:pt x="845" y="697"/>
                  </a:cubicBezTo>
                  <a:cubicBezTo>
                    <a:pt x="909" y="674"/>
                    <a:pt x="948" y="629"/>
                    <a:pt x="960" y="562"/>
                  </a:cubicBezTo>
                  <a:cubicBezTo>
                    <a:pt x="970" y="510"/>
                    <a:pt x="965" y="476"/>
                    <a:pt x="944" y="451"/>
                  </a:cubicBezTo>
                  <a:cubicBezTo>
                    <a:pt x="912" y="413"/>
                    <a:pt x="848" y="416"/>
                    <a:pt x="792" y="416"/>
                  </a:cubicBezTo>
                  <a:cubicBezTo>
                    <a:pt x="782" y="416"/>
                    <a:pt x="698" y="416"/>
                    <a:pt x="698" y="416"/>
                  </a:cubicBezTo>
                  <a:cubicBezTo>
                    <a:pt x="698" y="18"/>
                    <a:pt x="698" y="18"/>
                    <a:pt x="698" y="18"/>
                  </a:cubicBezTo>
                  <a:cubicBezTo>
                    <a:pt x="1169" y="18"/>
                    <a:pt x="1169" y="18"/>
                    <a:pt x="1169" y="18"/>
                  </a:cubicBezTo>
                  <a:cubicBezTo>
                    <a:pt x="1169" y="416"/>
                    <a:pt x="1169" y="416"/>
                    <a:pt x="1169" y="416"/>
                  </a:cubicBezTo>
                  <a:cubicBezTo>
                    <a:pt x="1169" y="416"/>
                    <a:pt x="1169" y="416"/>
                    <a:pt x="1169" y="416"/>
                  </a:cubicBezTo>
                  <a:close/>
                  <a:moveTo>
                    <a:pt x="1094" y="697"/>
                  </a:moveTo>
                  <a:cubicBezTo>
                    <a:pt x="1143" y="521"/>
                    <a:pt x="1143" y="521"/>
                    <a:pt x="1143" y="521"/>
                  </a:cubicBezTo>
                  <a:cubicBezTo>
                    <a:pt x="1145" y="697"/>
                    <a:pt x="1145" y="697"/>
                    <a:pt x="1145" y="697"/>
                  </a:cubicBezTo>
                  <a:cubicBezTo>
                    <a:pt x="1094" y="697"/>
                    <a:pt x="1094" y="697"/>
                    <a:pt x="1094" y="697"/>
                  </a:cubicBezTo>
                  <a:cubicBezTo>
                    <a:pt x="1094" y="697"/>
                    <a:pt x="1094" y="697"/>
                    <a:pt x="1094" y="697"/>
                  </a:cubicBezTo>
                  <a:close/>
                  <a:moveTo>
                    <a:pt x="751" y="630"/>
                  </a:moveTo>
                  <a:cubicBezTo>
                    <a:pt x="751" y="630"/>
                    <a:pt x="751" y="630"/>
                    <a:pt x="751" y="630"/>
                  </a:cubicBezTo>
                  <a:cubicBezTo>
                    <a:pt x="746" y="630"/>
                    <a:pt x="741" y="631"/>
                    <a:pt x="736" y="631"/>
                  </a:cubicBezTo>
                  <a:cubicBezTo>
                    <a:pt x="729" y="631"/>
                    <a:pt x="724" y="631"/>
                    <a:pt x="719" y="631"/>
                  </a:cubicBezTo>
                  <a:cubicBezTo>
                    <a:pt x="689" y="631"/>
                    <a:pt x="689" y="631"/>
                    <a:pt x="689" y="631"/>
                  </a:cubicBezTo>
                  <a:cubicBezTo>
                    <a:pt x="703" y="579"/>
                    <a:pt x="703" y="579"/>
                    <a:pt x="703" y="579"/>
                  </a:cubicBezTo>
                  <a:cubicBezTo>
                    <a:pt x="709" y="554"/>
                    <a:pt x="709" y="554"/>
                    <a:pt x="709" y="554"/>
                  </a:cubicBezTo>
                  <a:cubicBezTo>
                    <a:pt x="725" y="494"/>
                    <a:pt x="725" y="494"/>
                    <a:pt x="725" y="494"/>
                  </a:cubicBezTo>
                  <a:cubicBezTo>
                    <a:pt x="732" y="494"/>
                    <a:pt x="739" y="494"/>
                    <a:pt x="746" y="494"/>
                  </a:cubicBezTo>
                  <a:cubicBezTo>
                    <a:pt x="769" y="494"/>
                    <a:pt x="769" y="494"/>
                    <a:pt x="769" y="494"/>
                  </a:cubicBezTo>
                  <a:cubicBezTo>
                    <a:pt x="809" y="494"/>
                    <a:pt x="834" y="496"/>
                    <a:pt x="843" y="509"/>
                  </a:cubicBezTo>
                  <a:cubicBezTo>
                    <a:pt x="850" y="518"/>
                    <a:pt x="849" y="535"/>
                    <a:pt x="841" y="560"/>
                  </a:cubicBezTo>
                  <a:cubicBezTo>
                    <a:pt x="827" y="603"/>
                    <a:pt x="809" y="626"/>
                    <a:pt x="751" y="630"/>
                  </a:cubicBezTo>
                  <a:moveTo>
                    <a:pt x="620" y="441"/>
                  </a:moveTo>
                  <a:cubicBezTo>
                    <a:pt x="613" y="465"/>
                    <a:pt x="613" y="465"/>
                    <a:pt x="613" y="465"/>
                  </a:cubicBezTo>
                  <a:cubicBezTo>
                    <a:pt x="545" y="689"/>
                    <a:pt x="545" y="689"/>
                    <a:pt x="545" y="689"/>
                  </a:cubicBezTo>
                  <a:cubicBezTo>
                    <a:pt x="542" y="697"/>
                    <a:pt x="542" y="697"/>
                    <a:pt x="542" y="697"/>
                  </a:cubicBezTo>
                  <a:cubicBezTo>
                    <a:pt x="321" y="697"/>
                    <a:pt x="321" y="697"/>
                    <a:pt x="321" y="697"/>
                  </a:cubicBezTo>
                  <a:cubicBezTo>
                    <a:pt x="303" y="661"/>
                    <a:pt x="303" y="661"/>
                    <a:pt x="303" y="661"/>
                  </a:cubicBezTo>
                  <a:cubicBezTo>
                    <a:pt x="542" y="417"/>
                    <a:pt x="542" y="417"/>
                    <a:pt x="542" y="417"/>
                  </a:cubicBezTo>
                  <a:cubicBezTo>
                    <a:pt x="389" y="417"/>
                    <a:pt x="389" y="417"/>
                    <a:pt x="389" y="417"/>
                  </a:cubicBezTo>
                  <a:cubicBezTo>
                    <a:pt x="202" y="618"/>
                    <a:pt x="202" y="618"/>
                    <a:pt x="202" y="618"/>
                  </a:cubicBezTo>
                  <a:cubicBezTo>
                    <a:pt x="262" y="417"/>
                    <a:pt x="262" y="417"/>
                    <a:pt x="262" y="417"/>
                  </a:cubicBezTo>
                  <a:cubicBezTo>
                    <a:pt x="149" y="417"/>
                    <a:pt x="149" y="417"/>
                    <a:pt x="149" y="417"/>
                  </a:cubicBezTo>
                  <a:cubicBezTo>
                    <a:pt x="149" y="18"/>
                    <a:pt x="149" y="18"/>
                    <a:pt x="149" y="18"/>
                  </a:cubicBezTo>
                  <a:cubicBezTo>
                    <a:pt x="620" y="18"/>
                    <a:pt x="620" y="18"/>
                    <a:pt x="620" y="18"/>
                  </a:cubicBezTo>
                  <a:cubicBezTo>
                    <a:pt x="620" y="441"/>
                    <a:pt x="620" y="441"/>
                    <a:pt x="620" y="441"/>
                  </a:cubicBezTo>
                  <a:cubicBezTo>
                    <a:pt x="620" y="441"/>
                    <a:pt x="620" y="441"/>
                    <a:pt x="620" y="441"/>
                  </a:cubicBezTo>
                  <a:close/>
                  <a:moveTo>
                    <a:pt x="178" y="697"/>
                  </a:moveTo>
                  <a:cubicBezTo>
                    <a:pt x="179" y="695"/>
                    <a:pt x="179" y="695"/>
                    <a:pt x="179" y="695"/>
                  </a:cubicBezTo>
                  <a:cubicBezTo>
                    <a:pt x="180" y="697"/>
                    <a:pt x="180" y="697"/>
                    <a:pt x="180" y="697"/>
                  </a:cubicBezTo>
                  <a:cubicBezTo>
                    <a:pt x="178" y="697"/>
                    <a:pt x="178" y="697"/>
                    <a:pt x="178" y="697"/>
                  </a:cubicBezTo>
                  <a:cubicBezTo>
                    <a:pt x="178" y="697"/>
                    <a:pt x="178" y="697"/>
                    <a:pt x="178" y="697"/>
                  </a:cubicBezTo>
                  <a:close/>
                  <a:moveTo>
                    <a:pt x="1778" y="0"/>
                  </a:moveTo>
                  <a:cubicBezTo>
                    <a:pt x="1778" y="457"/>
                    <a:pt x="1778" y="457"/>
                    <a:pt x="1778" y="457"/>
                  </a:cubicBezTo>
                  <a:cubicBezTo>
                    <a:pt x="1763" y="469"/>
                    <a:pt x="1749" y="483"/>
                    <a:pt x="1736" y="498"/>
                  </a:cubicBezTo>
                  <a:cubicBezTo>
                    <a:pt x="1736" y="0"/>
                    <a:pt x="1736" y="0"/>
                    <a:pt x="1736" y="0"/>
                  </a:cubicBezTo>
                  <a:cubicBezTo>
                    <a:pt x="1229" y="0"/>
                    <a:pt x="1229" y="0"/>
                    <a:pt x="1229" y="0"/>
                  </a:cubicBezTo>
                  <a:cubicBezTo>
                    <a:pt x="1229" y="416"/>
                    <a:pt x="1229" y="416"/>
                    <a:pt x="1229" y="416"/>
                  </a:cubicBezTo>
                  <a:cubicBezTo>
                    <a:pt x="1187" y="416"/>
                    <a:pt x="1187" y="416"/>
                    <a:pt x="1187" y="416"/>
                  </a:cubicBezTo>
                  <a:cubicBezTo>
                    <a:pt x="1187" y="0"/>
                    <a:pt x="1187" y="0"/>
                    <a:pt x="1187" y="0"/>
                  </a:cubicBezTo>
                  <a:cubicBezTo>
                    <a:pt x="680" y="0"/>
                    <a:pt x="680" y="0"/>
                    <a:pt x="680" y="0"/>
                  </a:cubicBezTo>
                  <a:cubicBezTo>
                    <a:pt x="680" y="417"/>
                    <a:pt x="680" y="417"/>
                    <a:pt x="680" y="417"/>
                  </a:cubicBezTo>
                  <a:cubicBezTo>
                    <a:pt x="638" y="417"/>
                    <a:pt x="638" y="417"/>
                    <a:pt x="638" y="417"/>
                  </a:cubicBezTo>
                  <a:cubicBezTo>
                    <a:pt x="638" y="0"/>
                    <a:pt x="638" y="0"/>
                    <a:pt x="638" y="0"/>
                  </a:cubicBezTo>
                  <a:cubicBezTo>
                    <a:pt x="131" y="0"/>
                    <a:pt x="131" y="0"/>
                    <a:pt x="131" y="0"/>
                  </a:cubicBezTo>
                  <a:cubicBezTo>
                    <a:pt x="131" y="475"/>
                    <a:pt x="131" y="475"/>
                    <a:pt x="131" y="475"/>
                  </a:cubicBezTo>
                  <a:cubicBezTo>
                    <a:pt x="2" y="906"/>
                    <a:pt x="2" y="906"/>
                    <a:pt x="2" y="906"/>
                  </a:cubicBezTo>
                  <a:cubicBezTo>
                    <a:pt x="115" y="906"/>
                    <a:pt x="115" y="906"/>
                    <a:pt x="115" y="906"/>
                  </a:cubicBezTo>
                  <a:cubicBezTo>
                    <a:pt x="173" y="715"/>
                    <a:pt x="173" y="715"/>
                    <a:pt x="173" y="715"/>
                  </a:cubicBezTo>
                  <a:cubicBezTo>
                    <a:pt x="189" y="715"/>
                    <a:pt x="189" y="715"/>
                    <a:pt x="189" y="715"/>
                  </a:cubicBezTo>
                  <a:cubicBezTo>
                    <a:pt x="283" y="906"/>
                    <a:pt x="283" y="906"/>
                    <a:pt x="283" y="906"/>
                  </a:cubicBezTo>
                  <a:cubicBezTo>
                    <a:pt x="421" y="906"/>
                    <a:pt x="421" y="906"/>
                    <a:pt x="421" y="906"/>
                  </a:cubicBezTo>
                  <a:cubicBezTo>
                    <a:pt x="329" y="715"/>
                    <a:pt x="329" y="715"/>
                    <a:pt x="329" y="715"/>
                  </a:cubicBezTo>
                  <a:cubicBezTo>
                    <a:pt x="537" y="715"/>
                    <a:pt x="537" y="715"/>
                    <a:pt x="537" y="715"/>
                  </a:cubicBezTo>
                  <a:cubicBezTo>
                    <a:pt x="479" y="906"/>
                    <a:pt x="479" y="906"/>
                    <a:pt x="479" y="906"/>
                  </a:cubicBezTo>
                  <a:cubicBezTo>
                    <a:pt x="604" y="906"/>
                    <a:pt x="604" y="906"/>
                    <a:pt x="604" y="906"/>
                  </a:cubicBezTo>
                  <a:cubicBezTo>
                    <a:pt x="661" y="715"/>
                    <a:pt x="661" y="715"/>
                    <a:pt x="661" y="715"/>
                  </a:cubicBezTo>
                  <a:cubicBezTo>
                    <a:pt x="688" y="715"/>
                    <a:pt x="688" y="715"/>
                    <a:pt x="688" y="715"/>
                  </a:cubicBezTo>
                  <a:cubicBezTo>
                    <a:pt x="688" y="715"/>
                    <a:pt x="688" y="715"/>
                    <a:pt x="688" y="715"/>
                  </a:cubicBezTo>
                  <a:cubicBezTo>
                    <a:pt x="727" y="715"/>
                    <a:pt x="727" y="715"/>
                    <a:pt x="727" y="715"/>
                  </a:cubicBezTo>
                  <a:cubicBezTo>
                    <a:pt x="730" y="715"/>
                    <a:pt x="730" y="715"/>
                    <a:pt x="730" y="715"/>
                  </a:cubicBezTo>
                  <a:cubicBezTo>
                    <a:pt x="965" y="715"/>
                    <a:pt x="965" y="715"/>
                    <a:pt x="965" y="715"/>
                  </a:cubicBezTo>
                  <a:cubicBezTo>
                    <a:pt x="910" y="905"/>
                    <a:pt x="910" y="905"/>
                    <a:pt x="910" y="905"/>
                  </a:cubicBezTo>
                  <a:cubicBezTo>
                    <a:pt x="1035" y="905"/>
                    <a:pt x="1035" y="905"/>
                    <a:pt x="1035" y="905"/>
                  </a:cubicBezTo>
                  <a:cubicBezTo>
                    <a:pt x="1088" y="715"/>
                    <a:pt x="1088" y="715"/>
                    <a:pt x="1088" y="715"/>
                  </a:cubicBezTo>
                  <a:cubicBezTo>
                    <a:pt x="1145" y="715"/>
                    <a:pt x="1145" y="715"/>
                    <a:pt x="1145" y="715"/>
                  </a:cubicBezTo>
                  <a:cubicBezTo>
                    <a:pt x="1146" y="905"/>
                    <a:pt x="1146" y="905"/>
                    <a:pt x="1146" y="905"/>
                  </a:cubicBezTo>
                  <a:cubicBezTo>
                    <a:pt x="1252" y="905"/>
                    <a:pt x="1252" y="905"/>
                    <a:pt x="1252" y="905"/>
                  </a:cubicBezTo>
                  <a:cubicBezTo>
                    <a:pt x="1372" y="715"/>
                    <a:pt x="1372" y="715"/>
                    <a:pt x="1372" y="715"/>
                  </a:cubicBezTo>
                  <a:cubicBezTo>
                    <a:pt x="1451" y="715"/>
                    <a:pt x="1451" y="715"/>
                    <a:pt x="1451" y="715"/>
                  </a:cubicBezTo>
                  <a:cubicBezTo>
                    <a:pt x="1410" y="905"/>
                    <a:pt x="1410" y="905"/>
                    <a:pt x="1410" y="905"/>
                  </a:cubicBezTo>
                  <a:cubicBezTo>
                    <a:pt x="1534" y="905"/>
                    <a:pt x="1534" y="905"/>
                    <a:pt x="1534" y="905"/>
                  </a:cubicBezTo>
                  <a:cubicBezTo>
                    <a:pt x="1574" y="715"/>
                    <a:pt x="1574" y="715"/>
                    <a:pt x="1574" y="715"/>
                  </a:cubicBezTo>
                  <a:cubicBezTo>
                    <a:pt x="1645" y="715"/>
                    <a:pt x="1645" y="715"/>
                    <a:pt x="1645" y="715"/>
                  </a:cubicBezTo>
                  <a:cubicBezTo>
                    <a:pt x="1643" y="774"/>
                    <a:pt x="1658" y="827"/>
                    <a:pt x="1697" y="863"/>
                  </a:cubicBezTo>
                  <a:cubicBezTo>
                    <a:pt x="1745" y="907"/>
                    <a:pt x="1818" y="916"/>
                    <a:pt x="1872" y="916"/>
                  </a:cubicBezTo>
                  <a:cubicBezTo>
                    <a:pt x="1947" y="916"/>
                    <a:pt x="2024" y="905"/>
                    <a:pt x="2102" y="888"/>
                  </a:cubicBezTo>
                  <a:cubicBezTo>
                    <a:pt x="2145" y="715"/>
                    <a:pt x="2145" y="715"/>
                    <a:pt x="2145" y="715"/>
                  </a:cubicBezTo>
                  <a:cubicBezTo>
                    <a:pt x="2285" y="715"/>
                    <a:pt x="2285" y="715"/>
                    <a:pt x="2285" y="715"/>
                  </a:cubicBezTo>
                  <a:cubicBezTo>
                    <a:pt x="2285" y="0"/>
                    <a:pt x="2285" y="0"/>
                    <a:pt x="2285" y="0"/>
                  </a:cubicBezTo>
                  <a:cubicBezTo>
                    <a:pt x="1778" y="0"/>
                    <a:pt x="1778" y="0"/>
                    <a:pt x="1778" y="0"/>
                  </a:cubicBezTo>
                  <a:cubicBezTo>
                    <a:pt x="1778" y="0"/>
                    <a:pt x="1778" y="0"/>
                    <a:pt x="1778" y="0"/>
                  </a:cubicBezTo>
                  <a:close/>
                  <a:moveTo>
                    <a:pt x="222" y="1195"/>
                  </a:moveTo>
                  <a:cubicBezTo>
                    <a:pt x="203" y="1286"/>
                    <a:pt x="203" y="1286"/>
                    <a:pt x="203" y="1286"/>
                  </a:cubicBezTo>
                  <a:cubicBezTo>
                    <a:pt x="200" y="1299"/>
                    <a:pt x="196" y="1320"/>
                    <a:pt x="220" y="1320"/>
                  </a:cubicBezTo>
                  <a:cubicBezTo>
                    <a:pt x="249" y="1320"/>
                    <a:pt x="253" y="1298"/>
                    <a:pt x="259" y="1272"/>
                  </a:cubicBezTo>
                  <a:cubicBezTo>
                    <a:pt x="275" y="1195"/>
                    <a:pt x="275" y="1195"/>
                    <a:pt x="275" y="1195"/>
                  </a:cubicBezTo>
                  <a:cubicBezTo>
                    <a:pt x="321" y="1195"/>
                    <a:pt x="321" y="1195"/>
                    <a:pt x="321" y="1195"/>
                  </a:cubicBezTo>
                  <a:cubicBezTo>
                    <a:pt x="300" y="1296"/>
                    <a:pt x="300" y="1296"/>
                    <a:pt x="300" y="1296"/>
                  </a:cubicBezTo>
                  <a:cubicBezTo>
                    <a:pt x="294" y="1329"/>
                    <a:pt x="293" y="1333"/>
                    <a:pt x="292" y="1337"/>
                  </a:cubicBezTo>
                  <a:cubicBezTo>
                    <a:pt x="292" y="1341"/>
                    <a:pt x="291" y="1344"/>
                    <a:pt x="291" y="1348"/>
                  </a:cubicBezTo>
                  <a:cubicBezTo>
                    <a:pt x="247" y="1348"/>
                    <a:pt x="247" y="1348"/>
                    <a:pt x="247" y="1348"/>
                  </a:cubicBezTo>
                  <a:cubicBezTo>
                    <a:pt x="250" y="1328"/>
                    <a:pt x="250" y="1328"/>
                    <a:pt x="250" y="1328"/>
                  </a:cubicBezTo>
                  <a:cubicBezTo>
                    <a:pt x="244" y="1334"/>
                    <a:pt x="229" y="1352"/>
                    <a:pt x="200" y="1352"/>
                  </a:cubicBezTo>
                  <a:cubicBezTo>
                    <a:pt x="179" y="1352"/>
                    <a:pt x="164" y="1343"/>
                    <a:pt x="158" y="1331"/>
                  </a:cubicBezTo>
                  <a:cubicBezTo>
                    <a:pt x="151" y="1319"/>
                    <a:pt x="155" y="1297"/>
                    <a:pt x="157" y="1290"/>
                  </a:cubicBezTo>
                  <a:cubicBezTo>
                    <a:pt x="177" y="1195"/>
                    <a:pt x="177" y="1195"/>
                    <a:pt x="177" y="1195"/>
                  </a:cubicBezTo>
                  <a:cubicBezTo>
                    <a:pt x="222" y="1195"/>
                    <a:pt x="222" y="1195"/>
                    <a:pt x="222" y="1195"/>
                  </a:cubicBezTo>
                  <a:cubicBezTo>
                    <a:pt x="222" y="1195"/>
                    <a:pt x="222" y="1195"/>
                    <a:pt x="222" y="1195"/>
                  </a:cubicBezTo>
                  <a:close/>
                  <a:moveTo>
                    <a:pt x="514" y="1225"/>
                  </a:moveTo>
                  <a:cubicBezTo>
                    <a:pt x="550" y="1225"/>
                    <a:pt x="550" y="1225"/>
                    <a:pt x="550" y="1225"/>
                  </a:cubicBezTo>
                  <a:cubicBezTo>
                    <a:pt x="556" y="1196"/>
                    <a:pt x="556" y="1196"/>
                    <a:pt x="556" y="1196"/>
                  </a:cubicBezTo>
                  <a:cubicBezTo>
                    <a:pt x="520" y="1196"/>
                    <a:pt x="520" y="1196"/>
                    <a:pt x="520" y="1196"/>
                  </a:cubicBezTo>
                  <a:cubicBezTo>
                    <a:pt x="530" y="1149"/>
                    <a:pt x="530" y="1149"/>
                    <a:pt x="530" y="1149"/>
                  </a:cubicBezTo>
                  <a:cubicBezTo>
                    <a:pt x="482" y="1166"/>
                    <a:pt x="482" y="1166"/>
                    <a:pt x="482" y="1166"/>
                  </a:cubicBezTo>
                  <a:cubicBezTo>
                    <a:pt x="475" y="1196"/>
                    <a:pt x="475" y="1196"/>
                    <a:pt x="475" y="1196"/>
                  </a:cubicBezTo>
                  <a:cubicBezTo>
                    <a:pt x="414" y="1196"/>
                    <a:pt x="414" y="1196"/>
                    <a:pt x="414" y="1196"/>
                  </a:cubicBezTo>
                  <a:cubicBezTo>
                    <a:pt x="424" y="1149"/>
                    <a:pt x="424" y="1149"/>
                    <a:pt x="424" y="1149"/>
                  </a:cubicBezTo>
                  <a:cubicBezTo>
                    <a:pt x="376" y="1166"/>
                    <a:pt x="376" y="1166"/>
                    <a:pt x="376" y="1166"/>
                  </a:cubicBezTo>
                  <a:cubicBezTo>
                    <a:pt x="369" y="1196"/>
                    <a:pt x="369" y="1196"/>
                    <a:pt x="369" y="1196"/>
                  </a:cubicBezTo>
                  <a:cubicBezTo>
                    <a:pt x="340" y="1196"/>
                    <a:pt x="340" y="1196"/>
                    <a:pt x="340" y="1196"/>
                  </a:cubicBezTo>
                  <a:cubicBezTo>
                    <a:pt x="333" y="1225"/>
                    <a:pt x="333" y="1225"/>
                    <a:pt x="333" y="1225"/>
                  </a:cubicBezTo>
                  <a:cubicBezTo>
                    <a:pt x="363" y="1225"/>
                    <a:pt x="363" y="1225"/>
                    <a:pt x="363" y="1225"/>
                  </a:cubicBezTo>
                  <a:cubicBezTo>
                    <a:pt x="345" y="1310"/>
                    <a:pt x="345" y="1310"/>
                    <a:pt x="345" y="1310"/>
                  </a:cubicBezTo>
                  <a:cubicBezTo>
                    <a:pt x="342" y="1322"/>
                    <a:pt x="336" y="1351"/>
                    <a:pt x="382" y="1351"/>
                  </a:cubicBezTo>
                  <a:cubicBezTo>
                    <a:pt x="389" y="1351"/>
                    <a:pt x="402" y="1350"/>
                    <a:pt x="417" y="1346"/>
                  </a:cubicBezTo>
                  <a:cubicBezTo>
                    <a:pt x="424" y="1317"/>
                    <a:pt x="424" y="1317"/>
                    <a:pt x="424" y="1317"/>
                  </a:cubicBezTo>
                  <a:cubicBezTo>
                    <a:pt x="418" y="1317"/>
                    <a:pt x="415" y="1317"/>
                    <a:pt x="408" y="1317"/>
                  </a:cubicBezTo>
                  <a:cubicBezTo>
                    <a:pt x="388" y="1317"/>
                    <a:pt x="391" y="1309"/>
                    <a:pt x="393" y="1295"/>
                  </a:cubicBezTo>
                  <a:cubicBezTo>
                    <a:pt x="408" y="1225"/>
                    <a:pt x="408" y="1225"/>
                    <a:pt x="408" y="1225"/>
                  </a:cubicBezTo>
                  <a:cubicBezTo>
                    <a:pt x="469" y="1225"/>
                    <a:pt x="469" y="1225"/>
                    <a:pt x="469" y="1225"/>
                  </a:cubicBezTo>
                  <a:cubicBezTo>
                    <a:pt x="451" y="1310"/>
                    <a:pt x="451" y="1310"/>
                    <a:pt x="451" y="1310"/>
                  </a:cubicBezTo>
                  <a:cubicBezTo>
                    <a:pt x="448" y="1322"/>
                    <a:pt x="442" y="1351"/>
                    <a:pt x="488" y="1351"/>
                  </a:cubicBezTo>
                  <a:cubicBezTo>
                    <a:pt x="495" y="1351"/>
                    <a:pt x="508" y="1350"/>
                    <a:pt x="523" y="1346"/>
                  </a:cubicBezTo>
                  <a:cubicBezTo>
                    <a:pt x="530" y="1317"/>
                    <a:pt x="530" y="1317"/>
                    <a:pt x="530" y="1317"/>
                  </a:cubicBezTo>
                  <a:cubicBezTo>
                    <a:pt x="524" y="1317"/>
                    <a:pt x="521" y="1317"/>
                    <a:pt x="514" y="1317"/>
                  </a:cubicBezTo>
                  <a:cubicBezTo>
                    <a:pt x="494" y="1317"/>
                    <a:pt x="496" y="1309"/>
                    <a:pt x="499" y="1295"/>
                  </a:cubicBezTo>
                  <a:cubicBezTo>
                    <a:pt x="514" y="1225"/>
                    <a:pt x="514" y="1225"/>
                    <a:pt x="514" y="1225"/>
                  </a:cubicBezTo>
                  <a:cubicBezTo>
                    <a:pt x="514" y="1225"/>
                    <a:pt x="514" y="1225"/>
                    <a:pt x="514" y="1225"/>
                  </a:cubicBezTo>
                  <a:close/>
                  <a:moveTo>
                    <a:pt x="579" y="1194"/>
                  </a:moveTo>
                  <a:cubicBezTo>
                    <a:pt x="624" y="1194"/>
                    <a:pt x="624" y="1194"/>
                    <a:pt x="624" y="1194"/>
                  </a:cubicBezTo>
                  <a:cubicBezTo>
                    <a:pt x="591" y="1348"/>
                    <a:pt x="591" y="1348"/>
                    <a:pt x="591" y="1348"/>
                  </a:cubicBezTo>
                  <a:cubicBezTo>
                    <a:pt x="546" y="1348"/>
                    <a:pt x="546" y="1348"/>
                    <a:pt x="546" y="1348"/>
                  </a:cubicBezTo>
                  <a:cubicBezTo>
                    <a:pt x="579" y="1194"/>
                    <a:pt x="579" y="1194"/>
                    <a:pt x="579" y="1194"/>
                  </a:cubicBezTo>
                  <a:cubicBezTo>
                    <a:pt x="579" y="1194"/>
                    <a:pt x="579" y="1194"/>
                    <a:pt x="579" y="1194"/>
                  </a:cubicBezTo>
                  <a:close/>
                  <a:moveTo>
                    <a:pt x="591" y="1129"/>
                  </a:moveTo>
                  <a:cubicBezTo>
                    <a:pt x="640" y="1129"/>
                    <a:pt x="640" y="1129"/>
                    <a:pt x="640" y="1129"/>
                  </a:cubicBezTo>
                  <a:cubicBezTo>
                    <a:pt x="631" y="1168"/>
                    <a:pt x="631" y="1168"/>
                    <a:pt x="631" y="1168"/>
                  </a:cubicBezTo>
                  <a:cubicBezTo>
                    <a:pt x="583" y="1168"/>
                    <a:pt x="583" y="1168"/>
                    <a:pt x="583" y="1168"/>
                  </a:cubicBezTo>
                  <a:cubicBezTo>
                    <a:pt x="591" y="1129"/>
                    <a:pt x="591" y="1129"/>
                    <a:pt x="591" y="1129"/>
                  </a:cubicBezTo>
                  <a:cubicBezTo>
                    <a:pt x="591" y="1129"/>
                    <a:pt x="591" y="1129"/>
                    <a:pt x="591" y="1129"/>
                  </a:cubicBezTo>
                  <a:close/>
                  <a:moveTo>
                    <a:pt x="653" y="1222"/>
                  </a:moveTo>
                  <a:cubicBezTo>
                    <a:pt x="654" y="1221"/>
                    <a:pt x="657" y="1205"/>
                    <a:pt x="659" y="1194"/>
                  </a:cubicBezTo>
                  <a:cubicBezTo>
                    <a:pt x="702" y="1194"/>
                    <a:pt x="702" y="1194"/>
                    <a:pt x="702" y="1194"/>
                  </a:cubicBezTo>
                  <a:cubicBezTo>
                    <a:pt x="698" y="1217"/>
                    <a:pt x="698" y="1217"/>
                    <a:pt x="698" y="1217"/>
                  </a:cubicBezTo>
                  <a:cubicBezTo>
                    <a:pt x="704" y="1210"/>
                    <a:pt x="720" y="1191"/>
                    <a:pt x="753" y="1191"/>
                  </a:cubicBezTo>
                  <a:cubicBezTo>
                    <a:pt x="784" y="1191"/>
                    <a:pt x="793" y="1209"/>
                    <a:pt x="794" y="1220"/>
                  </a:cubicBezTo>
                  <a:cubicBezTo>
                    <a:pt x="796" y="1229"/>
                    <a:pt x="795" y="1236"/>
                    <a:pt x="789" y="1265"/>
                  </a:cubicBezTo>
                  <a:cubicBezTo>
                    <a:pt x="771" y="1348"/>
                    <a:pt x="771" y="1348"/>
                    <a:pt x="771" y="1348"/>
                  </a:cubicBezTo>
                  <a:cubicBezTo>
                    <a:pt x="725" y="1348"/>
                    <a:pt x="725" y="1348"/>
                    <a:pt x="725" y="1348"/>
                  </a:cubicBezTo>
                  <a:cubicBezTo>
                    <a:pt x="746" y="1253"/>
                    <a:pt x="746" y="1253"/>
                    <a:pt x="746" y="1253"/>
                  </a:cubicBezTo>
                  <a:cubicBezTo>
                    <a:pt x="747" y="1246"/>
                    <a:pt x="748" y="1241"/>
                    <a:pt x="746" y="1236"/>
                  </a:cubicBezTo>
                  <a:cubicBezTo>
                    <a:pt x="745" y="1230"/>
                    <a:pt x="739" y="1223"/>
                    <a:pt x="728" y="1223"/>
                  </a:cubicBezTo>
                  <a:cubicBezTo>
                    <a:pt x="718" y="1223"/>
                    <a:pt x="708" y="1227"/>
                    <a:pt x="702" y="1235"/>
                  </a:cubicBezTo>
                  <a:cubicBezTo>
                    <a:pt x="698" y="1239"/>
                    <a:pt x="694" y="1246"/>
                    <a:pt x="691" y="1258"/>
                  </a:cubicBezTo>
                  <a:cubicBezTo>
                    <a:pt x="672" y="1348"/>
                    <a:pt x="672" y="1348"/>
                    <a:pt x="672" y="1348"/>
                  </a:cubicBezTo>
                  <a:cubicBezTo>
                    <a:pt x="627" y="1348"/>
                    <a:pt x="627" y="1348"/>
                    <a:pt x="627" y="1348"/>
                  </a:cubicBezTo>
                  <a:cubicBezTo>
                    <a:pt x="653" y="1222"/>
                    <a:pt x="653" y="1222"/>
                    <a:pt x="653" y="1222"/>
                  </a:cubicBezTo>
                  <a:cubicBezTo>
                    <a:pt x="653" y="1222"/>
                    <a:pt x="653" y="1222"/>
                    <a:pt x="653" y="1222"/>
                  </a:cubicBezTo>
                  <a:close/>
                  <a:moveTo>
                    <a:pt x="985" y="1196"/>
                  </a:moveTo>
                  <a:cubicBezTo>
                    <a:pt x="981" y="1207"/>
                    <a:pt x="978" y="1218"/>
                    <a:pt x="975" y="1233"/>
                  </a:cubicBezTo>
                  <a:cubicBezTo>
                    <a:pt x="951" y="1346"/>
                    <a:pt x="951" y="1346"/>
                    <a:pt x="951" y="1346"/>
                  </a:cubicBezTo>
                  <a:cubicBezTo>
                    <a:pt x="939" y="1403"/>
                    <a:pt x="891" y="1409"/>
                    <a:pt x="861" y="1409"/>
                  </a:cubicBezTo>
                  <a:cubicBezTo>
                    <a:pt x="839" y="1409"/>
                    <a:pt x="797" y="1406"/>
                    <a:pt x="804" y="1359"/>
                  </a:cubicBezTo>
                  <a:cubicBezTo>
                    <a:pt x="847" y="1359"/>
                    <a:pt x="847" y="1359"/>
                    <a:pt x="847" y="1359"/>
                  </a:cubicBezTo>
                  <a:cubicBezTo>
                    <a:pt x="847" y="1362"/>
                    <a:pt x="847" y="1367"/>
                    <a:pt x="850" y="1372"/>
                  </a:cubicBezTo>
                  <a:cubicBezTo>
                    <a:pt x="852" y="1376"/>
                    <a:pt x="858" y="1380"/>
                    <a:pt x="869" y="1380"/>
                  </a:cubicBezTo>
                  <a:cubicBezTo>
                    <a:pt x="883" y="1380"/>
                    <a:pt x="896" y="1374"/>
                    <a:pt x="902" y="1360"/>
                  </a:cubicBezTo>
                  <a:cubicBezTo>
                    <a:pt x="905" y="1353"/>
                    <a:pt x="906" y="1347"/>
                    <a:pt x="912" y="1324"/>
                  </a:cubicBezTo>
                  <a:cubicBezTo>
                    <a:pt x="893" y="1343"/>
                    <a:pt x="877" y="1345"/>
                    <a:pt x="866" y="1345"/>
                  </a:cubicBezTo>
                  <a:cubicBezTo>
                    <a:pt x="822" y="1345"/>
                    <a:pt x="809" y="1307"/>
                    <a:pt x="817" y="1270"/>
                  </a:cubicBezTo>
                  <a:cubicBezTo>
                    <a:pt x="825" y="1231"/>
                    <a:pt x="855" y="1194"/>
                    <a:pt x="899" y="1194"/>
                  </a:cubicBezTo>
                  <a:cubicBezTo>
                    <a:pt x="927" y="1194"/>
                    <a:pt x="934" y="1209"/>
                    <a:pt x="937" y="1216"/>
                  </a:cubicBezTo>
                  <a:cubicBezTo>
                    <a:pt x="943" y="1196"/>
                    <a:pt x="943" y="1196"/>
                    <a:pt x="943" y="1196"/>
                  </a:cubicBezTo>
                  <a:cubicBezTo>
                    <a:pt x="985" y="1196"/>
                    <a:pt x="985" y="1196"/>
                    <a:pt x="985" y="1196"/>
                  </a:cubicBezTo>
                  <a:cubicBezTo>
                    <a:pt x="985" y="1196"/>
                    <a:pt x="985" y="1196"/>
                    <a:pt x="985" y="1196"/>
                  </a:cubicBezTo>
                  <a:close/>
                  <a:moveTo>
                    <a:pt x="883" y="1315"/>
                  </a:moveTo>
                  <a:cubicBezTo>
                    <a:pt x="914" y="1315"/>
                    <a:pt x="922" y="1277"/>
                    <a:pt x="924" y="1271"/>
                  </a:cubicBezTo>
                  <a:cubicBezTo>
                    <a:pt x="927" y="1253"/>
                    <a:pt x="930" y="1224"/>
                    <a:pt x="903" y="1224"/>
                  </a:cubicBezTo>
                  <a:cubicBezTo>
                    <a:pt x="886" y="1224"/>
                    <a:pt x="869" y="1237"/>
                    <a:pt x="862" y="1270"/>
                  </a:cubicBezTo>
                  <a:cubicBezTo>
                    <a:pt x="861" y="1277"/>
                    <a:pt x="853" y="1315"/>
                    <a:pt x="883" y="1315"/>
                  </a:cubicBezTo>
                  <a:moveTo>
                    <a:pt x="1164" y="1346"/>
                  </a:moveTo>
                  <a:cubicBezTo>
                    <a:pt x="1149" y="1350"/>
                    <a:pt x="1136" y="1351"/>
                    <a:pt x="1129" y="1351"/>
                  </a:cubicBezTo>
                  <a:cubicBezTo>
                    <a:pt x="1083" y="1351"/>
                    <a:pt x="1089" y="1322"/>
                    <a:pt x="1092" y="1310"/>
                  </a:cubicBezTo>
                  <a:cubicBezTo>
                    <a:pt x="1110" y="1225"/>
                    <a:pt x="1110" y="1225"/>
                    <a:pt x="1110" y="1225"/>
                  </a:cubicBezTo>
                  <a:cubicBezTo>
                    <a:pt x="1080" y="1225"/>
                    <a:pt x="1080" y="1225"/>
                    <a:pt x="1080" y="1225"/>
                  </a:cubicBezTo>
                  <a:cubicBezTo>
                    <a:pt x="1087" y="1196"/>
                    <a:pt x="1087" y="1196"/>
                    <a:pt x="1087" y="1196"/>
                  </a:cubicBezTo>
                  <a:cubicBezTo>
                    <a:pt x="1116" y="1196"/>
                    <a:pt x="1116" y="1196"/>
                    <a:pt x="1116" y="1196"/>
                  </a:cubicBezTo>
                  <a:cubicBezTo>
                    <a:pt x="1123" y="1166"/>
                    <a:pt x="1123" y="1166"/>
                    <a:pt x="1123" y="1166"/>
                  </a:cubicBezTo>
                  <a:cubicBezTo>
                    <a:pt x="1171" y="1149"/>
                    <a:pt x="1171" y="1149"/>
                    <a:pt x="1171" y="1149"/>
                  </a:cubicBezTo>
                  <a:cubicBezTo>
                    <a:pt x="1161" y="1196"/>
                    <a:pt x="1161" y="1196"/>
                    <a:pt x="1161" y="1196"/>
                  </a:cubicBezTo>
                  <a:cubicBezTo>
                    <a:pt x="1198" y="1196"/>
                    <a:pt x="1198" y="1196"/>
                    <a:pt x="1198" y="1196"/>
                  </a:cubicBezTo>
                  <a:cubicBezTo>
                    <a:pt x="1191" y="1225"/>
                    <a:pt x="1191" y="1225"/>
                    <a:pt x="1191" y="1225"/>
                  </a:cubicBezTo>
                  <a:cubicBezTo>
                    <a:pt x="1155" y="1225"/>
                    <a:pt x="1155" y="1225"/>
                    <a:pt x="1155" y="1225"/>
                  </a:cubicBezTo>
                  <a:cubicBezTo>
                    <a:pt x="1140" y="1295"/>
                    <a:pt x="1140" y="1295"/>
                    <a:pt x="1140" y="1295"/>
                  </a:cubicBezTo>
                  <a:cubicBezTo>
                    <a:pt x="1137" y="1309"/>
                    <a:pt x="1135" y="1317"/>
                    <a:pt x="1155" y="1317"/>
                  </a:cubicBezTo>
                  <a:cubicBezTo>
                    <a:pt x="1162" y="1317"/>
                    <a:pt x="1165" y="1317"/>
                    <a:pt x="1171" y="1317"/>
                  </a:cubicBezTo>
                  <a:cubicBezTo>
                    <a:pt x="1164" y="1346"/>
                    <a:pt x="1164" y="1346"/>
                    <a:pt x="1164" y="1346"/>
                  </a:cubicBezTo>
                  <a:cubicBezTo>
                    <a:pt x="1164" y="1346"/>
                    <a:pt x="1164" y="1346"/>
                    <a:pt x="1164" y="1346"/>
                  </a:cubicBezTo>
                  <a:close/>
                  <a:moveTo>
                    <a:pt x="1235" y="1129"/>
                  </a:moveTo>
                  <a:cubicBezTo>
                    <a:pt x="1280" y="1129"/>
                    <a:pt x="1280" y="1129"/>
                    <a:pt x="1280" y="1129"/>
                  </a:cubicBezTo>
                  <a:cubicBezTo>
                    <a:pt x="1261" y="1216"/>
                    <a:pt x="1261" y="1216"/>
                    <a:pt x="1261" y="1216"/>
                  </a:cubicBezTo>
                  <a:cubicBezTo>
                    <a:pt x="1268" y="1208"/>
                    <a:pt x="1283" y="1193"/>
                    <a:pt x="1311" y="1193"/>
                  </a:cubicBezTo>
                  <a:cubicBezTo>
                    <a:pt x="1334" y="1193"/>
                    <a:pt x="1346" y="1204"/>
                    <a:pt x="1351" y="1214"/>
                  </a:cubicBezTo>
                  <a:cubicBezTo>
                    <a:pt x="1355" y="1221"/>
                    <a:pt x="1356" y="1235"/>
                    <a:pt x="1352" y="1255"/>
                  </a:cubicBezTo>
                  <a:cubicBezTo>
                    <a:pt x="1332" y="1348"/>
                    <a:pt x="1332" y="1348"/>
                    <a:pt x="1332" y="1348"/>
                  </a:cubicBezTo>
                  <a:cubicBezTo>
                    <a:pt x="1288" y="1348"/>
                    <a:pt x="1288" y="1348"/>
                    <a:pt x="1288" y="1348"/>
                  </a:cubicBezTo>
                  <a:cubicBezTo>
                    <a:pt x="1307" y="1256"/>
                    <a:pt x="1307" y="1256"/>
                    <a:pt x="1307" y="1256"/>
                  </a:cubicBezTo>
                  <a:cubicBezTo>
                    <a:pt x="1309" y="1248"/>
                    <a:pt x="1314" y="1223"/>
                    <a:pt x="1289" y="1223"/>
                  </a:cubicBezTo>
                  <a:cubicBezTo>
                    <a:pt x="1276" y="1223"/>
                    <a:pt x="1259" y="1230"/>
                    <a:pt x="1253" y="1254"/>
                  </a:cubicBezTo>
                  <a:cubicBezTo>
                    <a:pt x="1234" y="1348"/>
                    <a:pt x="1234" y="1348"/>
                    <a:pt x="1234" y="1348"/>
                  </a:cubicBezTo>
                  <a:cubicBezTo>
                    <a:pt x="1189" y="1348"/>
                    <a:pt x="1189" y="1348"/>
                    <a:pt x="1189" y="1348"/>
                  </a:cubicBezTo>
                  <a:cubicBezTo>
                    <a:pt x="1235" y="1129"/>
                    <a:pt x="1235" y="1129"/>
                    <a:pt x="1235" y="1129"/>
                  </a:cubicBezTo>
                  <a:cubicBezTo>
                    <a:pt x="1235" y="1129"/>
                    <a:pt x="1235" y="1129"/>
                    <a:pt x="1235" y="1129"/>
                  </a:cubicBezTo>
                  <a:close/>
                  <a:moveTo>
                    <a:pt x="1387" y="1232"/>
                  </a:moveTo>
                  <a:cubicBezTo>
                    <a:pt x="1389" y="1225"/>
                    <a:pt x="1392" y="1203"/>
                    <a:pt x="1393" y="1194"/>
                  </a:cubicBezTo>
                  <a:cubicBezTo>
                    <a:pt x="1435" y="1194"/>
                    <a:pt x="1435" y="1194"/>
                    <a:pt x="1435" y="1194"/>
                  </a:cubicBezTo>
                  <a:cubicBezTo>
                    <a:pt x="1430" y="1223"/>
                    <a:pt x="1430" y="1223"/>
                    <a:pt x="1430" y="1223"/>
                  </a:cubicBezTo>
                  <a:cubicBezTo>
                    <a:pt x="1438" y="1211"/>
                    <a:pt x="1452" y="1192"/>
                    <a:pt x="1489" y="1194"/>
                  </a:cubicBezTo>
                  <a:cubicBezTo>
                    <a:pt x="1480" y="1234"/>
                    <a:pt x="1480" y="1234"/>
                    <a:pt x="1480" y="1234"/>
                  </a:cubicBezTo>
                  <a:cubicBezTo>
                    <a:pt x="1435" y="1230"/>
                    <a:pt x="1428" y="1253"/>
                    <a:pt x="1424" y="1273"/>
                  </a:cubicBezTo>
                  <a:cubicBezTo>
                    <a:pt x="1408" y="1348"/>
                    <a:pt x="1408" y="1348"/>
                    <a:pt x="1408" y="1348"/>
                  </a:cubicBezTo>
                  <a:cubicBezTo>
                    <a:pt x="1363" y="1348"/>
                    <a:pt x="1363" y="1348"/>
                    <a:pt x="1363" y="1348"/>
                  </a:cubicBezTo>
                  <a:cubicBezTo>
                    <a:pt x="1387" y="1232"/>
                    <a:pt x="1387" y="1232"/>
                    <a:pt x="1387" y="1232"/>
                  </a:cubicBezTo>
                  <a:cubicBezTo>
                    <a:pt x="1387" y="1232"/>
                    <a:pt x="1387" y="1232"/>
                    <a:pt x="1387" y="1232"/>
                  </a:cubicBezTo>
                  <a:close/>
                  <a:moveTo>
                    <a:pt x="1582" y="1191"/>
                  </a:moveTo>
                  <a:cubicBezTo>
                    <a:pt x="1637" y="1191"/>
                    <a:pt x="1654" y="1229"/>
                    <a:pt x="1644" y="1271"/>
                  </a:cubicBezTo>
                  <a:cubicBezTo>
                    <a:pt x="1635" y="1315"/>
                    <a:pt x="1602" y="1353"/>
                    <a:pt x="1546" y="1353"/>
                  </a:cubicBezTo>
                  <a:cubicBezTo>
                    <a:pt x="1503" y="1353"/>
                    <a:pt x="1474" y="1326"/>
                    <a:pt x="1485" y="1273"/>
                  </a:cubicBezTo>
                  <a:cubicBezTo>
                    <a:pt x="1493" y="1236"/>
                    <a:pt x="1521" y="1191"/>
                    <a:pt x="1582" y="1191"/>
                  </a:cubicBezTo>
                  <a:moveTo>
                    <a:pt x="1555" y="1322"/>
                  </a:moveTo>
                  <a:cubicBezTo>
                    <a:pt x="1574" y="1322"/>
                    <a:pt x="1590" y="1310"/>
                    <a:pt x="1599" y="1270"/>
                  </a:cubicBezTo>
                  <a:cubicBezTo>
                    <a:pt x="1603" y="1250"/>
                    <a:pt x="1605" y="1221"/>
                    <a:pt x="1575" y="1221"/>
                  </a:cubicBezTo>
                  <a:cubicBezTo>
                    <a:pt x="1543" y="1221"/>
                    <a:pt x="1534" y="1259"/>
                    <a:pt x="1531" y="1273"/>
                  </a:cubicBezTo>
                  <a:cubicBezTo>
                    <a:pt x="1524" y="1307"/>
                    <a:pt x="1532" y="1322"/>
                    <a:pt x="1555" y="1322"/>
                  </a:cubicBezTo>
                  <a:moveTo>
                    <a:pt x="1734" y="1195"/>
                  </a:moveTo>
                  <a:cubicBezTo>
                    <a:pt x="1714" y="1286"/>
                    <a:pt x="1714" y="1286"/>
                    <a:pt x="1714" y="1286"/>
                  </a:cubicBezTo>
                  <a:cubicBezTo>
                    <a:pt x="1711" y="1299"/>
                    <a:pt x="1707" y="1320"/>
                    <a:pt x="1731" y="1320"/>
                  </a:cubicBezTo>
                  <a:cubicBezTo>
                    <a:pt x="1760" y="1320"/>
                    <a:pt x="1765" y="1298"/>
                    <a:pt x="1770" y="1272"/>
                  </a:cubicBezTo>
                  <a:cubicBezTo>
                    <a:pt x="1786" y="1195"/>
                    <a:pt x="1786" y="1195"/>
                    <a:pt x="1786" y="1195"/>
                  </a:cubicBezTo>
                  <a:cubicBezTo>
                    <a:pt x="1833" y="1195"/>
                    <a:pt x="1833" y="1195"/>
                    <a:pt x="1833" y="1195"/>
                  </a:cubicBezTo>
                  <a:cubicBezTo>
                    <a:pt x="1811" y="1296"/>
                    <a:pt x="1811" y="1296"/>
                    <a:pt x="1811" y="1296"/>
                  </a:cubicBezTo>
                  <a:cubicBezTo>
                    <a:pt x="1805" y="1329"/>
                    <a:pt x="1804" y="1333"/>
                    <a:pt x="1804" y="1337"/>
                  </a:cubicBezTo>
                  <a:cubicBezTo>
                    <a:pt x="1803" y="1341"/>
                    <a:pt x="1802" y="1344"/>
                    <a:pt x="1802" y="1348"/>
                  </a:cubicBezTo>
                  <a:cubicBezTo>
                    <a:pt x="1758" y="1348"/>
                    <a:pt x="1758" y="1348"/>
                    <a:pt x="1758" y="1348"/>
                  </a:cubicBezTo>
                  <a:cubicBezTo>
                    <a:pt x="1761" y="1328"/>
                    <a:pt x="1761" y="1328"/>
                    <a:pt x="1761" y="1328"/>
                  </a:cubicBezTo>
                  <a:cubicBezTo>
                    <a:pt x="1756" y="1334"/>
                    <a:pt x="1740" y="1352"/>
                    <a:pt x="1711" y="1352"/>
                  </a:cubicBezTo>
                  <a:cubicBezTo>
                    <a:pt x="1690" y="1352"/>
                    <a:pt x="1675" y="1343"/>
                    <a:pt x="1669" y="1331"/>
                  </a:cubicBezTo>
                  <a:cubicBezTo>
                    <a:pt x="1662" y="1319"/>
                    <a:pt x="1666" y="1297"/>
                    <a:pt x="1668" y="1290"/>
                  </a:cubicBezTo>
                  <a:cubicBezTo>
                    <a:pt x="1688" y="1195"/>
                    <a:pt x="1688" y="1195"/>
                    <a:pt x="1688" y="1195"/>
                  </a:cubicBezTo>
                  <a:cubicBezTo>
                    <a:pt x="1734" y="1195"/>
                    <a:pt x="1734" y="1195"/>
                    <a:pt x="1734" y="1195"/>
                  </a:cubicBezTo>
                  <a:cubicBezTo>
                    <a:pt x="1734" y="1195"/>
                    <a:pt x="1734" y="1195"/>
                    <a:pt x="1734" y="1195"/>
                  </a:cubicBezTo>
                  <a:close/>
                  <a:moveTo>
                    <a:pt x="2010" y="1196"/>
                  </a:moveTo>
                  <a:cubicBezTo>
                    <a:pt x="2006" y="1207"/>
                    <a:pt x="2003" y="1218"/>
                    <a:pt x="2000" y="1233"/>
                  </a:cubicBezTo>
                  <a:cubicBezTo>
                    <a:pt x="1976" y="1346"/>
                    <a:pt x="1976" y="1346"/>
                    <a:pt x="1976" y="1346"/>
                  </a:cubicBezTo>
                  <a:cubicBezTo>
                    <a:pt x="1964" y="1403"/>
                    <a:pt x="1915" y="1409"/>
                    <a:pt x="1886" y="1409"/>
                  </a:cubicBezTo>
                  <a:cubicBezTo>
                    <a:pt x="1864" y="1409"/>
                    <a:pt x="1822" y="1406"/>
                    <a:pt x="1829" y="1359"/>
                  </a:cubicBezTo>
                  <a:cubicBezTo>
                    <a:pt x="1872" y="1359"/>
                    <a:pt x="1872" y="1359"/>
                    <a:pt x="1872" y="1359"/>
                  </a:cubicBezTo>
                  <a:cubicBezTo>
                    <a:pt x="1872" y="1362"/>
                    <a:pt x="1871" y="1367"/>
                    <a:pt x="1874" y="1372"/>
                  </a:cubicBezTo>
                  <a:cubicBezTo>
                    <a:pt x="1877" y="1376"/>
                    <a:pt x="1883" y="1380"/>
                    <a:pt x="1894" y="1380"/>
                  </a:cubicBezTo>
                  <a:cubicBezTo>
                    <a:pt x="1908" y="1380"/>
                    <a:pt x="1921" y="1374"/>
                    <a:pt x="1926" y="1360"/>
                  </a:cubicBezTo>
                  <a:cubicBezTo>
                    <a:pt x="1930" y="1353"/>
                    <a:pt x="1931" y="1347"/>
                    <a:pt x="1937" y="1324"/>
                  </a:cubicBezTo>
                  <a:cubicBezTo>
                    <a:pt x="1918" y="1343"/>
                    <a:pt x="1901" y="1345"/>
                    <a:pt x="1891" y="1345"/>
                  </a:cubicBezTo>
                  <a:cubicBezTo>
                    <a:pt x="1847" y="1345"/>
                    <a:pt x="1834" y="1307"/>
                    <a:pt x="1842" y="1270"/>
                  </a:cubicBezTo>
                  <a:cubicBezTo>
                    <a:pt x="1850" y="1231"/>
                    <a:pt x="1880" y="1194"/>
                    <a:pt x="1924" y="1194"/>
                  </a:cubicBezTo>
                  <a:cubicBezTo>
                    <a:pt x="1952" y="1194"/>
                    <a:pt x="1959" y="1209"/>
                    <a:pt x="1962" y="1216"/>
                  </a:cubicBezTo>
                  <a:cubicBezTo>
                    <a:pt x="1968" y="1196"/>
                    <a:pt x="1968" y="1196"/>
                    <a:pt x="1968" y="1196"/>
                  </a:cubicBezTo>
                  <a:cubicBezTo>
                    <a:pt x="2010" y="1196"/>
                    <a:pt x="2010" y="1196"/>
                    <a:pt x="2010" y="1196"/>
                  </a:cubicBezTo>
                  <a:cubicBezTo>
                    <a:pt x="2010" y="1196"/>
                    <a:pt x="2010" y="1196"/>
                    <a:pt x="2010" y="1196"/>
                  </a:cubicBezTo>
                  <a:close/>
                  <a:moveTo>
                    <a:pt x="1908" y="1315"/>
                  </a:moveTo>
                  <a:cubicBezTo>
                    <a:pt x="1939" y="1315"/>
                    <a:pt x="1947" y="1277"/>
                    <a:pt x="1948" y="1271"/>
                  </a:cubicBezTo>
                  <a:cubicBezTo>
                    <a:pt x="1952" y="1253"/>
                    <a:pt x="1955" y="1224"/>
                    <a:pt x="1928" y="1224"/>
                  </a:cubicBezTo>
                  <a:cubicBezTo>
                    <a:pt x="1911" y="1224"/>
                    <a:pt x="1894" y="1237"/>
                    <a:pt x="1887" y="1270"/>
                  </a:cubicBezTo>
                  <a:cubicBezTo>
                    <a:pt x="1885" y="1277"/>
                    <a:pt x="1878" y="1315"/>
                    <a:pt x="1908" y="1315"/>
                  </a:cubicBezTo>
                  <a:moveTo>
                    <a:pt x="2058" y="1129"/>
                  </a:moveTo>
                  <a:cubicBezTo>
                    <a:pt x="2102" y="1129"/>
                    <a:pt x="2102" y="1129"/>
                    <a:pt x="2102" y="1129"/>
                  </a:cubicBezTo>
                  <a:cubicBezTo>
                    <a:pt x="2084" y="1216"/>
                    <a:pt x="2084" y="1216"/>
                    <a:pt x="2084" y="1216"/>
                  </a:cubicBezTo>
                  <a:cubicBezTo>
                    <a:pt x="2091" y="1208"/>
                    <a:pt x="2105" y="1193"/>
                    <a:pt x="2133" y="1193"/>
                  </a:cubicBezTo>
                  <a:cubicBezTo>
                    <a:pt x="2156" y="1193"/>
                    <a:pt x="2168" y="1204"/>
                    <a:pt x="2174" y="1214"/>
                  </a:cubicBezTo>
                  <a:cubicBezTo>
                    <a:pt x="2177" y="1221"/>
                    <a:pt x="2179" y="1235"/>
                    <a:pt x="2175" y="1255"/>
                  </a:cubicBezTo>
                  <a:cubicBezTo>
                    <a:pt x="2155" y="1348"/>
                    <a:pt x="2155" y="1348"/>
                    <a:pt x="2155" y="1348"/>
                  </a:cubicBezTo>
                  <a:cubicBezTo>
                    <a:pt x="2110" y="1348"/>
                    <a:pt x="2110" y="1348"/>
                    <a:pt x="2110" y="1348"/>
                  </a:cubicBezTo>
                  <a:cubicBezTo>
                    <a:pt x="2130" y="1256"/>
                    <a:pt x="2130" y="1256"/>
                    <a:pt x="2130" y="1256"/>
                  </a:cubicBezTo>
                  <a:cubicBezTo>
                    <a:pt x="2131" y="1248"/>
                    <a:pt x="2137" y="1223"/>
                    <a:pt x="2112" y="1223"/>
                  </a:cubicBezTo>
                  <a:cubicBezTo>
                    <a:pt x="2099" y="1223"/>
                    <a:pt x="2081" y="1230"/>
                    <a:pt x="2076" y="1254"/>
                  </a:cubicBezTo>
                  <a:cubicBezTo>
                    <a:pt x="2057" y="1348"/>
                    <a:pt x="2057" y="1348"/>
                    <a:pt x="2057" y="1348"/>
                  </a:cubicBezTo>
                  <a:cubicBezTo>
                    <a:pt x="2012" y="1348"/>
                    <a:pt x="2012" y="1348"/>
                    <a:pt x="2012" y="1348"/>
                  </a:cubicBezTo>
                  <a:cubicBezTo>
                    <a:pt x="2058" y="1129"/>
                    <a:pt x="2058" y="1129"/>
                    <a:pt x="2058" y="1129"/>
                  </a:cubicBezTo>
                  <a:cubicBezTo>
                    <a:pt x="2058" y="1129"/>
                    <a:pt x="2058" y="1129"/>
                    <a:pt x="2058" y="1129"/>
                  </a:cubicBezTo>
                  <a:close/>
                  <a:moveTo>
                    <a:pt x="100" y="1249"/>
                  </a:moveTo>
                  <a:cubicBezTo>
                    <a:pt x="101" y="1244"/>
                    <a:pt x="104" y="1221"/>
                    <a:pt x="87" y="1221"/>
                  </a:cubicBezTo>
                  <a:cubicBezTo>
                    <a:pt x="66" y="1221"/>
                    <a:pt x="56" y="1253"/>
                    <a:pt x="53" y="1270"/>
                  </a:cubicBezTo>
                  <a:cubicBezTo>
                    <a:pt x="51" y="1278"/>
                    <a:pt x="46" y="1306"/>
                    <a:pt x="54" y="1317"/>
                  </a:cubicBezTo>
                  <a:cubicBezTo>
                    <a:pt x="57" y="1321"/>
                    <a:pt x="61" y="1322"/>
                    <a:pt x="65" y="1322"/>
                  </a:cubicBezTo>
                  <a:cubicBezTo>
                    <a:pt x="70" y="1322"/>
                    <a:pt x="84" y="1320"/>
                    <a:pt x="92" y="1292"/>
                  </a:cubicBezTo>
                  <a:cubicBezTo>
                    <a:pt x="136" y="1292"/>
                    <a:pt x="136" y="1292"/>
                    <a:pt x="136" y="1292"/>
                  </a:cubicBezTo>
                  <a:cubicBezTo>
                    <a:pt x="133" y="1304"/>
                    <a:pt x="128" y="1323"/>
                    <a:pt x="107" y="1337"/>
                  </a:cubicBezTo>
                  <a:cubicBezTo>
                    <a:pt x="94" y="1347"/>
                    <a:pt x="79" y="1352"/>
                    <a:pt x="60" y="1352"/>
                  </a:cubicBezTo>
                  <a:cubicBezTo>
                    <a:pt x="40" y="1352"/>
                    <a:pt x="23" y="1347"/>
                    <a:pt x="12" y="1331"/>
                  </a:cubicBezTo>
                  <a:cubicBezTo>
                    <a:pt x="2" y="1316"/>
                    <a:pt x="0" y="1296"/>
                    <a:pt x="5" y="1271"/>
                  </a:cubicBezTo>
                  <a:cubicBezTo>
                    <a:pt x="20" y="1201"/>
                    <a:pt x="74" y="1192"/>
                    <a:pt x="94" y="1192"/>
                  </a:cubicBezTo>
                  <a:cubicBezTo>
                    <a:pt x="122" y="1192"/>
                    <a:pt x="153" y="1207"/>
                    <a:pt x="144" y="1249"/>
                  </a:cubicBezTo>
                  <a:cubicBezTo>
                    <a:pt x="100" y="1249"/>
                    <a:pt x="100" y="1249"/>
                    <a:pt x="100" y="1249"/>
                  </a:cubicBezTo>
                  <a:cubicBezTo>
                    <a:pt x="100" y="1249"/>
                    <a:pt x="100" y="1249"/>
                    <a:pt x="100" y="1249"/>
                  </a:cubicBezTo>
                  <a:close/>
                  <a:moveTo>
                    <a:pt x="2378" y="1249"/>
                  </a:moveTo>
                  <a:cubicBezTo>
                    <a:pt x="2379" y="1244"/>
                    <a:pt x="2382" y="1221"/>
                    <a:pt x="2365" y="1221"/>
                  </a:cubicBezTo>
                  <a:cubicBezTo>
                    <a:pt x="2344" y="1221"/>
                    <a:pt x="2335" y="1253"/>
                    <a:pt x="2331" y="1270"/>
                  </a:cubicBezTo>
                  <a:cubicBezTo>
                    <a:pt x="2329" y="1278"/>
                    <a:pt x="2324" y="1306"/>
                    <a:pt x="2332" y="1317"/>
                  </a:cubicBezTo>
                  <a:cubicBezTo>
                    <a:pt x="2335" y="1321"/>
                    <a:pt x="2340" y="1322"/>
                    <a:pt x="2343" y="1322"/>
                  </a:cubicBezTo>
                  <a:cubicBezTo>
                    <a:pt x="2348" y="1322"/>
                    <a:pt x="2362" y="1320"/>
                    <a:pt x="2370" y="1292"/>
                  </a:cubicBezTo>
                  <a:cubicBezTo>
                    <a:pt x="2414" y="1292"/>
                    <a:pt x="2414" y="1292"/>
                    <a:pt x="2414" y="1292"/>
                  </a:cubicBezTo>
                  <a:cubicBezTo>
                    <a:pt x="2411" y="1304"/>
                    <a:pt x="2406" y="1323"/>
                    <a:pt x="2385" y="1337"/>
                  </a:cubicBezTo>
                  <a:cubicBezTo>
                    <a:pt x="2372" y="1347"/>
                    <a:pt x="2357" y="1352"/>
                    <a:pt x="2338" y="1352"/>
                  </a:cubicBezTo>
                  <a:cubicBezTo>
                    <a:pt x="2318" y="1352"/>
                    <a:pt x="2301" y="1347"/>
                    <a:pt x="2290" y="1331"/>
                  </a:cubicBezTo>
                  <a:cubicBezTo>
                    <a:pt x="2280" y="1316"/>
                    <a:pt x="2278" y="1296"/>
                    <a:pt x="2284" y="1271"/>
                  </a:cubicBezTo>
                  <a:cubicBezTo>
                    <a:pt x="2299" y="1201"/>
                    <a:pt x="2352" y="1192"/>
                    <a:pt x="2372" y="1192"/>
                  </a:cubicBezTo>
                  <a:cubicBezTo>
                    <a:pt x="2401" y="1192"/>
                    <a:pt x="2431" y="1207"/>
                    <a:pt x="2423" y="1249"/>
                  </a:cubicBezTo>
                  <a:cubicBezTo>
                    <a:pt x="2378" y="1249"/>
                    <a:pt x="2378" y="1249"/>
                    <a:pt x="2378" y="1249"/>
                  </a:cubicBezTo>
                  <a:cubicBezTo>
                    <a:pt x="2378" y="1249"/>
                    <a:pt x="2378" y="1249"/>
                    <a:pt x="2378" y="1249"/>
                  </a:cubicBezTo>
                  <a:close/>
                  <a:moveTo>
                    <a:pt x="2534" y="1191"/>
                  </a:moveTo>
                  <a:cubicBezTo>
                    <a:pt x="2589" y="1191"/>
                    <a:pt x="2606" y="1229"/>
                    <a:pt x="2597" y="1271"/>
                  </a:cubicBezTo>
                  <a:cubicBezTo>
                    <a:pt x="2587" y="1315"/>
                    <a:pt x="2554" y="1353"/>
                    <a:pt x="2498" y="1353"/>
                  </a:cubicBezTo>
                  <a:cubicBezTo>
                    <a:pt x="2454" y="1353"/>
                    <a:pt x="2426" y="1326"/>
                    <a:pt x="2437" y="1273"/>
                  </a:cubicBezTo>
                  <a:cubicBezTo>
                    <a:pt x="2445" y="1236"/>
                    <a:pt x="2474" y="1191"/>
                    <a:pt x="2534" y="1191"/>
                  </a:cubicBezTo>
                  <a:moveTo>
                    <a:pt x="2507" y="1322"/>
                  </a:moveTo>
                  <a:cubicBezTo>
                    <a:pt x="2527" y="1322"/>
                    <a:pt x="2542" y="1310"/>
                    <a:pt x="2551" y="1270"/>
                  </a:cubicBezTo>
                  <a:cubicBezTo>
                    <a:pt x="2555" y="1250"/>
                    <a:pt x="2557" y="1221"/>
                    <a:pt x="2528" y="1221"/>
                  </a:cubicBezTo>
                  <a:cubicBezTo>
                    <a:pt x="2495" y="1221"/>
                    <a:pt x="2486" y="1259"/>
                    <a:pt x="2484" y="1273"/>
                  </a:cubicBezTo>
                  <a:cubicBezTo>
                    <a:pt x="2476" y="1307"/>
                    <a:pt x="2484" y="1322"/>
                    <a:pt x="2507" y="1322"/>
                  </a:cubicBezTo>
                  <a:moveTo>
                    <a:pt x="2637" y="1223"/>
                  </a:moveTo>
                  <a:cubicBezTo>
                    <a:pt x="2639" y="1214"/>
                    <a:pt x="2640" y="1205"/>
                    <a:pt x="2641" y="1195"/>
                  </a:cubicBezTo>
                  <a:cubicBezTo>
                    <a:pt x="2685" y="1195"/>
                    <a:pt x="2685" y="1195"/>
                    <a:pt x="2685" y="1195"/>
                  </a:cubicBezTo>
                  <a:cubicBezTo>
                    <a:pt x="2682" y="1214"/>
                    <a:pt x="2682" y="1214"/>
                    <a:pt x="2682" y="1214"/>
                  </a:cubicBezTo>
                  <a:cubicBezTo>
                    <a:pt x="2688" y="1208"/>
                    <a:pt x="2704" y="1192"/>
                    <a:pt x="2734" y="1192"/>
                  </a:cubicBezTo>
                  <a:cubicBezTo>
                    <a:pt x="2769" y="1192"/>
                    <a:pt x="2775" y="1213"/>
                    <a:pt x="2776" y="1220"/>
                  </a:cubicBezTo>
                  <a:cubicBezTo>
                    <a:pt x="2795" y="1196"/>
                    <a:pt x="2816" y="1192"/>
                    <a:pt x="2832" y="1192"/>
                  </a:cubicBezTo>
                  <a:cubicBezTo>
                    <a:pt x="2862" y="1192"/>
                    <a:pt x="2871" y="1210"/>
                    <a:pt x="2873" y="1216"/>
                  </a:cubicBezTo>
                  <a:cubicBezTo>
                    <a:pt x="2878" y="1230"/>
                    <a:pt x="2874" y="1248"/>
                    <a:pt x="2871" y="1261"/>
                  </a:cubicBezTo>
                  <a:cubicBezTo>
                    <a:pt x="2853" y="1348"/>
                    <a:pt x="2853" y="1348"/>
                    <a:pt x="2853" y="1348"/>
                  </a:cubicBezTo>
                  <a:cubicBezTo>
                    <a:pt x="2807" y="1348"/>
                    <a:pt x="2807" y="1348"/>
                    <a:pt x="2807" y="1348"/>
                  </a:cubicBezTo>
                  <a:cubicBezTo>
                    <a:pt x="2827" y="1258"/>
                    <a:pt x="2827" y="1258"/>
                    <a:pt x="2827" y="1258"/>
                  </a:cubicBezTo>
                  <a:cubicBezTo>
                    <a:pt x="2830" y="1242"/>
                    <a:pt x="2832" y="1223"/>
                    <a:pt x="2808" y="1223"/>
                  </a:cubicBezTo>
                  <a:cubicBezTo>
                    <a:pt x="2781" y="1223"/>
                    <a:pt x="2775" y="1249"/>
                    <a:pt x="2771" y="1271"/>
                  </a:cubicBezTo>
                  <a:cubicBezTo>
                    <a:pt x="2754" y="1348"/>
                    <a:pt x="2754" y="1348"/>
                    <a:pt x="2754" y="1348"/>
                  </a:cubicBezTo>
                  <a:cubicBezTo>
                    <a:pt x="2709" y="1348"/>
                    <a:pt x="2709" y="1348"/>
                    <a:pt x="2709" y="1348"/>
                  </a:cubicBezTo>
                  <a:cubicBezTo>
                    <a:pt x="2728" y="1257"/>
                    <a:pt x="2728" y="1257"/>
                    <a:pt x="2728" y="1257"/>
                  </a:cubicBezTo>
                  <a:cubicBezTo>
                    <a:pt x="2731" y="1245"/>
                    <a:pt x="2735" y="1223"/>
                    <a:pt x="2710" y="1223"/>
                  </a:cubicBezTo>
                  <a:cubicBezTo>
                    <a:pt x="2682" y="1223"/>
                    <a:pt x="2677" y="1248"/>
                    <a:pt x="2674" y="1258"/>
                  </a:cubicBezTo>
                  <a:cubicBezTo>
                    <a:pt x="2655" y="1348"/>
                    <a:pt x="2655" y="1348"/>
                    <a:pt x="2655" y="1348"/>
                  </a:cubicBezTo>
                  <a:cubicBezTo>
                    <a:pt x="2610" y="1348"/>
                    <a:pt x="2610" y="1348"/>
                    <a:pt x="2610" y="1348"/>
                  </a:cubicBezTo>
                  <a:cubicBezTo>
                    <a:pt x="2637" y="1223"/>
                    <a:pt x="2637" y="1223"/>
                    <a:pt x="2637" y="1223"/>
                  </a:cubicBezTo>
                  <a:cubicBezTo>
                    <a:pt x="2637" y="1223"/>
                    <a:pt x="2637" y="1223"/>
                    <a:pt x="2637" y="1223"/>
                  </a:cubicBezTo>
                  <a:close/>
                  <a:moveTo>
                    <a:pt x="2966" y="1195"/>
                  </a:moveTo>
                  <a:cubicBezTo>
                    <a:pt x="2963" y="1216"/>
                    <a:pt x="2963" y="1216"/>
                    <a:pt x="2963" y="1216"/>
                  </a:cubicBezTo>
                  <a:cubicBezTo>
                    <a:pt x="2982" y="1192"/>
                    <a:pt x="3008" y="1192"/>
                    <a:pt x="3015" y="1192"/>
                  </a:cubicBezTo>
                  <a:cubicBezTo>
                    <a:pt x="3054" y="1192"/>
                    <a:pt x="3072" y="1221"/>
                    <a:pt x="3062" y="1268"/>
                  </a:cubicBezTo>
                  <a:cubicBezTo>
                    <a:pt x="3053" y="1312"/>
                    <a:pt x="3022" y="1350"/>
                    <a:pt x="2978" y="1350"/>
                  </a:cubicBezTo>
                  <a:cubicBezTo>
                    <a:pt x="2950" y="1350"/>
                    <a:pt x="2942" y="1335"/>
                    <a:pt x="2939" y="1330"/>
                  </a:cubicBezTo>
                  <a:cubicBezTo>
                    <a:pt x="2923" y="1407"/>
                    <a:pt x="2923" y="1407"/>
                    <a:pt x="2923" y="1407"/>
                  </a:cubicBezTo>
                  <a:cubicBezTo>
                    <a:pt x="2877" y="1407"/>
                    <a:pt x="2877" y="1407"/>
                    <a:pt x="2877" y="1407"/>
                  </a:cubicBezTo>
                  <a:cubicBezTo>
                    <a:pt x="2922" y="1195"/>
                    <a:pt x="2922" y="1195"/>
                    <a:pt x="2922" y="1195"/>
                  </a:cubicBezTo>
                  <a:cubicBezTo>
                    <a:pt x="2966" y="1195"/>
                    <a:pt x="2966" y="1195"/>
                    <a:pt x="2966" y="1195"/>
                  </a:cubicBezTo>
                  <a:cubicBezTo>
                    <a:pt x="2966" y="1195"/>
                    <a:pt x="2966" y="1195"/>
                    <a:pt x="2966" y="1195"/>
                  </a:cubicBezTo>
                  <a:close/>
                  <a:moveTo>
                    <a:pt x="3017" y="1270"/>
                  </a:moveTo>
                  <a:cubicBezTo>
                    <a:pt x="3020" y="1252"/>
                    <a:pt x="3022" y="1221"/>
                    <a:pt x="2996" y="1221"/>
                  </a:cubicBezTo>
                  <a:cubicBezTo>
                    <a:pt x="2981" y="1221"/>
                    <a:pt x="2959" y="1232"/>
                    <a:pt x="2950" y="1273"/>
                  </a:cubicBezTo>
                  <a:cubicBezTo>
                    <a:pt x="2947" y="1282"/>
                    <a:pt x="2940" y="1321"/>
                    <a:pt x="2973" y="1321"/>
                  </a:cubicBezTo>
                  <a:cubicBezTo>
                    <a:pt x="2994" y="1321"/>
                    <a:pt x="3010" y="1300"/>
                    <a:pt x="3017" y="1270"/>
                  </a:cubicBezTo>
                  <a:moveTo>
                    <a:pt x="3119" y="1129"/>
                  </a:moveTo>
                  <a:cubicBezTo>
                    <a:pt x="3164" y="1129"/>
                    <a:pt x="3164" y="1129"/>
                    <a:pt x="3164" y="1129"/>
                  </a:cubicBezTo>
                  <a:cubicBezTo>
                    <a:pt x="3117" y="1348"/>
                    <a:pt x="3117" y="1348"/>
                    <a:pt x="3117" y="1348"/>
                  </a:cubicBezTo>
                  <a:cubicBezTo>
                    <a:pt x="3072" y="1348"/>
                    <a:pt x="3072" y="1348"/>
                    <a:pt x="3072" y="1348"/>
                  </a:cubicBezTo>
                  <a:cubicBezTo>
                    <a:pt x="3119" y="1129"/>
                    <a:pt x="3119" y="1129"/>
                    <a:pt x="3119" y="1129"/>
                  </a:cubicBezTo>
                  <a:cubicBezTo>
                    <a:pt x="3119" y="1129"/>
                    <a:pt x="3119" y="1129"/>
                    <a:pt x="3119" y="1129"/>
                  </a:cubicBezTo>
                  <a:close/>
                  <a:moveTo>
                    <a:pt x="3202" y="1283"/>
                  </a:moveTo>
                  <a:cubicBezTo>
                    <a:pt x="3200" y="1293"/>
                    <a:pt x="3193" y="1324"/>
                    <a:pt x="3225" y="1324"/>
                  </a:cubicBezTo>
                  <a:cubicBezTo>
                    <a:pt x="3236" y="1324"/>
                    <a:pt x="3248" y="1319"/>
                    <a:pt x="3256" y="1303"/>
                  </a:cubicBezTo>
                  <a:cubicBezTo>
                    <a:pt x="3297" y="1303"/>
                    <a:pt x="3297" y="1303"/>
                    <a:pt x="3297" y="1303"/>
                  </a:cubicBezTo>
                  <a:cubicBezTo>
                    <a:pt x="3295" y="1310"/>
                    <a:pt x="3291" y="1323"/>
                    <a:pt x="3275" y="1336"/>
                  </a:cubicBezTo>
                  <a:cubicBezTo>
                    <a:pt x="3261" y="1348"/>
                    <a:pt x="3240" y="1354"/>
                    <a:pt x="3218" y="1354"/>
                  </a:cubicBezTo>
                  <a:cubicBezTo>
                    <a:pt x="3205" y="1354"/>
                    <a:pt x="3180" y="1351"/>
                    <a:pt x="3168" y="1335"/>
                  </a:cubicBezTo>
                  <a:cubicBezTo>
                    <a:pt x="3157" y="1320"/>
                    <a:pt x="3155" y="1299"/>
                    <a:pt x="3161" y="1275"/>
                  </a:cubicBezTo>
                  <a:cubicBezTo>
                    <a:pt x="3166" y="1250"/>
                    <a:pt x="3178" y="1220"/>
                    <a:pt x="3208" y="1202"/>
                  </a:cubicBezTo>
                  <a:cubicBezTo>
                    <a:pt x="3222" y="1194"/>
                    <a:pt x="3237" y="1190"/>
                    <a:pt x="3254" y="1190"/>
                  </a:cubicBezTo>
                  <a:cubicBezTo>
                    <a:pt x="3276" y="1190"/>
                    <a:pt x="3300" y="1198"/>
                    <a:pt x="3308" y="1227"/>
                  </a:cubicBezTo>
                  <a:cubicBezTo>
                    <a:pt x="3314" y="1248"/>
                    <a:pt x="3309" y="1270"/>
                    <a:pt x="3305" y="1283"/>
                  </a:cubicBezTo>
                  <a:cubicBezTo>
                    <a:pt x="3202" y="1283"/>
                    <a:pt x="3202" y="1283"/>
                    <a:pt x="3202" y="1283"/>
                  </a:cubicBezTo>
                  <a:cubicBezTo>
                    <a:pt x="3202" y="1283"/>
                    <a:pt x="3202" y="1283"/>
                    <a:pt x="3202" y="1283"/>
                  </a:cubicBezTo>
                  <a:close/>
                  <a:moveTo>
                    <a:pt x="3265" y="1254"/>
                  </a:moveTo>
                  <a:cubicBezTo>
                    <a:pt x="3267" y="1248"/>
                    <a:pt x="3272" y="1220"/>
                    <a:pt x="3246" y="1220"/>
                  </a:cubicBezTo>
                  <a:cubicBezTo>
                    <a:pt x="3226" y="1220"/>
                    <a:pt x="3214" y="1236"/>
                    <a:pt x="3210" y="1254"/>
                  </a:cubicBezTo>
                  <a:cubicBezTo>
                    <a:pt x="3265" y="1254"/>
                    <a:pt x="3265" y="1254"/>
                    <a:pt x="3265" y="1254"/>
                  </a:cubicBezTo>
                  <a:cubicBezTo>
                    <a:pt x="3265" y="1254"/>
                    <a:pt x="3265" y="1254"/>
                    <a:pt x="3265" y="1254"/>
                  </a:cubicBezTo>
                  <a:close/>
                  <a:moveTo>
                    <a:pt x="3383" y="1195"/>
                  </a:moveTo>
                  <a:cubicBezTo>
                    <a:pt x="3401" y="1245"/>
                    <a:pt x="3401" y="1245"/>
                    <a:pt x="3401" y="1245"/>
                  </a:cubicBezTo>
                  <a:cubicBezTo>
                    <a:pt x="3442" y="1195"/>
                    <a:pt x="3442" y="1195"/>
                    <a:pt x="3442" y="1195"/>
                  </a:cubicBezTo>
                  <a:cubicBezTo>
                    <a:pt x="3488" y="1195"/>
                    <a:pt x="3488" y="1195"/>
                    <a:pt x="3488" y="1195"/>
                  </a:cubicBezTo>
                  <a:cubicBezTo>
                    <a:pt x="3423" y="1269"/>
                    <a:pt x="3423" y="1269"/>
                    <a:pt x="3423" y="1269"/>
                  </a:cubicBezTo>
                  <a:cubicBezTo>
                    <a:pt x="3457" y="1348"/>
                    <a:pt x="3457" y="1348"/>
                    <a:pt x="3457" y="1348"/>
                  </a:cubicBezTo>
                  <a:cubicBezTo>
                    <a:pt x="3404" y="1348"/>
                    <a:pt x="3404" y="1348"/>
                    <a:pt x="3404" y="1348"/>
                  </a:cubicBezTo>
                  <a:cubicBezTo>
                    <a:pt x="3385" y="1292"/>
                    <a:pt x="3385" y="1292"/>
                    <a:pt x="3385" y="1292"/>
                  </a:cubicBezTo>
                  <a:cubicBezTo>
                    <a:pt x="3342" y="1348"/>
                    <a:pt x="3342" y="1348"/>
                    <a:pt x="3342" y="1348"/>
                  </a:cubicBezTo>
                  <a:cubicBezTo>
                    <a:pt x="3295" y="1348"/>
                    <a:pt x="3295" y="1348"/>
                    <a:pt x="3295" y="1348"/>
                  </a:cubicBezTo>
                  <a:cubicBezTo>
                    <a:pt x="3364" y="1266"/>
                    <a:pt x="3364" y="1266"/>
                    <a:pt x="3364" y="1266"/>
                  </a:cubicBezTo>
                  <a:cubicBezTo>
                    <a:pt x="3329" y="1195"/>
                    <a:pt x="3329" y="1195"/>
                    <a:pt x="3329" y="1195"/>
                  </a:cubicBezTo>
                  <a:cubicBezTo>
                    <a:pt x="3383" y="1195"/>
                    <a:pt x="3383" y="1195"/>
                    <a:pt x="3383" y="1195"/>
                  </a:cubicBezTo>
                  <a:cubicBezTo>
                    <a:pt x="3383" y="1195"/>
                    <a:pt x="3383" y="1195"/>
                    <a:pt x="3383" y="1195"/>
                  </a:cubicBezTo>
                  <a:close/>
                  <a:moveTo>
                    <a:pt x="3509" y="1194"/>
                  </a:moveTo>
                  <a:cubicBezTo>
                    <a:pt x="3554" y="1194"/>
                    <a:pt x="3554" y="1194"/>
                    <a:pt x="3554" y="1194"/>
                  </a:cubicBezTo>
                  <a:cubicBezTo>
                    <a:pt x="3521" y="1348"/>
                    <a:pt x="3521" y="1348"/>
                    <a:pt x="3521" y="1348"/>
                  </a:cubicBezTo>
                  <a:cubicBezTo>
                    <a:pt x="3476" y="1348"/>
                    <a:pt x="3476" y="1348"/>
                    <a:pt x="3476" y="1348"/>
                  </a:cubicBezTo>
                  <a:cubicBezTo>
                    <a:pt x="3509" y="1194"/>
                    <a:pt x="3509" y="1194"/>
                    <a:pt x="3509" y="1194"/>
                  </a:cubicBezTo>
                  <a:cubicBezTo>
                    <a:pt x="3509" y="1194"/>
                    <a:pt x="3509" y="1194"/>
                    <a:pt x="3509" y="1194"/>
                  </a:cubicBezTo>
                  <a:close/>
                  <a:moveTo>
                    <a:pt x="3521" y="1129"/>
                  </a:moveTo>
                  <a:cubicBezTo>
                    <a:pt x="3569" y="1129"/>
                    <a:pt x="3569" y="1129"/>
                    <a:pt x="3569" y="1129"/>
                  </a:cubicBezTo>
                  <a:cubicBezTo>
                    <a:pt x="3561" y="1168"/>
                    <a:pt x="3561" y="1168"/>
                    <a:pt x="3561" y="1168"/>
                  </a:cubicBezTo>
                  <a:cubicBezTo>
                    <a:pt x="3513" y="1168"/>
                    <a:pt x="3513" y="1168"/>
                    <a:pt x="3513" y="1168"/>
                  </a:cubicBezTo>
                  <a:cubicBezTo>
                    <a:pt x="3521" y="1129"/>
                    <a:pt x="3521" y="1129"/>
                    <a:pt x="3521" y="1129"/>
                  </a:cubicBezTo>
                  <a:cubicBezTo>
                    <a:pt x="3521" y="1129"/>
                    <a:pt x="3521" y="1129"/>
                    <a:pt x="3521" y="1129"/>
                  </a:cubicBezTo>
                  <a:close/>
                  <a:moveTo>
                    <a:pt x="3649" y="1346"/>
                  </a:moveTo>
                  <a:cubicBezTo>
                    <a:pt x="3634" y="1350"/>
                    <a:pt x="3621" y="1351"/>
                    <a:pt x="3614" y="1351"/>
                  </a:cubicBezTo>
                  <a:cubicBezTo>
                    <a:pt x="3568" y="1351"/>
                    <a:pt x="3575" y="1322"/>
                    <a:pt x="3577" y="1310"/>
                  </a:cubicBezTo>
                  <a:cubicBezTo>
                    <a:pt x="3595" y="1225"/>
                    <a:pt x="3595" y="1225"/>
                    <a:pt x="3595" y="1225"/>
                  </a:cubicBezTo>
                  <a:cubicBezTo>
                    <a:pt x="3565" y="1225"/>
                    <a:pt x="3565" y="1225"/>
                    <a:pt x="3565" y="1225"/>
                  </a:cubicBezTo>
                  <a:cubicBezTo>
                    <a:pt x="3572" y="1196"/>
                    <a:pt x="3572" y="1196"/>
                    <a:pt x="3572" y="1196"/>
                  </a:cubicBezTo>
                  <a:cubicBezTo>
                    <a:pt x="3601" y="1196"/>
                    <a:pt x="3601" y="1196"/>
                    <a:pt x="3601" y="1196"/>
                  </a:cubicBezTo>
                  <a:cubicBezTo>
                    <a:pt x="3608" y="1166"/>
                    <a:pt x="3608" y="1166"/>
                    <a:pt x="3608" y="1166"/>
                  </a:cubicBezTo>
                  <a:cubicBezTo>
                    <a:pt x="3656" y="1149"/>
                    <a:pt x="3656" y="1149"/>
                    <a:pt x="3656" y="1149"/>
                  </a:cubicBezTo>
                  <a:cubicBezTo>
                    <a:pt x="3646" y="1196"/>
                    <a:pt x="3646" y="1196"/>
                    <a:pt x="3646" y="1196"/>
                  </a:cubicBezTo>
                  <a:cubicBezTo>
                    <a:pt x="3682" y="1196"/>
                    <a:pt x="3682" y="1196"/>
                    <a:pt x="3682" y="1196"/>
                  </a:cubicBezTo>
                  <a:cubicBezTo>
                    <a:pt x="3676" y="1225"/>
                    <a:pt x="3676" y="1225"/>
                    <a:pt x="3676" y="1225"/>
                  </a:cubicBezTo>
                  <a:cubicBezTo>
                    <a:pt x="3640" y="1225"/>
                    <a:pt x="3640" y="1225"/>
                    <a:pt x="3640" y="1225"/>
                  </a:cubicBezTo>
                  <a:cubicBezTo>
                    <a:pt x="3625" y="1295"/>
                    <a:pt x="3625" y="1295"/>
                    <a:pt x="3625" y="1295"/>
                  </a:cubicBezTo>
                  <a:cubicBezTo>
                    <a:pt x="3622" y="1309"/>
                    <a:pt x="3620" y="1317"/>
                    <a:pt x="3640" y="1317"/>
                  </a:cubicBezTo>
                  <a:cubicBezTo>
                    <a:pt x="3647" y="1317"/>
                    <a:pt x="3650" y="1317"/>
                    <a:pt x="3656" y="1317"/>
                  </a:cubicBezTo>
                  <a:cubicBezTo>
                    <a:pt x="3649" y="1346"/>
                    <a:pt x="3649" y="1346"/>
                    <a:pt x="3649" y="1346"/>
                  </a:cubicBezTo>
                  <a:cubicBezTo>
                    <a:pt x="3649" y="1346"/>
                    <a:pt x="3649" y="1346"/>
                    <a:pt x="3649" y="1346"/>
                  </a:cubicBezTo>
                  <a:close/>
                  <a:moveTo>
                    <a:pt x="3741" y="1195"/>
                  </a:moveTo>
                  <a:cubicBezTo>
                    <a:pt x="3752" y="1301"/>
                    <a:pt x="3752" y="1301"/>
                    <a:pt x="3752" y="1301"/>
                  </a:cubicBezTo>
                  <a:cubicBezTo>
                    <a:pt x="3809" y="1195"/>
                    <a:pt x="3809" y="1195"/>
                    <a:pt x="3809" y="1195"/>
                  </a:cubicBezTo>
                  <a:cubicBezTo>
                    <a:pt x="3854" y="1195"/>
                    <a:pt x="3854" y="1195"/>
                    <a:pt x="3854" y="1195"/>
                  </a:cubicBezTo>
                  <a:cubicBezTo>
                    <a:pt x="3764" y="1345"/>
                    <a:pt x="3764" y="1345"/>
                    <a:pt x="3764" y="1345"/>
                  </a:cubicBezTo>
                  <a:cubicBezTo>
                    <a:pt x="3732" y="1406"/>
                    <a:pt x="3732" y="1406"/>
                    <a:pt x="3732" y="1406"/>
                  </a:cubicBezTo>
                  <a:cubicBezTo>
                    <a:pt x="3687" y="1406"/>
                    <a:pt x="3687" y="1406"/>
                    <a:pt x="3687" y="1406"/>
                  </a:cubicBezTo>
                  <a:cubicBezTo>
                    <a:pt x="3719" y="1348"/>
                    <a:pt x="3719" y="1348"/>
                    <a:pt x="3719" y="1348"/>
                  </a:cubicBezTo>
                  <a:cubicBezTo>
                    <a:pt x="3693" y="1195"/>
                    <a:pt x="3693" y="1195"/>
                    <a:pt x="3693" y="1195"/>
                  </a:cubicBezTo>
                  <a:cubicBezTo>
                    <a:pt x="3741" y="1195"/>
                    <a:pt x="3741" y="1195"/>
                    <a:pt x="3741" y="1195"/>
                  </a:cubicBezTo>
                  <a:cubicBezTo>
                    <a:pt x="3741" y="1195"/>
                    <a:pt x="3741" y="1195"/>
                    <a:pt x="3741" y="1195"/>
                  </a:cubicBezTo>
                  <a:close/>
                  <a:moveTo>
                    <a:pt x="3933" y="1145"/>
                  </a:moveTo>
                  <a:cubicBezTo>
                    <a:pt x="3899" y="1145"/>
                    <a:pt x="3899" y="1145"/>
                    <a:pt x="3899" y="1145"/>
                  </a:cubicBezTo>
                  <a:cubicBezTo>
                    <a:pt x="3902" y="1129"/>
                    <a:pt x="3902" y="1129"/>
                    <a:pt x="3902" y="1129"/>
                  </a:cubicBezTo>
                  <a:cubicBezTo>
                    <a:pt x="3990" y="1129"/>
                    <a:pt x="3990" y="1129"/>
                    <a:pt x="3990" y="1129"/>
                  </a:cubicBezTo>
                  <a:cubicBezTo>
                    <a:pt x="3987" y="1145"/>
                    <a:pt x="3987" y="1145"/>
                    <a:pt x="3987" y="1145"/>
                  </a:cubicBezTo>
                  <a:cubicBezTo>
                    <a:pt x="3953" y="1145"/>
                    <a:pt x="3953" y="1145"/>
                    <a:pt x="3953" y="1145"/>
                  </a:cubicBezTo>
                  <a:cubicBezTo>
                    <a:pt x="3936" y="1225"/>
                    <a:pt x="3936" y="1225"/>
                    <a:pt x="3936" y="1225"/>
                  </a:cubicBezTo>
                  <a:cubicBezTo>
                    <a:pt x="3916" y="1225"/>
                    <a:pt x="3916" y="1225"/>
                    <a:pt x="3916" y="1225"/>
                  </a:cubicBezTo>
                  <a:cubicBezTo>
                    <a:pt x="3933" y="1145"/>
                    <a:pt x="3933" y="1145"/>
                    <a:pt x="3933" y="1145"/>
                  </a:cubicBezTo>
                  <a:cubicBezTo>
                    <a:pt x="3933" y="1145"/>
                    <a:pt x="3933" y="1145"/>
                    <a:pt x="3933" y="1145"/>
                  </a:cubicBezTo>
                  <a:close/>
                  <a:moveTo>
                    <a:pt x="3999" y="1129"/>
                  </a:moveTo>
                  <a:cubicBezTo>
                    <a:pt x="4031" y="1129"/>
                    <a:pt x="4031" y="1129"/>
                    <a:pt x="4031" y="1129"/>
                  </a:cubicBezTo>
                  <a:cubicBezTo>
                    <a:pt x="4036" y="1200"/>
                    <a:pt x="4036" y="1200"/>
                    <a:pt x="4036" y="1200"/>
                  </a:cubicBezTo>
                  <a:cubicBezTo>
                    <a:pt x="4072" y="1129"/>
                    <a:pt x="4072" y="1129"/>
                    <a:pt x="4072" y="1129"/>
                  </a:cubicBezTo>
                  <a:cubicBezTo>
                    <a:pt x="4103" y="1129"/>
                    <a:pt x="4103" y="1129"/>
                    <a:pt x="4103" y="1129"/>
                  </a:cubicBezTo>
                  <a:cubicBezTo>
                    <a:pt x="4083" y="1225"/>
                    <a:pt x="4083" y="1225"/>
                    <a:pt x="4083" y="1225"/>
                  </a:cubicBezTo>
                  <a:cubicBezTo>
                    <a:pt x="4063" y="1225"/>
                    <a:pt x="4063" y="1225"/>
                    <a:pt x="4063" y="1225"/>
                  </a:cubicBezTo>
                  <a:cubicBezTo>
                    <a:pt x="4080" y="1143"/>
                    <a:pt x="4080" y="1143"/>
                    <a:pt x="4080" y="1143"/>
                  </a:cubicBezTo>
                  <a:cubicBezTo>
                    <a:pt x="4038" y="1225"/>
                    <a:pt x="4038" y="1225"/>
                    <a:pt x="4038" y="1225"/>
                  </a:cubicBezTo>
                  <a:cubicBezTo>
                    <a:pt x="4021" y="1225"/>
                    <a:pt x="4021" y="1225"/>
                    <a:pt x="4021" y="1225"/>
                  </a:cubicBezTo>
                  <a:cubicBezTo>
                    <a:pt x="4014" y="1143"/>
                    <a:pt x="4014" y="1143"/>
                    <a:pt x="4014" y="1143"/>
                  </a:cubicBezTo>
                  <a:cubicBezTo>
                    <a:pt x="3997" y="1225"/>
                    <a:pt x="3997" y="1225"/>
                    <a:pt x="3997" y="1225"/>
                  </a:cubicBezTo>
                  <a:cubicBezTo>
                    <a:pt x="3978" y="1225"/>
                    <a:pt x="3978" y="1225"/>
                    <a:pt x="3978" y="1225"/>
                  </a:cubicBezTo>
                  <a:cubicBezTo>
                    <a:pt x="3999" y="1129"/>
                    <a:pt x="3999" y="1129"/>
                    <a:pt x="3999" y="1129"/>
                  </a:cubicBezTo>
                  <a:cubicBezTo>
                    <a:pt x="3999" y="1129"/>
                    <a:pt x="3999" y="1129"/>
                    <a:pt x="3999" y="112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Freeform 9"/>
            <p:cNvSpPr>
              <a:spLocks noEditPoints="1"/>
            </p:cNvSpPr>
            <p:nvPr userDrawn="1"/>
          </p:nvSpPr>
          <p:spPr bwMode="gray">
            <a:xfrm>
              <a:off x="68" y="0"/>
              <a:ext cx="1723" cy="964"/>
            </a:xfrm>
            <a:custGeom>
              <a:avLst/>
              <a:gdLst>
                <a:gd name="T0" fmla="*/ 175 w 2268"/>
                <a:gd name="T1" fmla="*/ 248 h 1269"/>
                <a:gd name="T2" fmla="*/ 0 w 2268"/>
                <a:gd name="T3" fmla="*/ 248 h 1269"/>
                <a:gd name="T4" fmla="*/ 0 w 2268"/>
                <a:gd name="T5" fmla="*/ 0 h 1269"/>
                <a:gd name="T6" fmla="*/ 175 w 2268"/>
                <a:gd name="T7" fmla="*/ 0 h 1269"/>
                <a:gd name="T8" fmla="*/ 175 w 2268"/>
                <a:gd name="T9" fmla="*/ 248 h 1269"/>
                <a:gd name="T10" fmla="*/ 1723 w 2268"/>
                <a:gd name="T11" fmla="*/ 0 h 1269"/>
                <a:gd name="T12" fmla="*/ 1547 w 2268"/>
                <a:gd name="T13" fmla="*/ 0 h 1269"/>
                <a:gd name="T14" fmla="*/ 1547 w 2268"/>
                <a:gd name="T15" fmla="*/ 248 h 1269"/>
                <a:gd name="T16" fmla="*/ 1723 w 2268"/>
                <a:gd name="T17" fmla="*/ 248 h 1269"/>
                <a:gd name="T18" fmla="*/ 1723 w 2268"/>
                <a:gd name="T19" fmla="*/ 0 h 1269"/>
                <a:gd name="T20" fmla="*/ 175 w 2268"/>
                <a:gd name="T21" fmla="*/ 716 h 1269"/>
                <a:gd name="T22" fmla="*/ 0 w 2268"/>
                <a:gd name="T23" fmla="*/ 716 h 1269"/>
                <a:gd name="T24" fmla="*/ 0 w 2268"/>
                <a:gd name="T25" fmla="*/ 964 h 1269"/>
                <a:gd name="T26" fmla="*/ 175 w 2268"/>
                <a:gd name="T27" fmla="*/ 964 h 1269"/>
                <a:gd name="T28" fmla="*/ 175 w 2268"/>
                <a:gd name="T29" fmla="*/ 716 h 1269"/>
                <a:gd name="T30" fmla="*/ 1723 w 2268"/>
                <a:gd name="T31" fmla="*/ 716 h 1269"/>
                <a:gd name="T32" fmla="*/ 1547 w 2268"/>
                <a:gd name="T33" fmla="*/ 716 h 1269"/>
                <a:gd name="T34" fmla="*/ 1547 w 2268"/>
                <a:gd name="T35" fmla="*/ 964 h 1269"/>
                <a:gd name="T36" fmla="*/ 1723 w 2268"/>
                <a:gd name="T37" fmla="*/ 964 h 1269"/>
                <a:gd name="T38" fmla="*/ 1723 w 2268"/>
                <a:gd name="T39" fmla="*/ 716 h 1269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2268"/>
                <a:gd name="T61" fmla="*/ 0 h 1269"/>
                <a:gd name="T62" fmla="*/ 2268 w 2268"/>
                <a:gd name="T63" fmla="*/ 1269 h 1269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2268" h="1269">
                  <a:moveTo>
                    <a:pt x="231" y="327"/>
                  </a:moveTo>
                  <a:lnTo>
                    <a:pt x="0" y="327"/>
                  </a:lnTo>
                  <a:lnTo>
                    <a:pt x="0" y="0"/>
                  </a:lnTo>
                  <a:lnTo>
                    <a:pt x="231" y="0"/>
                  </a:lnTo>
                  <a:lnTo>
                    <a:pt x="231" y="327"/>
                  </a:lnTo>
                  <a:close/>
                  <a:moveTo>
                    <a:pt x="2268" y="0"/>
                  </a:moveTo>
                  <a:lnTo>
                    <a:pt x="2036" y="0"/>
                  </a:lnTo>
                  <a:lnTo>
                    <a:pt x="2036" y="327"/>
                  </a:lnTo>
                  <a:lnTo>
                    <a:pt x="2268" y="327"/>
                  </a:lnTo>
                  <a:lnTo>
                    <a:pt x="2268" y="0"/>
                  </a:lnTo>
                  <a:close/>
                  <a:moveTo>
                    <a:pt x="231" y="942"/>
                  </a:moveTo>
                  <a:lnTo>
                    <a:pt x="0" y="942"/>
                  </a:lnTo>
                  <a:lnTo>
                    <a:pt x="0" y="1269"/>
                  </a:lnTo>
                  <a:lnTo>
                    <a:pt x="231" y="1269"/>
                  </a:lnTo>
                  <a:lnTo>
                    <a:pt x="231" y="942"/>
                  </a:lnTo>
                  <a:close/>
                  <a:moveTo>
                    <a:pt x="2268" y="942"/>
                  </a:moveTo>
                  <a:lnTo>
                    <a:pt x="2036" y="942"/>
                  </a:lnTo>
                  <a:lnTo>
                    <a:pt x="2036" y="1269"/>
                  </a:lnTo>
                  <a:lnTo>
                    <a:pt x="2268" y="1269"/>
                  </a:lnTo>
                  <a:lnTo>
                    <a:pt x="2268" y="942"/>
                  </a:lnTo>
                  <a:close/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Title 9"/>
          <p:cNvSpPr>
            <a:spLocks noGrp="1"/>
          </p:cNvSpPr>
          <p:nvPr>
            <p:ph type="title"/>
          </p:nvPr>
        </p:nvSpPr>
        <p:spPr bwMode="gray">
          <a:xfrm>
            <a:off x="324005" y="1556792"/>
            <a:ext cx="3461923" cy="2016224"/>
          </a:xfrm>
          <a:noFill/>
          <a:ln w="9525">
            <a:noFill/>
            <a:miter lim="800000"/>
            <a:headEnd/>
            <a:tailEnd/>
          </a:ln>
        </p:spPr>
        <p:txBody>
          <a:bodyPr anchor="t">
            <a:normAutofit/>
          </a:bodyPr>
          <a:lstStyle>
            <a:lvl1pPr algn="l" rtl="0" eaLnBrk="1" fontAlgn="base" hangingPunct="1">
              <a:spcBef>
                <a:spcPct val="40000"/>
              </a:spcBef>
              <a:spcAft>
                <a:spcPct val="0"/>
              </a:spcAft>
              <a:defRPr lang="en-GB" sz="3000" b="1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>
              <a:defRPr lang="en-GB" sz="3000" b="1" dirty="0">
                <a:solidFill>
                  <a:schemeClr val="bg1"/>
                </a:solidFill>
                <a:latin typeface="+mj-lt"/>
              </a:defRPr>
            </a:lvl2pPr>
            <a:lvl3pPr>
              <a:defRPr lang="en-GB" sz="3000" b="1" dirty="0">
                <a:solidFill>
                  <a:schemeClr val="bg1"/>
                </a:solidFill>
                <a:latin typeface="+mj-lt"/>
              </a:defRPr>
            </a:lvl3pPr>
            <a:lvl4pPr>
              <a:defRPr lang="en-GB" sz="3000" b="1" dirty="0">
                <a:solidFill>
                  <a:schemeClr val="bg1"/>
                </a:solidFill>
                <a:latin typeface="+mj-lt"/>
              </a:defRPr>
            </a:lvl4pPr>
            <a:lvl5pPr>
              <a:defRPr lang="en-GB" sz="3000" b="1" dirty="0">
                <a:solidFill>
                  <a:schemeClr val="bg1"/>
                </a:solidFill>
                <a:latin typeface="+mj-lt"/>
              </a:defRPr>
            </a:lvl5pPr>
            <a:lvl6pPr>
              <a:defRPr lang="en-GB" sz="3000" b="1" dirty="0">
                <a:solidFill>
                  <a:schemeClr val="bg1"/>
                </a:solidFill>
                <a:latin typeface="+mj-lt"/>
              </a:defRPr>
            </a:lvl6pPr>
            <a:lvl7pPr>
              <a:defRPr lang="en-GB" sz="3000" b="1" dirty="0">
                <a:solidFill>
                  <a:schemeClr val="bg1"/>
                </a:solidFill>
                <a:latin typeface="+mj-lt"/>
              </a:defRPr>
            </a:lvl7pPr>
            <a:lvl8pPr>
              <a:defRPr lang="en-GB" sz="3000" b="1" dirty="0">
                <a:solidFill>
                  <a:schemeClr val="bg1"/>
                </a:solidFill>
                <a:latin typeface="+mj-lt"/>
              </a:defRPr>
            </a:lvl8pPr>
            <a:lvl9pPr>
              <a:defRPr sz="30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7" name="Text Placeholder 16"/>
          <p:cNvSpPr>
            <a:spLocks noGrp="1"/>
          </p:cNvSpPr>
          <p:nvPr>
            <p:ph type="body" sz="quarter" idx="10"/>
          </p:nvPr>
        </p:nvSpPr>
        <p:spPr bwMode="gray">
          <a:xfrm>
            <a:off x="324002" y="3789045"/>
            <a:ext cx="3029875" cy="1079823"/>
          </a:xfrm>
          <a:noFill/>
          <a:ln w="9525">
            <a:noFill/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defRPr lang="en-US" sz="1200" b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 lang="en-US" sz="1200" b="0" kern="1200" noProof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>
              <a:defRPr lang="en-US" sz="1200" b="0" kern="1200" noProof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>
              <a:defRPr lang="en-US" sz="1200" b="0" kern="1200" noProof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>
              <a:defRPr lang="en-US" sz="1200" b="0" kern="1200" noProof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>
              <a:defRPr lang="en-US" sz="1200" b="0" kern="1200" noProof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>
              <a:defRPr lang="en-US" sz="1200" b="0" kern="1200" noProof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>
              <a:defRPr lang="en-US" sz="1200" b="0" kern="1200" noProof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>
              <a:defRPr lang="en-US" sz="1200" b="0" kern="1200" noProof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5305678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ny prof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Chart Placeholder 31"/>
          <p:cNvSpPr>
            <a:spLocks noGrp="1"/>
          </p:cNvSpPr>
          <p:nvPr>
            <p:ph type="chart" sz="quarter" idx="22"/>
          </p:nvPr>
        </p:nvSpPr>
        <p:spPr bwMode="gray">
          <a:xfrm>
            <a:off x="3172573" y="1125538"/>
            <a:ext cx="2724700" cy="2376488"/>
          </a:xfrm>
        </p:spPr>
        <p:txBody>
          <a:bodyPr/>
          <a:lstStyle/>
          <a:p>
            <a:pPr lvl="0"/>
            <a:endParaRPr lang="en-GB" noProof="0" dirty="0"/>
          </a:p>
        </p:txBody>
      </p:sp>
      <p:sp>
        <p:nvSpPr>
          <p:cNvPr id="28" name="Text Placeholder 17"/>
          <p:cNvSpPr>
            <a:spLocks noGrp="1"/>
          </p:cNvSpPr>
          <p:nvPr>
            <p:ph type="body" sz="quarter" idx="20"/>
          </p:nvPr>
        </p:nvSpPr>
        <p:spPr bwMode="gray">
          <a:xfrm>
            <a:off x="6168751" y="3716339"/>
            <a:ext cx="2723204" cy="2376487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</p:txBody>
      </p:sp>
      <p:sp>
        <p:nvSpPr>
          <p:cNvPr id="32" name="Chart Placeholder 31"/>
          <p:cNvSpPr>
            <a:spLocks noGrp="1"/>
          </p:cNvSpPr>
          <p:nvPr>
            <p:ph type="chart" sz="quarter" idx="21"/>
          </p:nvPr>
        </p:nvSpPr>
        <p:spPr bwMode="gray">
          <a:xfrm>
            <a:off x="6167254" y="1125538"/>
            <a:ext cx="2724700" cy="2376488"/>
          </a:xfrm>
        </p:spPr>
        <p:txBody>
          <a:bodyPr/>
          <a:lstStyle/>
          <a:p>
            <a:pPr lvl="0"/>
            <a:endParaRPr lang="en-GB" noProof="0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13" name="Table Placeholder 12"/>
          <p:cNvSpPr>
            <a:spLocks noGrp="1"/>
          </p:cNvSpPr>
          <p:nvPr>
            <p:ph type="tbl" sz="quarter" idx="14"/>
          </p:nvPr>
        </p:nvSpPr>
        <p:spPr bwMode="gray">
          <a:xfrm>
            <a:off x="179388" y="1125538"/>
            <a:ext cx="2723204" cy="2376488"/>
          </a:xfrm>
        </p:spPr>
        <p:txBody>
          <a:bodyPr/>
          <a:lstStyle/>
          <a:p>
            <a:pPr lvl="0"/>
            <a:endParaRPr lang="en-GB" noProof="0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6"/>
          </p:nvPr>
        </p:nvSpPr>
        <p:spPr bwMode="gray">
          <a:xfrm>
            <a:off x="179388" y="3716339"/>
            <a:ext cx="2723204" cy="2376487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</p:txBody>
      </p:sp>
      <p:sp>
        <p:nvSpPr>
          <p:cNvPr id="26" name="Text Placeholder 17"/>
          <p:cNvSpPr>
            <a:spLocks noGrp="1"/>
          </p:cNvSpPr>
          <p:nvPr>
            <p:ph type="body" sz="quarter" idx="18"/>
          </p:nvPr>
        </p:nvSpPr>
        <p:spPr bwMode="gray">
          <a:xfrm>
            <a:off x="3172573" y="3716339"/>
            <a:ext cx="2723204" cy="2376487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</p:txBody>
      </p:sp>
    </p:spTree>
    <p:extLst>
      <p:ext uri="{BB962C8B-B14F-4D97-AF65-F5344CB8AC3E}">
        <p14:creationId xmlns:p14="http://schemas.microsoft.com/office/powerpoint/2010/main" val="1177750335"/>
      </p:ext>
    </p:extLst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7"/>
          <p:cNvSpPr>
            <a:spLocks noChangeAspect="1"/>
          </p:cNvSpPr>
          <p:nvPr userDrawn="1"/>
        </p:nvSpPr>
        <p:spPr bwMode="gray">
          <a:xfrm>
            <a:off x="0" y="0"/>
            <a:ext cx="6330950" cy="6858000"/>
          </a:xfrm>
          <a:custGeom>
            <a:avLst/>
            <a:gdLst>
              <a:gd name="T0" fmla="*/ 0 w 26215"/>
              <a:gd name="T1" fmla="*/ 0 h 26215"/>
              <a:gd name="T2" fmla="*/ 0 w 26215"/>
              <a:gd name="T3" fmla="*/ 26215 h 26215"/>
              <a:gd name="T4" fmla="*/ 18451 w 26215"/>
              <a:gd name="T5" fmla="*/ 26215 h 26215"/>
              <a:gd name="T6" fmla="*/ 26215 w 26215"/>
              <a:gd name="T7" fmla="*/ 0 h 26215"/>
              <a:gd name="T8" fmla="*/ 0 w 26215"/>
              <a:gd name="T9" fmla="*/ 0 h 2621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6215" h="26215">
                <a:moveTo>
                  <a:pt x="0" y="0"/>
                </a:moveTo>
                <a:lnTo>
                  <a:pt x="0" y="26215"/>
                </a:lnTo>
                <a:lnTo>
                  <a:pt x="18451" y="26215"/>
                </a:lnTo>
                <a:lnTo>
                  <a:pt x="26215" y="0"/>
                </a:lnTo>
                <a:lnTo>
                  <a:pt x="0" y="0"/>
                </a:lnTo>
                <a:close/>
              </a:path>
            </a:pathLst>
          </a:custGeom>
          <a:gradFill rotWithShape="1">
            <a:gsLst>
              <a:gs pos="0">
                <a:srgbClr val="00257A">
                  <a:alpha val="89999"/>
                </a:srgbClr>
              </a:gs>
              <a:gs pos="35001">
                <a:srgbClr val="00338D">
                  <a:alpha val="89999"/>
                </a:srgbClr>
              </a:gs>
              <a:gs pos="100000">
                <a:srgbClr val="009FDA">
                  <a:alpha val="89999"/>
                </a:srgbClr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 bwMode="gray">
          <a:xfrm>
            <a:off x="317991" y="1268760"/>
            <a:ext cx="5118107" cy="1872208"/>
          </a:xfrm>
          <a:noFill/>
          <a:ln w="9525">
            <a:noFill/>
            <a:miter lim="800000"/>
            <a:headEnd/>
            <a:tailEnd/>
          </a:ln>
        </p:spPr>
        <p:txBody>
          <a:bodyPr anchor="b"/>
          <a:lstStyle>
            <a:lvl1pPr>
              <a:defRPr lang="en-GB" sz="3000" b="1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>
              <a:defRPr lang="en-GB" sz="3000" b="1" kern="1200" noProof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2pPr>
            <a:lvl3pPr>
              <a:defRPr lang="en-GB" sz="3000" b="1" kern="1200" noProof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3pPr>
            <a:lvl4pPr>
              <a:defRPr lang="en-GB" sz="3000" b="1" kern="1200" noProof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4pPr>
            <a:lvl5pPr>
              <a:defRPr lang="en-GB" sz="3000" b="1" kern="1200" noProof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5pPr>
            <a:lvl6pPr>
              <a:defRPr lang="en-GB" sz="3000" b="1" kern="1200" noProof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6pPr>
            <a:lvl7pPr>
              <a:defRPr lang="en-GB" sz="3000" b="1" kern="1200" noProof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7pPr>
            <a:lvl8pPr>
              <a:defRPr lang="en-GB" sz="3000" b="1" kern="1200" noProof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8pPr>
            <a:lvl9pPr>
              <a:defRPr lang="en-GB" sz="3000" b="1" kern="1200" noProof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9pPr>
          </a:lstStyle>
          <a:p>
            <a:pPr lvl="0"/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 bwMode="gray">
          <a:xfrm>
            <a:off x="317989" y="3356993"/>
            <a:ext cx="4785762" cy="1080120"/>
          </a:xfrm>
          <a:noFill/>
          <a:ln w="9525">
            <a:noFill/>
            <a:miter lim="800000"/>
            <a:headEnd/>
            <a:tailEnd/>
          </a:ln>
        </p:spPr>
        <p:txBody>
          <a:bodyPr>
            <a:normAutofit/>
          </a:bodyPr>
          <a:lstStyle>
            <a:lvl1pPr>
              <a:defRPr lang="en-US" sz="1200" b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 lang="en-US" sz="1200" b="0" kern="1200" noProof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>
              <a:defRPr lang="en-US" sz="1200" b="0" kern="1200" noProof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>
              <a:defRPr lang="en-US" sz="1200" b="0" kern="1200" noProof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>
              <a:defRPr lang="en-US" sz="1200" b="0" kern="1200" noProof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>
              <a:defRPr lang="en-US" sz="1200" b="0" kern="1200" noProof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>
              <a:defRPr lang="en-US" sz="1200" b="0" kern="1200" noProof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>
              <a:defRPr lang="en-US" sz="1200" b="0" kern="1200" noProof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>
              <a:defRPr lang="en-US" sz="1200" b="0" kern="1200" noProof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8848176"/>
      </p:ext>
    </p:extLst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8"/>
          <p:cNvGrpSpPr>
            <a:grpSpLocks/>
          </p:cNvGrpSpPr>
          <p:nvPr userDrawn="1"/>
        </p:nvGrpSpPr>
        <p:grpSpPr bwMode="auto">
          <a:xfrm>
            <a:off x="-9525" y="0"/>
            <a:ext cx="9153525" cy="6858000"/>
            <a:chOff x="-11112" y="-1"/>
            <a:chExt cx="9917112" cy="6858001"/>
          </a:xfrm>
        </p:grpSpPr>
        <p:sp>
          <p:nvSpPr>
            <p:cNvPr id="5" name="Freeform 12"/>
            <p:cNvSpPr>
              <a:spLocks/>
            </p:cNvSpPr>
            <p:nvPr userDrawn="1"/>
          </p:nvSpPr>
          <p:spPr bwMode="gray">
            <a:xfrm>
              <a:off x="-11112" y="-1"/>
              <a:ext cx="5397500" cy="3236913"/>
            </a:xfrm>
            <a:custGeom>
              <a:avLst/>
              <a:gdLst>
                <a:gd name="T0" fmla="*/ 0 w 3400"/>
                <a:gd name="T1" fmla="*/ 0 h 2039"/>
                <a:gd name="T2" fmla="*/ 0 w 3400"/>
                <a:gd name="T3" fmla="*/ 2039 h 2039"/>
                <a:gd name="T4" fmla="*/ 2796 w 3400"/>
                <a:gd name="T5" fmla="*/ 2039 h 2039"/>
                <a:gd name="T6" fmla="*/ 3400 w 3400"/>
                <a:gd name="T7" fmla="*/ 0 h 2039"/>
                <a:gd name="T8" fmla="*/ 0 w 3400"/>
                <a:gd name="T9" fmla="*/ 0 h 203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400" h="2039">
                  <a:moveTo>
                    <a:pt x="0" y="0"/>
                  </a:moveTo>
                  <a:lnTo>
                    <a:pt x="0" y="2039"/>
                  </a:lnTo>
                  <a:lnTo>
                    <a:pt x="2796" y="2039"/>
                  </a:lnTo>
                  <a:lnTo>
                    <a:pt x="340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257A">
                    <a:alpha val="89999"/>
                  </a:srgbClr>
                </a:gs>
                <a:gs pos="35001">
                  <a:srgbClr val="00338D">
                    <a:alpha val="89999"/>
                  </a:srgbClr>
                </a:gs>
                <a:gs pos="100000">
                  <a:srgbClr val="009FDA">
                    <a:alpha val="89999"/>
                  </a:srgbClr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Freeform 10"/>
            <p:cNvSpPr>
              <a:spLocks/>
            </p:cNvSpPr>
            <p:nvPr userDrawn="1"/>
          </p:nvSpPr>
          <p:spPr bwMode="gray">
            <a:xfrm>
              <a:off x="2349500" y="1819274"/>
              <a:ext cx="7556500" cy="5038726"/>
            </a:xfrm>
            <a:custGeom>
              <a:avLst/>
              <a:gdLst>
                <a:gd name="T0" fmla="*/ 940 w 4760"/>
                <a:gd name="T1" fmla="*/ 0 h 3174"/>
                <a:gd name="T2" fmla="*/ 0 w 4760"/>
                <a:gd name="T3" fmla="*/ 3174 h 3174"/>
                <a:gd name="T4" fmla="*/ 4760 w 4760"/>
                <a:gd name="T5" fmla="*/ 3174 h 3174"/>
                <a:gd name="T6" fmla="*/ 4760 w 4760"/>
                <a:gd name="T7" fmla="*/ 0 h 3174"/>
                <a:gd name="T8" fmla="*/ 940 w 4760"/>
                <a:gd name="T9" fmla="*/ 0 h 317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760" h="3174">
                  <a:moveTo>
                    <a:pt x="940" y="0"/>
                  </a:moveTo>
                  <a:lnTo>
                    <a:pt x="0" y="3174"/>
                  </a:lnTo>
                  <a:lnTo>
                    <a:pt x="4760" y="3174"/>
                  </a:lnTo>
                  <a:lnTo>
                    <a:pt x="4760" y="0"/>
                  </a:lnTo>
                  <a:lnTo>
                    <a:pt x="94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257A">
                    <a:alpha val="89999"/>
                  </a:srgbClr>
                </a:gs>
                <a:gs pos="35001">
                  <a:srgbClr val="00338D">
                    <a:alpha val="89999"/>
                  </a:srgbClr>
                </a:gs>
                <a:gs pos="100000">
                  <a:srgbClr val="009FDA">
                    <a:alpha val="89999"/>
                  </a:srgbClr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14"/>
            <p:cNvSpPr>
              <a:spLocks/>
            </p:cNvSpPr>
            <p:nvPr userDrawn="1"/>
          </p:nvSpPr>
          <p:spPr bwMode="gray">
            <a:xfrm>
              <a:off x="3421063" y="1819274"/>
              <a:ext cx="1425575" cy="1417638"/>
            </a:xfrm>
            <a:custGeom>
              <a:avLst/>
              <a:gdLst>
                <a:gd name="T0" fmla="*/ 898 w 898"/>
                <a:gd name="T1" fmla="*/ 0 h 893"/>
                <a:gd name="T2" fmla="*/ 265 w 898"/>
                <a:gd name="T3" fmla="*/ 0 h 893"/>
                <a:gd name="T4" fmla="*/ 0 w 898"/>
                <a:gd name="T5" fmla="*/ 893 h 893"/>
                <a:gd name="T6" fmla="*/ 633 w 898"/>
                <a:gd name="T7" fmla="*/ 893 h 893"/>
                <a:gd name="T8" fmla="*/ 898 w 898"/>
                <a:gd name="T9" fmla="*/ 0 h 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898" h="893">
                  <a:moveTo>
                    <a:pt x="898" y="0"/>
                  </a:moveTo>
                  <a:lnTo>
                    <a:pt x="265" y="0"/>
                  </a:lnTo>
                  <a:lnTo>
                    <a:pt x="0" y="893"/>
                  </a:lnTo>
                  <a:lnTo>
                    <a:pt x="633" y="893"/>
                  </a:lnTo>
                  <a:lnTo>
                    <a:pt x="898" y="0"/>
                  </a:lnTo>
                  <a:close/>
                </a:path>
              </a:pathLst>
            </a:custGeom>
            <a:solidFill>
              <a:srgbClr val="0025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1" name="Title 10"/>
          <p:cNvSpPr>
            <a:spLocks noGrp="1"/>
          </p:cNvSpPr>
          <p:nvPr>
            <p:ph type="title"/>
          </p:nvPr>
        </p:nvSpPr>
        <p:spPr bwMode="gray">
          <a:xfrm>
            <a:off x="4638471" y="2492896"/>
            <a:ext cx="4186715" cy="2232248"/>
          </a:xfrm>
          <a:noFill/>
          <a:ln w="9525">
            <a:noFill/>
            <a:miter lim="800000"/>
            <a:headEnd/>
            <a:tailEnd/>
          </a:ln>
        </p:spPr>
        <p:txBody>
          <a:bodyPr anchor="t"/>
          <a:lstStyle>
            <a:lvl1pPr algn="r">
              <a:defRPr lang="en-GB" sz="3000" b="1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>
              <a:defRPr lang="en-GB" sz="3000" b="1" kern="1200" noProof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2pPr>
            <a:lvl3pPr>
              <a:defRPr lang="en-GB" sz="3000" b="1" kern="1200" noProof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3pPr>
            <a:lvl4pPr>
              <a:defRPr lang="en-GB" sz="3000" b="1" kern="1200" noProof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4pPr>
            <a:lvl5pPr>
              <a:defRPr lang="en-GB" sz="3000" b="1" kern="1200" noProof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5pPr>
            <a:lvl6pPr>
              <a:defRPr lang="en-GB" sz="3000" b="1" kern="1200" noProof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6pPr>
            <a:lvl7pPr>
              <a:defRPr lang="en-GB" sz="3000" b="1" kern="1200" noProof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7pPr>
            <a:lvl8pPr>
              <a:defRPr lang="en-GB" sz="3000" b="1" kern="1200" noProof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8pPr>
            <a:lvl9pPr>
              <a:defRPr lang="en-GB" sz="3000" b="1" kern="1200" noProof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9pPr>
          </a:lstStyle>
          <a:p>
            <a:pPr lvl="0"/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0"/>
          </p:nvPr>
        </p:nvSpPr>
        <p:spPr bwMode="gray">
          <a:xfrm>
            <a:off x="4637945" y="5013325"/>
            <a:ext cx="4188069" cy="1511300"/>
          </a:xfrm>
          <a:noFill/>
          <a:ln w="9525">
            <a:noFill/>
            <a:miter lim="800000"/>
            <a:headEnd/>
            <a:tailEnd/>
          </a:ln>
        </p:spPr>
        <p:txBody>
          <a:bodyPr>
            <a:normAutofit/>
          </a:bodyPr>
          <a:lstStyle>
            <a:lvl1pPr algn="r">
              <a:defRPr lang="en-US" sz="1200" b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 lang="en-US" sz="1200" b="0" kern="1200" noProof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>
              <a:defRPr lang="en-US" sz="1200" b="0" kern="1200" noProof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>
              <a:defRPr lang="en-US" sz="1200" b="0" kern="1200" noProof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>
              <a:defRPr lang="en-US" sz="1200" b="0" kern="1200" noProof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>
              <a:defRPr lang="en-US" sz="1200" b="0" kern="1200" noProof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>
              <a:defRPr lang="en-US" sz="1200" b="0" kern="1200" noProof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>
              <a:defRPr lang="en-US" sz="1200" b="0" kern="1200" noProof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>
              <a:defRPr lang="en-US" sz="1200" b="0" kern="1200" noProof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39120811"/>
      </p:ext>
    </p:extLst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hoto divider 1">
    <p:bg>
      <p:bgPr>
        <a:solidFill>
          <a:srgbClr val="BABBB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9" descr="MOUNTAINEER compressed.jp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gray">
          <a:xfrm>
            <a:off x="1588" y="0"/>
            <a:ext cx="9175750" cy="686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Freeform 7"/>
          <p:cNvSpPr>
            <a:spLocks noChangeAspect="1"/>
          </p:cNvSpPr>
          <p:nvPr userDrawn="1"/>
        </p:nvSpPr>
        <p:spPr bwMode="gray">
          <a:xfrm>
            <a:off x="0" y="4518025"/>
            <a:ext cx="4541838" cy="2339975"/>
          </a:xfrm>
          <a:custGeom>
            <a:avLst/>
            <a:gdLst>
              <a:gd name="T0" fmla="*/ 0 w 13073"/>
              <a:gd name="T1" fmla="*/ 0 h 6215"/>
              <a:gd name="T2" fmla="*/ 0 w 13073"/>
              <a:gd name="T3" fmla="*/ 6215 h 6215"/>
              <a:gd name="T4" fmla="*/ 11230 w 13073"/>
              <a:gd name="T5" fmla="*/ 6215 h 6215"/>
              <a:gd name="T6" fmla="*/ 13073 w 13073"/>
              <a:gd name="T7" fmla="*/ 0 h 6215"/>
              <a:gd name="T8" fmla="*/ 0 w 13073"/>
              <a:gd name="T9" fmla="*/ 0 h 621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3073" h="6215">
                <a:moveTo>
                  <a:pt x="0" y="0"/>
                </a:moveTo>
                <a:lnTo>
                  <a:pt x="0" y="6215"/>
                </a:lnTo>
                <a:lnTo>
                  <a:pt x="11230" y="6215"/>
                </a:lnTo>
                <a:lnTo>
                  <a:pt x="13073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 bwMode="gray">
          <a:xfrm>
            <a:off x="317991" y="4941168"/>
            <a:ext cx="3655791" cy="1584176"/>
          </a:xfrm>
          <a:noFill/>
          <a:ln w="9525">
            <a:noFill/>
            <a:miter lim="800000"/>
            <a:headEnd/>
            <a:tailEnd/>
          </a:ln>
        </p:spPr>
        <p:txBody>
          <a:bodyPr anchor="t"/>
          <a:lstStyle>
            <a:lvl1pPr>
              <a:defRPr lang="en-GB" sz="3000" b="1" dirty="0" smtClean="0">
                <a:solidFill>
                  <a:srgbClr val="00338D"/>
                </a:solidFill>
                <a:latin typeface="+mj-lt"/>
                <a:ea typeface="+mj-ea"/>
                <a:cs typeface="+mj-cs"/>
              </a:defRPr>
            </a:lvl1pPr>
            <a:lvl2pPr>
              <a:defRPr lang="en-GB" sz="3000" b="1" kern="1200" noProof="0" dirty="0">
                <a:solidFill>
                  <a:srgbClr val="00338D"/>
                </a:solidFill>
                <a:latin typeface="+mj-lt"/>
                <a:ea typeface="+mj-ea"/>
                <a:cs typeface="+mj-cs"/>
              </a:defRPr>
            </a:lvl2pPr>
            <a:lvl3pPr>
              <a:defRPr lang="en-GB" sz="3000" b="1" kern="1200" noProof="0" dirty="0">
                <a:solidFill>
                  <a:srgbClr val="00338D"/>
                </a:solidFill>
                <a:latin typeface="+mj-lt"/>
                <a:ea typeface="+mj-ea"/>
                <a:cs typeface="+mj-cs"/>
              </a:defRPr>
            </a:lvl3pPr>
            <a:lvl4pPr>
              <a:defRPr lang="en-GB" sz="3000" b="1" kern="1200" noProof="0" dirty="0">
                <a:solidFill>
                  <a:srgbClr val="00338D"/>
                </a:solidFill>
                <a:latin typeface="+mj-lt"/>
                <a:ea typeface="+mj-ea"/>
                <a:cs typeface="+mj-cs"/>
              </a:defRPr>
            </a:lvl4pPr>
            <a:lvl5pPr>
              <a:defRPr lang="en-GB" sz="3000" b="1" kern="1200" noProof="0" dirty="0">
                <a:solidFill>
                  <a:srgbClr val="00338D"/>
                </a:solidFill>
                <a:latin typeface="+mj-lt"/>
                <a:ea typeface="+mj-ea"/>
                <a:cs typeface="+mj-cs"/>
              </a:defRPr>
            </a:lvl5pPr>
            <a:lvl6pPr>
              <a:defRPr lang="en-GB" sz="3000" b="1" kern="1200" noProof="0" dirty="0">
                <a:solidFill>
                  <a:srgbClr val="00338D"/>
                </a:solidFill>
                <a:latin typeface="+mj-lt"/>
                <a:ea typeface="+mj-ea"/>
                <a:cs typeface="+mj-cs"/>
              </a:defRPr>
            </a:lvl6pPr>
            <a:lvl7pPr>
              <a:defRPr lang="en-GB" sz="3000" b="1" kern="1200" noProof="0" dirty="0">
                <a:solidFill>
                  <a:srgbClr val="00338D"/>
                </a:solidFill>
                <a:latin typeface="+mj-lt"/>
                <a:ea typeface="+mj-ea"/>
                <a:cs typeface="+mj-cs"/>
              </a:defRPr>
            </a:lvl7pPr>
            <a:lvl8pPr>
              <a:defRPr lang="en-GB" sz="3000" b="1" kern="1200" noProof="0" dirty="0">
                <a:solidFill>
                  <a:srgbClr val="00338D"/>
                </a:solidFill>
                <a:latin typeface="+mj-lt"/>
                <a:ea typeface="+mj-ea"/>
                <a:cs typeface="+mj-cs"/>
              </a:defRPr>
            </a:lvl8pPr>
            <a:lvl9pPr>
              <a:defRPr lang="en-GB" sz="3000" b="1" kern="1200" noProof="0" dirty="0">
                <a:solidFill>
                  <a:srgbClr val="00338D"/>
                </a:solidFill>
                <a:latin typeface="+mj-lt"/>
                <a:ea typeface="+mj-ea"/>
                <a:cs typeface="+mj-cs"/>
              </a:defRPr>
            </a:lvl9pPr>
          </a:lstStyle>
          <a:p>
            <a:pPr lvl="0"/>
            <a:r>
              <a:rPr lang="en-US" smtClean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49659385"/>
      </p:ext>
    </p:extLst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hoto divi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1" descr="LAPTOP GUY compressed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gray">
          <a:xfrm>
            <a:off x="1588" y="0"/>
            <a:ext cx="91408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reeform 9"/>
          <p:cNvSpPr>
            <a:spLocks noChangeAspect="1"/>
          </p:cNvSpPr>
          <p:nvPr/>
        </p:nvSpPr>
        <p:spPr bwMode="gray">
          <a:xfrm>
            <a:off x="0" y="0"/>
            <a:ext cx="4981575" cy="3238500"/>
          </a:xfrm>
          <a:custGeom>
            <a:avLst/>
            <a:gdLst>
              <a:gd name="T0" fmla="*/ 0 w 24718"/>
              <a:gd name="T1" fmla="*/ 0 h 14830"/>
              <a:gd name="T2" fmla="*/ 0 w 24718"/>
              <a:gd name="T3" fmla="*/ 14830 h 14830"/>
              <a:gd name="T4" fmla="*/ 20324 w 24718"/>
              <a:gd name="T5" fmla="*/ 14830 h 14830"/>
              <a:gd name="T6" fmla="*/ 24718 w 24718"/>
              <a:gd name="T7" fmla="*/ 0 h 14830"/>
              <a:gd name="T8" fmla="*/ 0 w 24718"/>
              <a:gd name="T9" fmla="*/ 0 h 1483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4718" h="14830">
                <a:moveTo>
                  <a:pt x="0" y="0"/>
                </a:moveTo>
                <a:lnTo>
                  <a:pt x="0" y="14830"/>
                </a:lnTo>
                <a:lnTo>
                  <a:pt x="20324" y="14830"/>
                </a:lnTo>
                <a:lnTo>
                  <a:pt x="24718" y="0"/>
                </a:lnTo>
                <a:lnTo>
                  <a:pt x="0" y="0"/>
                </a:lnTo>
                <a:close/>
              </a:path>
            </a:pathLst>
          </a:custGeom>
          <a:gradFill rotWithShape="1">
            <a:gsLst>
              <a:gs pos="0">
                <a:srgbClr val="00257A">
                  <a:alpha val="89999"/>
                </a:srgbClr>
              </a:gs>
              <a:gs pos="35001">
                <a:srgbClr val="00338D">
                  <a:alpha val="89999"/>
                </a:srgbClr>
              </a:gs>
              <a:gs pos="100000">
                <a:srgbClr val="009FDA">
                  <a:alpha val="89999"/>
                </a:srgbClr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" name="Title 9"/>
          <p:cNvSpPr txBox="1">
            <a:spLocks/>
          </p:cNvSpPr>
          <p:nvPr userDrawn="1"/>
        </p:nvSpPr>
        <p:spPr bwMode="gray">
          <a:xfrm>
            <a:off x="298450" y="765175"/>
            <a:ext cx="3875088" cy="1943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normAutofit/>
          </a:bodyPr>
          <a:lstStyle>
            <a:lvl1pPr algn="l" rtl="0" eaLnBrk="1" fontAlgn="base" hangingPunct="1">
              <a:spcBef>
                <a:spcPct val="40000"/>
              </a:spcBef>
              <a:spcAft>
                <a:spcPct val="0"/>
              </a:spcAft>
              <a:defRPr lang="en-GB" sz="3000" b="1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>
              <a:defRPr lang="en-GB" sz="3000" b="1" dirty="0">
                <a:solidFill>
                  <a:schemeClr val="bg1"/>
                </a:solidFill>
                <a:latin typeface="+mj-lt"/>
              </a:defRPr>
            </a:lvl2pPr>
            <a:lvl3pPr>
              <a:defRPr lang="en-GB" sz="3000" b="1" dirty="0">
                <a:solidFill>
                  <a:schemeClr val="bg1"/>
                </a:solidFill>
                <a:latin typeface="+mj-lt"/>
              </a:defRPr>
            </a:lvl3pPr>
            <a:lvl4pPr>
              <a:defRPr lang="en-GB" sz="3000" b="1" dirty="0">
                <a:solidFill>
                  <a:schemeClr val="bg1"/>
                </a:solidFill>
                <a:latin typeface="+mj-lt"/>
              </a:defRPr>
            </a:lvl4pPr>
            <a:lvl5pPr>
              <a:defRPr lang="en-GB" sz="3000" b="1" dirty="0">
                <a:solidFill>
                  <a:schemeClr val="bg1"/>
                </a:solidFill>
                <a:latin typeface="+mj-lt"/>
              </a:defRPr>
            </a:lvl5pPr>
            <a:lvl6pPr>
              <a:defRPr lang="en-GB" sz="3000" b="1" dirty="0">
                <a:solidFill>
                  <a:schemeClr val="bg1"/>
                </a:solidFill>
                <a:latin typeface="+mj-lt"/>
              </a:defRPr>
            </a:lvl6pPr>
            <a:lvl7pPr>
              <a:defRPr lang="en-GB" sz="3000" b="1" dirty="0">
                <a:solidFill>
                  <a:schemeClr val="bg1"/>
                </a:solidFill>
                <a:latin typeface="+mj-lt"/>
              </a:defRPr>
            </a:lvl7pPr>
            <a:lvl8pPr>
              <a:defRPr lang="en-GB" sz="3000" b="1" dirty="0">
                <a:solidFill>
                  <a:schemeClr val="bg1"/>
                </a:solidFill>
                <a:latin typeface="+mj-lt"/>
              </a:defRPr>
            </a:lvl8pPr>
            <a:lvl9pPr>
              <a:defRPr sz="3000">
                <a:solidFill>
                  <a:schemeClr val="bg1"/>
                </a:solidFill>
              </a:defRPr>
            </a:lvl9pPr>
          </a:lstStyle>
          <a:p>
            <a:pPr>
              <a:defRPr/>
            </a:pPr>
            <a:r>
              <a:rPr lang="en-US">
                <a:solidFill>
                  <a:srgbClr val="FFFFFF"/>
                </a:solidFill>
              </a:rPr>
              <a:t>Click to edit Master title style</a:t>
            </a:r>
            <a:endParaRPr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3612879"/>
      </p:ext>
    </p:extLst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9"/>
          <p:cNvSpPr>
            <a:spLocks noChangeAspect="1"/>
          </p:cNvSpPr>
          <p:nvPr userDrawn="1"/>
        </p:nvSpPr>
        <p:spPr bwMode="gray">
          <a:xfrm>
            <a:off x="0" y="0"/>
            <a:ext cx="4816475" cy="5399088"/>
          </a:xfrm>
          <a:custGeom>
            <a:avLst/>
            <a:gdLst>
              <a:gd name="T0" fmla="*/ 0 w 5321"/>
              <a:gd name="T1" fmla="*/ 0 h 5505"/>
              <a:gd name="T2" fmla="*/ 0 w 5321"/>
              <a:gd name="T3" fmla="*/ 5505 h 5505"/>
              <a:gd name="T4" fmla="*/ 3691 w 5321"/>
              <a:gd name="T5" fmla="*/ 5505 h 5505"/>
              <a:gd name="T6" fmla="*/ 5321 w 5321"/>
              <a:gd name="T7" fmla="*/ 0 h 5505"/>
              <a:gd name="T8" fmla="*/ 0 w 5321"/>
              <a:gd name="T9" fmla="*/ 0 h 550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5321" h="5505">
                <a:moveTo>
                  <a:pt x="0" y="0"/>
                </a:moveTo>
                <a:lnTo>
                  <a:pt x="0" y="5505"/>
                </a:lnTo>
                <a:lnTo>
                  <a:pt x="3691" y="5505"/>
                </a:lnTo>
                <a:lnTo>
                  <a:pt x="5321" y="0"/>
                </a:lnTo>
                <a:lnTo>
                  <a:pt x="0" y="0"/>
                </a:lnTo>
                <a:close/>
              </a:path>
            </a:pathLst>
          </a:custGeom>
          <a:gradFill rotWithShape="1">
            <a:gsLst>
              <a:gs pos="0">
                <a:srgbClr val="00257A">
                  <a:alpha val="89999"/>
                </a:srgbClr>
              </a:gs>
              <a:gs pos="35001">
                <a:srgbClr val="00338D">
                  <a:alpha val="89999"/>
                </a:srgbClr>
              </a:gs>
              <a:gs pos="100000">
                <a:srgbClr val="009FDA">
                  <a:alpha val="89999"/>
                </a:srgbClr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" name="Title 2"/>
          <p:cNvSpPr>
            <a:spLocks noGrp="1"/>
          </p:cNvSpPr>
          <p:nvPr>
            <p:ph type="title"/>
          </p:nvPr>
        </p:nvSpPr>
        <p:spPr bwMode="gray">
          <a:xfrm>
            <a:off x="298940" y="1440000"/>
            <a:ext cx="3854769" cy="1080000"/>
          </a:xfrm>
          <a:noFill/>
          <a:ln w="9525">
            <a:noFill/>
            <a:miter lim="800000"/>
            <a:headEnd/>
            <a:tailEnd/>
          </a:ln>
        </p:spPr>
        <p:txBody>
          <a:bodyPr anchor="t"/>
          <a:lstStyle>
            <a:lvl1pPr>
              <a:defRPr lang="en-GB" sz="3000" b="1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>
              <a:defRPr lang="en-GB" sz="3000" b="1" kern="1200" noProof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2pPr>
            <a:lvl3pPr>
              <a:defRPr lang="en-GB" sz="3000" b="1" kern="1200" noProof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3pPr>
            <a:lvl4pPr>
              <a:defRPr lang="en-GB" sz="3000" b="1" kern="1200" noProof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4pPr>
            <a:lvl5pPr>
              <a:defRPr lang="en-GB" sz="3000" b="1" kern="1200" noProof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5pPr>
            <a:lvl6pPr>
              <a:defRPr lang="en-GB" sz="3000" b="1" kern="1200" noProof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6pPr>
            <a:lvl7pPr>
              <a:defRPr lang="en-GB" sz="3000" b="1" kern="1200" noProof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7pPr>
            <a:lvl8pPr>
              <a:defRPr lang="en-GB" sz="3000" b="1" kern="1200" noProof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8pPr>
            <a:lvl9pPr>
              <a:defRPr lang="en-GB" sz="3000" b="1" kern="1200" noProof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9pPr>
          </a:lstStyle>
          <a:p>
            <a:pPr lvl="0"/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0"/>
          </p:nvPr>
        </p:nvSpPr>
        <p:spPr bwMode="gray">
          <a:xfrm>
            <a:off x="299077" y="2700000"/>
            <a:ext cx="3475296" cy="93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normAutofit/>
          </a:bodyPr>
          <a:lstStyle>
            <a:lvl1pPr>
              <a:defRPr lang="en-US" sz="1200" b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 lang="en-US" sz="1200" b="0" kern="1200" noProof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>
              <a:defRPr lang="en-US" sz="1200" b="0" kern="1200" noProof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>
              <a:defRPr lang="en-US" sz="1200" b="0" kern="1200" noProof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>
              <a:defRPr lang="en-US" sz="1200" b="0" kern="1200" noProof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>
              <a:defRPr lang="en-US" sz="1200" b="0" kern="1200" noProof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>
              <a:defRPr lang="en-US" sz="1200" b="0" kern="1200" noProof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>
              <a:defRPr lang="en-US" sz="1200" b="0" kern="1200" noProof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>
              <a:defRPr lang="en-US" sz="1200" b="0" kern="1200" noProof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85918616"/>
      </p:ext>
    </p:extLst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sclaim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7"/>
          <p:cNvSpPr>
            <a:spLocks noChangeAspect="1"/>
          </p:cNvSpPr>
          <p:nvPr userDrawn="1"/>
        </p:nvSpPr>
        <p:spPr bwMode="gray">
          <a:xfrm>
            <a:off x="0" y="0"/>
            <a:ext cx="4816475" cy="3240088"/>
          </a:xfrm>
          <a:custGeom>
            <a:avLst/>
            <a:gdLst>
              <a:gd name="T0" fmla="*/ 0 w 19984"/>
              <a:gd name="T1" fmla="*/ 0 h 12405"/>
              <a:gd name="T2" fmla="*/ 0 w 19984"/>
              <a:gd name="T3" fmla="*/ 12405 h 12405"/>
              <a:gd name="T4" fmla="*/ 16308 w 19984"/>
              <a:gd name="T5" fmla="*/ 12405 h 12405"/>
              <a:gd name="T6" fmla="*/ 19984 w 19984"/>
              <a:gd name="T7" fmla="*/ 0 h 12405"/>
              <a:gd name="T8" fmla="*/ 0 w 19984"/>
              <a:gd name="T9" fmla="*/ 0 h 1240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9984" h="12405">
                <a:moveTo>
                  <a:pt x="0" y="0"/>
                </a:moveTo>
                <a:lnTo>
                  <a:pt x="0" y="12405"/>
                </a:lnTo>
                <a:lnTo>
                  <a:pt x="16308" y="12405"/>
                </a:lnTo>
                <a:lnTo>
                  <a:pt x="19984" y="0"/>
                </a:lnTo>
                <a:lnTo>
                  <a:pt x="0" y="0"/>
                </a:lnTo>
                <a:close/>
              </a:path>
            </a:pathLst>
          </a:custGeom>
          <a:gradFill rotWithShape="1">
            <a:gsLst>
              <a:gs pos="0">
                <a:srgbClr val="00257A">
                  <a:alpha val="89999"/>
                </a:srgbClr>
              </a:gs>
              <a:gs pos="35001">
                <a:srgbClr val="00338D">
                  <a:alpha val="89999"/>
                </a:srgbClr>
              </a:gs>
              <a:gs pos="100000">
                <a:srgbClr val="009FDA">
                  <a:alpha val="89999"/>
                </a:srgbClr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5" name="Group 19"/>
          <p:cNvGrpSpPr>
            <a:grpSpLocks/>
          </p:cNvGrpSpPr>
          <p:nvPr userDrawn="1"/>
        </p:nvGrpSpPr>
        <p:grpSpPr bwMode="auto">
          <a:xfrm>
            <a:off x="119063" y="0"/>
            <a:ext cx="2524125" cy="1530350"/>
            <a:chOff x="68" y="0"/>
            <a:chExt cx="1723" cy="964"/>
          </a:xfrm>
        </p:grpSpPr>
        <p:sp>
          <p:nvSpPr>
            <p:cNvPr id="6" name="Freeform 8"/>
            <p:cNvSpPr>
              <a:spLocks noEditPoints="1"/>
            </p:cNvSpPr>
            <p:nvPr userDrawn="1"/>
          </p:nvSpPr>
          <p:spPr bwMode="gray">
            <a:xfrm>
              <a:off x="199" y="248"/>
              <a:ext cx="1423" cy="489"/>
            </a:xfrm>
            <a:custGeom>
              <a:avLst/>
              <a:gdLst>
                <a:gd name="T0" fmla="*/ 685 w 4103"/>
                <a:gd name="T1" fmla="*/ 168 h 1409"/>
                <a:gd name="T2" fmla="*/ 786 w 4103"/>
                <a:gd name="T3" fmla="*/ 242 h 1409"/>
                <a:gd name="T4" fmla="*/ 574 w 4103"/>
                <a:gd name="T5" fmla="*/ 228 h 1409"/>
                <a:gd name="T6" fmla="*/ 596 w 4103"/>
                <a:gd name="T7" fmla="*/ 147 h 1409"/>
                <a:gd name="T8" fmla="*/ 336 w 4103"/>
                <a:gd name="T9" fmla="*/ 242 h 1409"/>
                <a:gd name="T10" fmla="*/ 405 w 4103"/>
                <a:gd name="T11" fmla="*/ 144 h 1409"/>
                <a:gd name="T12" fmla="*/ 249 w 4103"/>
                <a:gd name="T13" fmla="*/ 219 h 1409"/>
                <a:gd name="T14" fmla="*/ 260 w 4103"/>
                <a:gd name="T15" fmla="*/ 219 h 1409"/>
                <a:gd name="T16" fmla="*/ 70 w 4103"/>
                <a:gd name="T17" fmla="*/ 214 h 1409"/>
                <a:gd name="T18" fmla="*/ 62 w 4103"/>
                <a:gd name="T19" fmla="*/ 242 h 1409"/>
                <a:gd name="T20" fmla="*/ 412 w 4103"/>
                <a:gd name="T21" fmla="*/ 144 h 1409"/>
                <a:gd name="T22" fmla="*/ 40 w 4103"/>
                <a:gd name="T23" fmla="*/ 314 h 1409"/>
                <a:gd name="T24" fmla="*/ 229 w 4103"/>
                <a:gd name="T25" fmla="*/ 248 h 1409"/>
                <a:gd name="T26" fmla="*/ 397 w 4103"/>
                <a:gd name="T27" fmla="*/ 248 h 1409"/>
                <a:gd name="T28" fmla="*/ 589 w 4103"/>
                <a:gd name="T29" fmla="*/ 300 h 1409"/>
                <a:gd name="T30" fmla="*/ 70 w 4103"/>
                <a:gd name="T31" fmla="*/ 446 h 1409"/>
                <a:gd name="T32" fmla="*/ 87 w 4103"/>
                <a:gd name="T33" fmla="*/ 461 h 1409"/>
                <a:gd name="T34" fmla="*/ 193 w 4103"/>
                <a:gd name="T35" fmla="*/ 415 h 1409"/>
                <a:gd name="T36" fmla="*/ 118 w 4103"/>
                <a:gd name="T37" fmla="*/ 415 h 1409"/>
                <a:gd name="T38" fmla="*/ 142 w 4103"/>
                <a:gd name="T39" fmla="*/ 425 h 1409"/>
                <a:gd name="T40" fmla="*/ 178 w 4103"/>
                <a:gd name="T41" fmla="*/ 425 h 1409"/>
                <a:gd name="T42" fmla="*/ 219 w 4103"/>
                <a:gd name="T43" fmla="*/ 405 h 1409"/>
                <a:gd name="T44" fmla="*/ 275 w 4103"/>
                <a:gd name="T45" fmla="*/ 423 h 1409"/>
                <a:gd name="T46" fmla="*/ 233 w 4103"/>
                <a:gd name="T47" fmla="*/ 468 h 1409"/>
                <a:gd name="T48" fmla="*/ 294 w 4103"/>
                <a:gd name="T49" fmla="*/ 472 h 1409"/>
                <a:gd name="T50" fmla="*/ 327 w 4103"/>
                <a:gd name="T51" fmla="*/ 415 h 1409"/>
                <a:gd name="T52" fmla="*/ 392 w 4103"/>
                <a:gd name="T53" fmla="*/ 469 h 1409"/>
                <a:gd name="T54" fmla="*/ 415 w 4103"/>
                <a:gd name="T55" fmla="*/ 415 h 1409"/>
                <a:gd name="T56" fmla="*/ 444 w 4103"/>
                <a:gd name="T57" fmla="*/ 392 h 1409"/>
                <a:gd name="T58" fmla="*/ 435 w 4103"/>
                <a:gd name="T59" fmla="*/ 435 h 1409"/>
                <a:gd name="T60" fmla="*/ 516 w 4103"/>
                <a:gd name="T61" fmla="*/ 414 h 1409"/>
                <a:gd name="T62" fmla="*/ 536 w 4103"/>
                <a:gd name="T63" fmla="*/ 470 h 1409"/>
                <a:gd name="T64" fmla="*/ 594 w 4103"/>
                <a:gd name="T65" fmla="*/ 446 h 1409"/>
                <a:gd name="T66" fmla="*/ 611 w 4103"/>
                <a:gd name="T67" fmla="*/ 461 h 1409"/>
                <a:gd name="T68" fmla="*/ 685 w 4103"/>
                <a:gd name="T69" fmla="*/ 467 h 1409"/>
                <a:gd name="T70" fmla="*/ 639 w 4103"/>
                <a:gd name="T71" fmla="*/ 441 h 1409"/>
                <a:gd name="T72" fmla="*/ 654 w 4103"/>
                <a:gd name="T73" fmla="*/ 441 h 1409"/>
                <a:gd name="T74" fmla="*/ 732 w 4103"/>
                <a:gd name="T75" fmla="*/ 468 h 1409"/>
                <a:gd name="T76" fmla="*/ 30 w 4103"/>
                <a:gd name="T77" fmla="*/ 424 h 1409"/>
                <a:gd name="T78" fmla="*/ 2 w 4103"/>
                <a:gd name="T79" fmla="*/ 441 h 1409"/>
                <a:gd name="T80" fmla="*/ 813 w 4103"/>
                <a:gd name="T81" fmla="*/ 459 h 1409"/>
                <a:gd name="T82" fmla="*/ 825 w 4103"/>
                <a:gd name="T83" fmla="*/ 433 h 1409"/>
                <a:gd name="T84" fmla="*/ 877 w 4103"/>
                <a:gd name="T85" fmla="*/ 424 h 1409"/>
                <a:gd name="T86" fmla="*/ 982 w 4103"/>
                <a:gd name="T87" fmla="*/ 414 h 1409"/>
                <a:gd name="T88" fmla="*/ 940 w 4103"/>
                <a:gd name="T89" fmla="*/ 468 h 1409"/>
                <a:gd name="T90" fmla="*/ 1028 w 4103"/>
                <a:gd name="T91" fmla="*/ 422 h 1409"/>
                <a:gd name="T92" fmla="*/ 1029 w 4103"/>
                <a:gd name="T93" fmla="*/ 415 h 1409"/>
                <a:gd name="T94" fmla="*/ 1065 w 4103"/>
                <a:gd name="T95" fmla="*/ 468 h 1409"/>
                <a:gd name="T96" fmla="*/ 1099 w 4103"/>
                <a:gd name="T97" fmla="*/ 463 h 1409"/>
                <a:gd name="T98" fmla="*/ 1126 w 4103"/>
                <a:gd name="T99" fmla="*/ 423 h 1409"/>
                <a:gd name="T100" fmla="*/ 1199 w 4103"/>
                <a:gd name="T101" fmla="*/ 468 h 1409"/>
                <a:gd name="T102" fmla="*/ 1217 w 4103"/>
                <a:gd name="T103" fmla="*/ 414 h 1409"/>
                <a:gd name="T104" fmla="*/ 1218 w 4103"/>
                <a:gd name="T105" fmla="*/ 405 h 1409"/>
                <a:gd name="T106" fmla="*/ 1249 w 4103"/>
                <a:gd name="T107" fmla="*/ 415 h 1409"/>
                <a:gd name="T108" fmla="*/ 1268 w 4103"/>
                <a:gd name="T109" fmla="*/ 457 h 1409"/>
                <a:gd name="T110" fmla="*/ 1279 w 4103"/>
                <a:gd name="T111" fmla="*/ 488 h 1409"/>
                <a:gd name="T112" fmla="*/ 1383 w 4103"/>
                <a:gd name="T113" fmla="*/ 397 h 1409"/>
                <a:gd name="T114" fmla="*/ 1412 w 4103"/>
                <a:gd name="T115" fmla="*/ 392 h 1409"/>
                <a:gd name="T116" fmla="*/ 1380 w 4103"/>
                <a:gd name="T117" fmla="*/ 425 h 1409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4103"/>
                <a:gd name="T178" fmla="*/ 0 h 1409"/>
                <a:gd name="T179" fmla="*/ 4103 w 4103"/>
                <a:gd name="T180" fmla="*/ 1409 h 1409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4103" h="1409">
                  <a:moveTo>
                    <a:pt x="2267" y="697"/>
                  </a:moveTo>
                  <a:cubicBezTo>
                    <a:pt x="2149" y="697"/>
                    <a:pt x="2149" y="697"/>
                    <a:pt x="2149" y="697"/>
                  </a:cubicBezTo>
                  <a:cubicBezTo>
                    <a:pt x="2168" y="619"/>
                    <a:pt x="2168" y="619"/>
                    <a:pt x="2168" y="619"/>
                  </a:cubicBezTo>
                  <a:cubicBezTo>
                    <a:pt x="1930" y="619"/>
                    <a:pt x="1930" y="619"/>
                    <a:pt x="1930" y="619"/>
                  </a:cubicBezTo>
                  <a:cubicBezTo>
                    <a:pt x="1911" y="697"/>
                    <a:pt x="1911" y="697"/>
                    <a:pt x="1911" y="697"/>
                  </a:cubicBezTo>
                  <a:cubicBezTo>
                    <a:pt x="1796" y="697"/>
                    <a:pt x="1796" y="697"/>
                    <a:pt x="1796" y="697"/>
                  </a:cubicBezTo>
                  <a:cubicBezTo>
                    <a:pt x="1796" y="681"/>
                    <a:pt x="1796" y="681"/>
                    <a:pt x="1796" y="681"/>
                  </a:cubicBezTo>
                  <a:cubicBezTo>
                    <a:pt x="1798" y="672"/>
                    <a:pt x="1799" y="663"/>
                    <a:pt x="1802" y="653"/>
                  </a:cubicBezTo>
                  <a:cubicBezTo>
                    <a:pt x="1823" y="569"/>
                    <a:pt x="1878" y="485"/>
                    <a:pt x="1974" y="485"/>
                  </a:cubicBezTo>
                  <a:cubicBezTo>
                    <a:pt x="2012" y="485"/>
                    <a:pt x="2050" y="499"/>
                    <a:pt x="2045" y="552"/>
                  </a:cubicBezTo>
                  <a:cubicBezTo>
                    <a:pt x="2186" y="552"/>
                    <a:pt x="2186" y="552"/>
                    <a:pt x="2186" y="552"/>
                  </a:cubicBezTo>
                  <a:cubicBezTo>
                    <a:pt x="2192" y="527"/>
                    <a:pt x="2201" y="486"/>
                    <a:pt x="2174" y="447"/>
                  </a:cubicBezTo>
                  <a:cubicBezTo>
                    <a:pt x="2145" y="406"/>
                    <a:pt x="2084" y="389"/>
                    <a:pt x="2005" y="389"/>
                  </a:cubicBezTo>
                  <a:cubicBezTo>
                    <a:pt x="1949" y="389"/>
                    <a:pt x="1867" y="398"/>
                    <a:pt x="1796" y="444"/>
                  </a:cubicBezTo>
                  <a:cubicBezTo>
                    <a:pt x="1796" y="18"/>
                    <a:pt x="1796" y="18"/>
                    <a:pt x="1796" y="18"/>
                  </a:cubicBezTo>
                  <a:cubicBezTo>
                    <a:pt x="2267" y="18"/>
                    <a:pt x="2267" y="18"/>
                    <a:pt x="2267" y="18"/>
                  </a:cubicBezTo>
                  <a:cubicBezTo>
                    <a:pt x="2267" y="697"/>
                    <a:pt x="2267" y="697"/>
                    <a:pt x="2267" y="697"/>
                  </a:cubicBezTo>
                  <a:cubicBezTo>
                    <a:pt x="2267" y="697"/>
                    <a:pt x="2267" y="697"/>
                    <a:pt x="2267" y="697"/>
                  </a:cubicBezTo>
                  <a:close/>
                  <a:moveTo>
                    <a:pt x="1989" y="812"/>
                  </a:moveTo>
                  <a:cubicBezTo>
                    <a:pt x="1962" y="817"/>
                    <a:pt x="1936" y="820"/>
                    <a:pt x="1910" y="820"/>
                  </a:cubicBezTo>
                  <a:cubicBezTo>
                    <a:pt x="1842" y="820"/>
                    <a:pt x="1795" y="788"/>
                    <a:pt x="1794" y="715"/>
                  </a:cubicBezTo>
                  <a:cubicBezTo>
                    <a:pt x="2014" y="715"/>
                    <a:pt x="2014" y="715"/>
                    <a:pt x="2014" y="715"/>
                  </a:cubicBezTo>
                  <a:cubicBezTo>
                    <a:pt x="1989" y="812"/>
                    <a:pt x="1989" y="812"/>
                    <a:pt x="1989" y="812"/>
                  </a:cubicBezTo>
                  <a:cubicBezTo>
                    <a:pt x="1989" y="812"/>
                    <a:pt x="1989" y="812"/>
                    <a:pt x="1989" y="812"/>
                  </a:cubicBezTo>
                  <a:close/>
                  <a:moveTo>
                    <a:pt x="1718" y="424"/>
                  </a:moveTo>
                  <a:cubicBezTo>
                    <a:pt x="1718" y="521"/>
                    <a:pt x="1718" y="521"/>
                    <a:pt x="1718" y="521"/>
                  </a:cubicBezTo>
                  <a:cubicBezTo>
                    <a:pt x="1685" y="567"/>
                    <a:pt x="1665" y="616"/>
                    <a:pt x="1655" y="656"/>
                  </a:cubicBezTo>
                  <a:cubicBezTo>
                    <a:pt x="1651" y="670"/>
                    <a:pt x="1649" y="684"/>
                    <a:pt x="1648" y="697"/>
                  </a:cubicBezTo>
                  <a:cubicBezTo>
                    <a:pt x="1578" y="697"/>
                    <a:pt x="1578" y="697"/>
                    <a:pt x="1578" y="697"/>
                  </a:cubicBezTo>
                  <a:cubicBezTo>
                    <a:pt x="1637" y="417"/>
                    <a:pt x="1637" y="417"/>
                    <a:pt x="1637" y="417"/>
                  </a:cubicBezTo>
                  <a:cubicBezTo>
                    <a:pt x="1438" y="416"/>
                    <a:pt x="1438" y="416"/>
                    <a:pt x="1438" y="416"/>
                  </a:cubicBezTo>
                  <a:cubicBezTo>
                    <a:pt x="1260" y="697"/>
                    <a:pt x="1260" y="697"/>
                    <a:pt x="1260" y="697"/>
                  </a:cubicBezTo>
                  <a:cubicBezTo>
                    <a:pt x="1247" y="697"/>
                    <a:pt x="1247" y="697"/>
                    <a:pt x="1247" y="697"/>
                  </a:cubicBezTo>
                  <a:cubicBezTo>
                    <a:pt x="1247" y="18"/>
                    <a:pt x="1247" y="18"/>
                    <a:pt x="1247" y="18"/>
                  </a:cubicBezTo>
                  <a:cubicBezTo>
                    <a:pt x="1718" y="18"/>
                    <a:pt x="1718" y="18"/>
                    <a:pt x="1718" y="18"/>
                  </a:cubicBezTo>
                  <a:cubicBezTo>
                    <a:pt x="1718" y="424"/>
                    <a:pt x="1718" y="424"/>
                    <a:pt x="1718" y="424"/>
                  </a:cubicBezTo>
                  <a:cubicBezTo>
                    <a:pt x="1718" y="424"/>
                    <a:pt x="1718" y="424"/>
                    <a:pt x="1718" y="424"/>
                  </a:cubicBezTo>
                  <a:close/>
                  <a:moveTo>
                    <a:pt x="1455" y="697"/>
                  </a:moveTo>
                  <a:cubicBezTo>
                    <a:pt x="1384" y="697"/>
                    <a:pt x="1384" y="697"/>
                    <a:pt x="1384" y="697"/>
                  </a:cubicBezTo>
                  <a:cubicBezTo>
                    <a:pt x="1491" y="529"/>
                    <a:pt x="1491" y="529"/>
                    <a:pt x="1491" y="529"/>
                  </a:cubicBezTo>
                  <a:cubicBezTo>
                    <a:pt x="1455" y="697"/>
                    <a:pt x="1455" y="697"/>
                    <a:pt x="1455" y="697"/>
                  </a:cubicBezTo>
                  <a:cubicBezTo>
                    <a:pt x="1455" y="697"/>
                    <a:pt x="1455" y="697"/>
                    <a:pt x="1455" y="697"/>
                  </a:cubicBezTo>
                  <a:close/>
                  <a:moveTo>
                    <a:pt x="1169" y="416"/>
                  </a:moveTo>
                  <a:cubicBezTo>
                    <a:pt x="1051" y="416"/>
                    <a:pt x="1051" y="416"/>
                    <a:pt x="1051" y="416"/>
                  </a:cubicBezTo>
                  <a:cubicBezTo>
                    <a:pt x="970" y="697"/>
                    <a:pt x="970" y="697"/>
                    <a:pt x="970" y="697"/>
                  </a:cubicBezTo>
                  <a:cubicBezTo>
                    <a:pt x="845" y="697"/>
                    <a:pt x="845" y="697"/>
                    <a:pt x="845" y="697"/>
                  </a:cubicBezTo>
                  <a:cubicBezTo>
                    <a:pt x="909" y="674"/>
                    <a:pt x="948" y="629"/>
                    <a:pt x="960" y="562"/>
                  </a:cubicBezTo>
                  <a:cubicBezTo>
                    <a:pt x="970" y="510"/>
                    <a:pt x="965" y="476"/>
                    <a:pt x="944" y="451"/>
                  </a:cubicBezTo>
                  <a:cubicBezTo>
                    <a:pt x="912" y="413"/>
                    <a:pt x="848" y="416"/>
                    <a:pt x="792" y="416"/>
                  </a:cubicBezTo>
                  <a:cubicBezTo>
                    <a:pt x="782" y="416"/>
                    <a:pt x="698" y="416"/>
                    <a:pt x="698" y="416"/>
                  </a:cubicBezTo>
                  <a:cubicBezTo>
                    <a:pt x="698" y="18"/>
                    <a:pt x="698" y="18"/>
                    <a:pt x="698" y="18"/>
                  </a:cubicBezTo>
                  <a:cubicBezTo>
                    <a:pt x="1169" y="18"/>
                    <a:pt x="1169" y="18"/>
                    <a:pt x="1169" y="18"/>
                  </a:cubicBezTo>
                  <a:cubicBezTo>
                    <a:pt x="1169" y="416"/>
                    <a:pt x="1169" y="416"/>
                    <a:pt x="1169" y="416"/>
                  </a:cubicBezTo>
                  <a:cubicBezTo>
                    <a:pt x="1169" y="416"/>
                    <a:pt x="1169" y="416"/>
                    <a:pt x="1169" y="416"/>
                  </a:cubicBezTo>
                  <a:close/>
                  <a:moveTo>
                    <a:pt x="1094" y="697"/>
                  </a:moveTo>
                  <a:cubicBezTo>
                    <a:pt x="1143" y="521"/>
                    <a:pt x="1143" y="521"/>
                    <a:pt x="1143" y="521"/>
                  </a:cubicBezTo>
                  <a:cubicBezTo>
                    <a:pt x="1145" y="697"/>
                    <a:pt x="1145" y="697"/>
                    <a:pt x="1145" y="697"/>
                  </a:cubicBezTo>
                  <a:cubicBezTo>
                    <a:pt x="1094" y="697"/>
                    <a:pt x="1094" y="697"/>
                    <a:pt x="1094" y="697"/>
                  </a:cubicBezTo>
                  <a:cubicBezTo>
                    <a:pt x="1094" y="697"/>
                    <a:pt x="1094" y="697"/>
                    <a:pt x="1094" y="697"/>
                  </a:cubicBezTo>
                  <a:close/>
                  <a:moveTo>
                    <a:pt x="751" y="630"/>
                  </a:moveTo>
                  <a:cubicBezTo>
                    <a:pt x="751" y="630"/>
                    <a:pt x="751" y="630"/>
                    <a:pt x="751" y="630"/>
                  </a:cubicBezTo>
                  <a:cubicBezTo>
                    <a:pt x="746" y="630"/>
                    <a:pt x="741" y="631"/>
                    <a:pt x="736" y="631"/>
                  </a:cubicBezTo>
                  <a:cubicBezTo>
                    <a:pt x="729" y="631"/>
                    <a:pt x="724" y="631"/>
                    <a:pt x="719" y="631"/>
                  </a:cubicBezTo>
                  <a:cubicBezTo>
                    <a:pt x="689" y="631"/>
                    <a:pt x="689" y="631"/>
                    <a:pt x="689" y="631"/>
                  </a:cubicBezTo>
                  <a:cubicBezTo>
                    <a:pt x="703" y="579"/>
                    <a:pt x="703" y="579"/>
                    <a:pt x="703" y="579"/>
                  </a:cubicBezTo>
                  <a:cubicBezTo>
                    <a:pt x="709" y="554"/>
                    <a:pt x="709" y="554"/>
                    <a:pt x="709" y="554"/>
                  </a:cubicBezTo>
                  <a:cubicBezTo>
                    <a:pt x="725" y="494"/>
                    <a:pt x="725" y="494"/>
                    <a:pt x="725" y="494"/>
                  </a:cubicBezTo>
                  <a:cubicBezTo>
                    <a:pt x="732" y="494"/>
                    <a:pt x="739" y="494"/>
                    <a:pt x="746" y="494"/>
                  </a:cubicBezTo>
                  <a:cubicBezTo>
                    <a:pt x="769" y="494"/>
                    <a:pt x="769" y="494"/>
                    <a:pt x="769" y="494"/>
                  </a:cubicBezTo>
                  <a:cubicBezTo>
                    <a:pt x="809" y="494"/>
                    <a:pt x="834" y="496"/>
                    <a:pt x="843" y="509"/>
                  </a:cubicBezTo>
                  <a:cubicBezTo>
                    <a:pt x="850" y="518"/>
                    <a:pt x="849" y="535"/>
                    <a:pt x="841" y="560"/>
                  </a:cubicBezTo>
                  <a:cubicBezTo>
                    <a:pt x="827" y="603"/>
                    <a:pt x="809" y="626"/>
                    <a:pt x="751" y="630"/>
                  </a:cubicBezTo>
                  <a:moveTo>
                    <a:pt x="620" y="441"/>
                  </a:moveTo>
                  <a:cubicBezTo>
                    <a:pt x="613" y="465"/>
                    <a:pt x="613" y="465"/>
                    <a:pt x="613" y="465"/>
                  </a:cubicBezTo>
                  <a:cubicBezTo>
                    <a:pt x="545" y="689"/>
                    <a:pt x="545" y="689"/>
                    <a:pt x="545" y="689"/>
                  </a:cubicBezTo>
                  <a:cubicBezTo>
                    <a:pt x="542" y="697"/>
                    <a:pt x="542" y="697"/>
                    <a:pt x="542" y="697"/>
                  </a:cubicBezTo>
                  <a:cubicBezTo>
                    <a:pt x="321" y="697"/>
                    <a:pt x="321" y="697"/>
                    <a:pt x="321" y="697"/>
                  </a:cubicBezTo>
                  <a:cubicBezTo>
                    <a:pt x="303" y="661"/>
                    <a:pt x="303" y="661"/>
                    <a:pt x="303" y="661"/>
                  </a:cubicBezTo>
                  <a:cubicBezTo>
                    <a:pt x="542" y="417"/>
                    <a:pt x="542" y="417"/>
                    <a:pt x="542" y="417"/>
                  </a:cubicBezTo>
                  <a:cubicBezTo>
                    <a:pt x="389" y="417"/>
                    <a:pt x="389" y="417"/>
                    <a:pt x="389" y="417"/>
                  </a:cubicBezTo>
                  <a:cubicBezTo>
                    <a:pt x="202" y="618"/>
                    <a:pt x="202" y="618"/>
                    <a:pt x="202" y="618"/>
                  </a:cubicBezTo>
                  <a:cubicBezTo>
                    <a:pt x="262" y="417"/>
                    <a:pt x="262" y="417"/>
                    <a:pt x="262" y="417"/>
                  </a:cubicBezTo>
                  <a:cubicBezTo>
                    <a:pt x="149" y="417"/>
                    <a:pt x="149" y="417"/>
                    <a:pt x="149" y="417"/>
                  </a:cubicBezTo>
                  <a:cubicBezTo>
                    <a:pt x="149" y="18"/>
                    <a:pt x="149" y="18"/>
                    <a:pt x="149" y="18"/>
                  </a:cubicBezTo>
                  <a:cubicBezTo>
                    <a:pt x="620" y="18"/>
                    <a:pt x="620" y="18"/>
                    <a:pt x="620" y="18"/>
                  </a:cubicBezTo>
                  <a:cubicBezTo>
                    <a:pt x="620" y="441"/>
                    <a:pt x="620" y="441"/>
                    <a:pt x="620" y="441"/>
                  </a:cubicBezTo>
                  <a:cubicBezTo>
                    <a:pt x="620" y="441"/>
                    <a:pt x="620" y="441"/>
                    <a:pt x="620" y="441"/>
                  </a:cubicBezTo>
                  <a:close/>
                  <a:moveTo>
                    <a:pt x="178" y="697"/>
                  </a:moveTo>
                  <a:cubicBezTo>
                    <a:pt x="179" y="695"/>
                    <a:pt x="179" y="695"/>
                    <a:pt x="179" y="695"/>
                  </a:cubicBezTo>
                  <a:cubicBezTo>
                    <a:pt x="180" y="697"/>
                    <a:pt x="180" y="697"/>
                    <a:pt x="180" y="697"/>
                  </a:cubicBezTo>
                  <a:cubicBezTo>
                    <a:pt x="178" y="697"/>
                    <a:pt x="178" y="697"/>
                    <a:pt x="178" y="697"/>
                  </a:cubicBezTo>
                  <a:cubicBezTo>
                    <a:pt x="178" y="697"/>
                    <a:pt x="178" y="697"/>
                    <a:pt x="178" y="697"/>
                  </a:cubicBezTo>
                  <a:close/>
                  <a:moveTo>
                    <a:pt x="1778" y="0"/>
                  </a:moveTo>
                  <a:cubicBezTo>
                    <a:pt x="1778" y="457"/>
                    <a:pt x="1778" y="457"/>
                    <a:pt x="1778" y="457"/>
                  </a:cubicBezTo>
                  <a:cubicBezTo>
                    <a:pt x="1763" y="469"/>
                    <a:pt x="1749" y="483"/>
                    <a:pt x="1736" y="498"/>
                  </a:cubicBezTo>
                  <a:cubicBezTo>
                    <a:pt x="1736" y="0"/>
                    <a:pt x="1736" y="0"/>
                    <a:pt x="1736" y="0"/>
                  </a:cubicBezTo>
                  <a:cubicBezTo>
                    <a:pt x="1229" y="0"/>
                    <a:pt x="1229" y="0"/>
                    <a:pt x="1229" y="0"/>
                  </a:cubicBezTo>
                  <a:cubicBezTo>
                    <a:pt x="1229" y="416"/>
                    <a:pt x="1229" y="416"/>
                    <a:pt x="1229" y="416"/>
                  </a:cubicBezTo>
                  <a:cubicBezTo>
                    <a:pt x="1187" y="416"/>
                    <a:pt x="1187" y="416"/>
                    <a:pt x="1187" y="416"/>
                  </a:cubicBezTo>
                  <a:cubicBezTo>
                    <a:pt x="1187" y="0"/>
                    <a:pt x="1187" y="0"/>
                    <a:pt x="1187" y="0"/>
                  </a:cubicBezTo>
                  <a:cubicBezTo>
                    <a:pt x="680" y="0"/>
                    <a:pt x="680" y="0"/>
                    <a:pt x="680" y="0"/>
                  </a:cubicBezTo>
                  <a:cubicBezTo>
                    <a:pt x="680" y="417"/>
                    <a:pt x="680" y="417"/>
                    <a:pt x="680" y="417"/>
                  </a:cubicBezTo>
                  <a:cubicBezTo>
                    <a:pt x="638" y="417"/>
                    <a:pt x="638" y="417"/>
                    <a:pt x="638" y="417"/>
                  </a:cubicBezTo>
                  <a:cubicBezTo>
                    <a:pt x="638" y="0"/>
                    <a:pt x="638" y="0"/>
                    <a:pt x="638" y="0"/>
                  </a:cubicBezTo>
                  <a:cubicBezTo>
                    <a:pt x="131" y="0"/>
                    <a:pt x="131" y="0"/>
                    <a:pt x="131" y="0"/>
                  </a:cubicBezTo>
                  <a:cubicBezTo>
                    <a:pt x="131" y="475"/>
                    <a:pt x="131" y="475"/>
                    <a:pt x="131" y="475"/>
                  </a:cubicBezTo>
                  <a:cubicBezTo>
                    <a:pt x="2" y="906"/>
                    <a:pt x="2" y="906"/>
                    <a:pt x="2" y="906"/>
                  </a:cubicBezTo>
                  <a:cubicBezTo>
                    <a:pt x="115" y="906"/>
                    <a:pt x="115" y="906"/>
                    <a:pt x="115" y="906"/>
                  </a:cubicBezTo>
                  <a:cubicBezTo>
                    <a:pt x="173" y="715"/>
                    <a:pt x="173" y="715"/>
                    <a:pt x="173" y="715"/>
                  </a:cubicBezTo>
                  <a:cubicBezTo>
                    <a:pt x="189" y="715"/>
                    <a:pt x="189" y="715"/>
                    <a:pt x="189" y="715"/>
                  </a:cubicBezTo>
                  <a:cubicBezTo>
                    <a:pt x="283" y="906"/>
                    <a:pt x="283" y="906"/>
                    <a:pt x="283" y="906"/>
                  </a:cubicBezTo>
                  <a:cubicBezTo>
                    <a:pt x="421" y="906"/>
                    <a:pt x="421" y="906"/>
                    <a:pt x="421" y="906"/>
                  </a:cubicBezTo>
                  <a:cubicBezTo>
                    <a:pt x="329" y="715"/>
                    <a:pt x="329" y="715"/>
                    <a:pt x="329" y="715"/>
                  </a:cubicBezTo>
                  <a:cubicBezTo>
                    <a:pt x="537" y="715"/>
                    <a:pt x="537" y="715"/>
                    <a:pt x="537" y="715"/>
                  </a:cubicBezTo>
                  <a:cubicBezTo>
                    <a:pt x="479" y="906"/>
                    <a:pt x="479" y="906"/>
                    <a:pt x="479" y="906"/>
                  </a:cubicBezTo>
                  <a:cubicBezTo>
                    <a:pt x="604" y="906"/>
                    <a:pt x="604" y="906"/>
                    <a:pt x="604" y="906"/>
                  </a:cubicBezTo>
                  <a:cubicBezTo>
                    <a:pt x="661" y="715"/>
                    <a:pt x="661" y="715"/>
                    <a:pt x="661" y="715"/>
                  </a:cubicBezTo>
                  <a:cubicBezTo>
                    <a:pt x="688" y="715"/>
                    <a:pt x="688" y="715"/>
                    <a:pt x="688" y="715"/>
                  </a:cubicBezTo>
                  <a:cubicBezTo>
                    <a:pt x="688" y="715"/>
                    <a:pt x="688" y="715"/>
                    <a:pt x="688" y="715"/>
                  </a:cubicBezTo>
                  <a:cubicBezTo>
                    <a:pt x="727" y="715"/>
                    <a:pt x="727" y="715"/>
                    <a:pt x="727" y="715"/>
                  </a:cubicBezTo>
                  <a:cubicBezTo>
                    <a:pt x="730" y="715"/>
                    <a:pt x="730" y="715"/>
                    <a:pt x="730" y="715"/>
                  </a:cubicBezTo>
                  <a:cubicBezTo>
                    <a:pt x="965" y="715"/>
                    <a:pt x="965" y="715"/>
                    <a:pt x="965" y="715"/>
                  </a:cubicBezTo>
                  <a:cubicBezTo>
                    <a:pt x="910" y="905"/>
                    <a:pt x="910" y="905"/>
                    <a:pt x="910" y="905"/>
                  </a:cubicBezTo>
                  <a:cubicBezTo>
                    <a:pt x="1035" y="905"/>
                    <a:pt x="1035" y="905"/>
                    <a:pt x="1035" y="905"/>
                  </a:cubicBezTo>
                  <a:cubicBezTo>
                    <a:pt x="1088" y="715"/>
                    <a:pt x="1088" y="715"/>
                    <a:pt x="1088" y="715"/>
                  </a:cubicBezTo>
                  <a:cubicBezTo>
                    <a:pt x="1145" y="715"/>
                    <a:pt x="1145" y="715"/>
                    <a:pt x="1145" y="715"/>
                  </a:cubicBezTo>
                  <a:cubicBezTo>
                    <a:pt x="1146" y="905"/>
                    <a:pt x="1146" y="905"/>
                    <a:pt x="1146" y="905"/>
                  </a:cubicBezTo>
                  <a:cubicBezTo>
                    <a:pt x="1252" y="905"/>
                    <a:pt x="1252" y="905"/>
                    <a:pt x="1252" y="905"/>
                  </a:cubicBezTo>
                  <a:cubicBezTo>
                    <a:pt x="1372" y="715"/>
                    <a:pt x="1372" y="715"/>
                    <a:pt x="1372" y="715"/>
                  </a:cubicBezTo>
                  <a:cubicBezTo>
                    <a:pt x="1451" y="715"/>
                    <a:pt x="1451" y="715"/>
                    <a:pt x="1451" y="715"/>
                  </a:cubicBezTo>
                  <a:cubicBezTo>
                    <a:pt x="1410" y="905"/>
                    <a:pt x="1410" y="905"/>
                    <a:pt x="1410" y="905"/>
                  </a:cubicBezTo>
                  <a:cubicBezTo>
                    <a:pt x="1534" y="905"/>
                    <a:pt x="1534" y="905"/>
                    <a:pt x="1534" y="905"/>
                  </a:cubicBezTo>
                  <a:cubicBezTo>
                    <a:pt x="1574" y="715"/>
                    <a:pt x="1574" y="715"/>
                    <a:pt x="1574" y="715"/>
                  </a:cubicBezTo>
                  <a:cubicBezTo>
                    <a:pt x="1645" y="715"/>
                    <a:pt x="1645" y="715"/>
                    <a:pt x="1645" y="715"/>
                  </a:cubicBezTo>
                  <a:cubicBezTo>
                    <a:pt x="1643" y="774"/>
                    <a:pt x="1658" y="827"/>
                    <a:pt x="1697" y="863"/>
                  </a:cubicBezTo>
                  <a:cubicBezTo>
                    <a:pt x="1745" y="907"/>
                    <a:pt x="1818" y="916"/>
                    <a:pt x="1872" y="916"/>
                  </a:cubicBezTo>
                  <a:cubicBezTo>
                    <a:pt x="1947" y="916"/>
                    <a:pt x="2024" y="905"/>
                    <a:pt x="2102" y="888"/>
                  </a:cubicBezTo>
                  <a:cubicBezTo>
                    <a:pt x="2145" y="715"/>
                    <a:pt x="2145" y="715"/>
                    <a:pt x="2145" y="715"/>
                  </a:cubicBezTo>
                  <a:cubicBezTo>
                    <a:pt x="2285" y="715"/>
                    <a:pt x="2285" y="715"/>
                    <a:pt x="2285" y="715"/>
                  </a:cubicBezTo>
                  <a:cubicBezTo>
                    <a:pt x="2285" y="0"/>
                    <a:pt x="2285" y="0"/>
                    <a:pt x="2285" y="0"/>
                  </a:cubicBezTo>
                  <a:cubicBezTo>
                    <a:pt x="1778" y="0"/>
                    <a:pt x="1778" y="0"/>
                    <a:pt x="1778" y="0"/>
                  </a:cubicBezTo>
                  <a:cubicBezTo>
                    <a:pt x="1778" y="0"/>
                    <a:pt x="1778" y="0"/>
                    <a:pt x="1778" y="0"/>
                  </a:cubicBezTo>
                  <a:close/>
                  <a:moveTo>
                    <a:pt x="222" y="1195"/>
                  </a:moveTo>
                  <a:cubicBezTo>
                    <a:pt x="203" y="1286"/>
                    <a:pt x="203" y="1286"/>
                    <a:pt x="203" y="1286"/>
                  </a:cubicBezTo>
                  <a:cubicBezTo>
                    <a:pt x="200" y="1299"/>
                    <a:pt x="196" y="1320"/>
                    <a:pt x="220" y="1320"/>
                  </a:cubicBezTo>
                  <a:cubicBezTo>
                    <a:pt x="249" y="1320"/>
                    <a:pt x="253" y="1298"/>
                    <a:pt x="259" y="1272"/>
                  </a:cubicBezTo>
                  <a:cubicBezTo>
                    <a:pt x="275" y="1195"/>
                    <a:pt x="275" y="1195"/>
                    <a:pt x="275" y="1195"/>
                  </a:cubicBezTo>
                  <a:cubicBezTo>
                    <a:pt x="321" y="1195"/>
                    <a:pt x="321" y="1195"/>
                    <a:pt x="321" y="1195"/>
                  </a:cubicBezTo>
                  <a:cubicBezTo>
                    <a:pt x="300" y="1296"/>
                    <a:pt x="300" y="1296"/>
                    <a:pt x="300" y="1296"/>
                  </a:cubicBezTo>
                  <a:cubicBezTo>
                    <a:pt x="294" y="1329"/>
                    <a:pt x="293" y="1333"/>
                    <a:pt x="292" y="1337"/>
                  </a:cubicBezTo>
                  <a:cubicBezTo>
                    <a:pt x="292" y="1341"/>
                    <a:pt x="291" y="1344"/>
                    <a:pt x="291" y="1348"/>
                  </a:cubicBezTo>
                  <a:cubicBezTo>
                    <a:pt x="247" y="1348"/>
                    <a:pt x="247" y="1348"/>
                    <a:pt x="247" y="1348"/>
                  </a:cubicBezTo>
                  <a:cubicBezTo>
                    <a:pt x="250" y="1328"/>
                    <a:pt x="250" y="1328"/>
                    <a:pt x="250" y="1328"/>
                  </a:cubicBezTo>
                  <a:cubicBezTo>
                    <a:pt x="244" y="1334"/>
                    <a:pt x="229" y="1352"/>
                    <a:pt x="200" y="1352"/>
                  </a:cubicBezTo>
                  <a:cubicBezTo>
                    <a:pt x="179" y="1352"/>
                    <a:pt x="164" y="1343"/>
                    <a:pt x="158" y="1331"/>
                  </a:cubicBezTo>
                  <a:cubicBezTo>
                    <a:pt x="151" y="1319"/>
                    <a:pt x="155" y="1297"/>
                    <a:pt x="157" y="1290"/>
                  </a:cubicBezTo>
                  <a:cubicBezTo>
                    <a:pt x="177" y="1195"/>
                    <a:pt x="177" y="1195"/>
                    <a:pt x="177" y="1195"/>
                  </a:cubicBezTo>
                  <a:cubicBezTo>
                    <a:pt x="222" y="1195"/>
                    <a:pt x="222" y="1195"/>
                    <a:pt x="222" y="1195"/>
                  </a:cubicBezTo>
                  <a:cubicBezTo>
                    <a:pt x="222" y="1195"/>
                    <a:pt x="222" y="1195"/>
                    <a:pt x="222" y="1195"/>
                  </a:cubicBezTo>
                  <a:close/>
                  <a:moveTo>
                    <a:pt x="514" y="1225"/>
                  </a:moveTo>
                  <a:cubicBezTo>
                    <a:pt x="550" y="1225"/>
                    <a:pt x="550" y="1225"/>
                    <a:pt x="550" y="1225"/>
                  </a:cubicBezTo>
                  <a:cubicBezTo>
                    <a:pt x="556" y="1196"/>
                    <a:pt x="556" y="1196"/>
                    <a:pt x="556" y="1196"/>
                  </a:cubicBezTo>
                  <a:cubicBezTo>
                    <a:pt x="520" y="1196"/>
                    <a:pt x="520" y="1196"/>
                    <a:pt x="520" y="1196"/>
                  </a:cubicBezTo>
                  <a:cubicBezTo>
                    <a:pt x="530" y="1149"/>
                    <a:pt x="530" y="1149"/>
                    <a:pt x="530" y="1149"/>
                  </a:cubicBezTo>
                  <a:cubicBezTo>
                    <a:pt x="482" y="1166"/>
                    <a:pt x="482" y="1166"/>
                    <a:pt x="482" y="1166"/>
                  </a:cubicBezTo>
                  <a:cubicBezTo>
                    <a:pt x="475" y="1196"/>
                    <a:pt x="475" y="1196"/>
                    <a:pt x="475" y="1196"/>
                  </a:cubicBezTo>
                  <a:cubicBezTo>
                    <a:pt x="414" y="1196"/>
                    <a:pt x="414" y="1196"/>
                    <a:pt x="414" y="1196"/>
                  </a:cubicBezTo>
                  <a:cubicBezTo>
                    <a:pt x="424" y="1149"/>
                    <a:pt x="424" y="1149"/>
                    <a:pt x="424" y="1149"/>
                  </a:cubicBezTo>
                  <a:cubicBezTo>
                    <a:pt x="376" y="1166"/>
                    <a:pt x="376" y="1166"/>
                    <a:pt x="376" y="1166"/>
                  </a:cubicBezTo>
                  <a:cubicBezTo>
                    <a:pt x="369" y="1196"/>
                    <a:pt x="369" y="1196"/>
                    <a:pt x="369" y="1196"/>
                  </a:cubicBezTo>
                  <a:cubicBezTo>
                    <a:pt x="340" y="1196"/>
                    <a:pt x="340" y="1196"/>
                    <a:pt x="340" y="1196"/>
                  </a:cubicBezTo>
                  <a:cubicBezTo>
                    <a:pt x="333" y="1225"/>
                    <a:pt x="333" y="1225"/>
                    <a:pt x="333" y="1225"/>
                  </a:cubicBezTo>
                  <a:cubicBezTo>
                    <a:pt x="363" y="1225"/>
                    <a:pt x="363" y="1225"/>
                    <a:pt x="363" y="1225"/>
                  </a:cubicBezTo>
                  <a:cubicBezTo>
                    <a:pt x="345" y="1310"/>
                    <a:pt x="345" y="1310"/>
                    <a:pt x="345" y="1310"/>
                  </a:cubicBezTo>
                  <a:cubicBezTo>
                    <a:pt x="342" y="1322"/>
                    <a:pt x="336" y="1351"/>
                    <a:pt x="382" y="1351"/>
                  </a:cubicBezTo>
                  <a:cubicBezTo>
                    <a:pt x="389" y="1351"/>
                    <a:pt x="402" y="1350"/>
                    <a:pt x="417" y="1346"/>
                  </a:cubicBezTo>
                  <a:cubicBezTo>
                    <a:pt x="424" y="1317"/>
                    <a:pt x="424" y="1317"/>
                    <a:pt x="424" y="1317"/>
                  </a:cubicBezTo>
                  <a:cubicBezTo>
                    <a:pt x="418" y="1317"/>
                    <a:pt x="415" y="1317"/>
                    <a:pt x="408" y="1317"/>
                  </a:cubicBezTo>
                  <a:cubicBezTo>
                    <a:pt x="388" y="1317"/>
                    <a:pt x="391" y="1309"/>
                    <a:pt x="393" y="1295"/>
                  </a:cubicBezTo>
                  <a:cubicBezTo>
                    <a:pt x="408" y="1225"/>
                    <a:pt x="408" y="1225"/>
                    <a:pt x="408" y="1225"/>
                  </a:cubicBezTo>
                  <a:cubicBezTo>
                    <a:pt x="469" y="1225"/>
                    <a:pt x="469" y="1225"/>
                    <a:pt x="469" y="1225"/>
                  </a:cubicBezTo>
                  <a:cubicBezTo>
                    <a:pt x="451" y="1310"/>
                    <a:pt x="451" y="1310"/>
                    <a:pt x="451" y="1310"/>
                  </a:cubicBezTo>
                  <a:cubicBezTo>
                    <a:pt x="448" y="1322"/>
                    <a:pt x="442" y="1351"/>
                    <a:pt x="488" y="1351"/>
                  </a:cubicBezTo>
                  <a:cubicBezTo>
                    <a:pt x="495" y="1351"/>
                    <a:pt x="508" y="1350"/>
                    <a:pt x="523" y="1346"/>
                  </a:cubicBezTo>
                  <a:cubicBezTo>
                    <a:pt x="530" y="1317"/>
                    <a:pt x="530" y="1317"/>
                    <a:pt x="530" y="1317"/>
                  </a:cubicBezTo>
                  <a:cubicBezTo>
                    <a:pt x="524" y="1317"/>
                    <a:pt x="521" y="1317"/>
                    <a:pt x="514" y="1317"/>
                  </a:cubicBezTo>
                  <a:cubicBezTo>
                    <a:pt x="494" y="1317"/>
                    <a:pt x="496" y="1309"/>
                    <a:pt x="499" y="1295"/>
                  </a:cubicBezTo>
                  <a:cubicBezTo>
                    <a:pt x="514" y="1225"/>
                    <a:pt x="514" y="1225"/>
                    <a:pt x="514" y="1225"/>
                  </a:cubicBezTo>
                  <a:cubicBezTo>
                    <a:pt x="514" y="1225"/>
                    <a:pt x="514" y="1225"/>
                    <a:pt x="514" y="1225"/>
                  </a:cubicBezTo>
                  <a:close/>
                  <a:moveTo>
                    <a:pt x="579" y="1194"/>
                  </a:moveTo>
                  <a:cubicBezTo>
                    <a:pt x="624" y="1194"/>
                    <a:pt x="624" y="1194"/>
                    <a:pt x="624" y="1194"/>
                  </a:cubicBezTo>
                  <a:cubicBezTo>
                    <a:pt x="591" y="1348"/>
                    <a:pt x="591" y="1348"/>
                    <a:pt x="591" y="1348"/>
                  </a:cubicBezTo>
                  <a:cubicBezTo>
                    <a:pt x="546" y="1348"/>
                    <a:pt x="546" y="1348"/>
                    <a:pt x="546" y="1348"/>
                  </a:cubicBezTo>
                  <a:cubicBezTo>
                    <a:pt x="579" y="1194"/>
                    <a:pt x="579" y="1194"/>
                    <a:pt x="579" y="1194"/>
                  </a:cubicBezTo>
                  <a:cubicBezTo>
                    <a:pt x="579" y="1194"/>
                    <a:pt x="579" y="1194"/>
                    <a:pt x="579" y="1194"/>
                  </a:cubicBezTo>
                  <a:close/>
                  <a:moveTo>
                    <a:pt x="591" y="1129"/>
                  </a:moveTo>
                  <a:cubicBezTo>
                    <a:pt x="640" y="1129"/>
                    <a:pt x="640" y="1129"/>
                    <a:pt x="640" y="1129"/>
                  </a:cubicBezTo>
                  <a:cubicBezTo>
                    <a:pt x="631" y="1168"/>
                    <a:pt x="631" y="1168"/>
                    <a:pt x="631" y="1168"/>
                  </a:cubicBezTo>
                  <a:cubicBezTo>
                    <a:pt x="583" y="1168"/>
                    <a:pt x="583" y="1168"/>
                    <a:pt x="583" y="1168"/>
                  </a:cubicBezTo>
                  <a:cubicBezTo>
                    <a:pt x="591" y="1129"/>
                    <a:pt x="591" y="1129"/>
                    <a:pt x="591" y="1129"/>
                  </a:cubicBezTo>
                  <a:cubicBezTo>
                    <a:pt x="591" y="1129"/>
                    <a:pt x="591" y="1129"/>
                    <a:pt x="591" y="1129"/>
                  </a:cubicBezTo>
                  <a:close/>
                  <a:moveTo>
                    <a:pt x="653" y="1222"/>
                  </a:moveTo>
                  <a:cubicBezTo>
                    <a:pt x="654" y="1221"/>
                    <a:pt x="657" y="1205"/>
                    <a:pt x="659" y="1194"/>
                  </a:cubicBezTo>
                  <a:cubicBezTo>
                    <a:pt x="702" y="1194"/>
                    <a:pt x="702" y="1194"/>
                    <a:pt x="702" y="1194"/>
                  </a:cubicBezTo>
                  <a:cubicBezTo>
                    <a:pt x="698" y="1217"/>
                    <a:pt x="698" y="1217"/>
                    <a:pt x="698" y="1217"/>
                  </a:cubicBezTo>
                  <a:cubicBezTo>
                    <a:pt x="704" y="1210"/>
                    <a:pt x="720" y="1191"/>
                    <a:pt x="753" y="1191"/>
                  </a:cubicBezTo>
                  <a:cubicBezTo>
                    <a:pt x="784" y="1191"/>
                    <a:pt x="793" y="1209"/>
                    <a:pt x="794" y="1220"/>
                  </a:cubicBezTo>
                  <a:cubicBezTo>
                    <a:pt x="796" y="1229"/>
                    <a:pt x="795" y="1236"/>
                    <a:pt x="789" y="1265"/>
                  </a:cubicBezTo>
                  <a:cubicBezTo>
                    <a:pt x="771" y="1348"/>
                    <a:pt x="771" y="1348"/>
                    <a:pt x="771" y="1348"/>
                  </a:cubicBezTo>
                  <a:cubicBezTo>
                    <a:pt x="725" y="1348"/>
                    <a:pt x="725" y="1348"/>
                    <a:pt x="725" y="1348"/>
                  </a:cubicBezTo>
                  <a:cubicBezTo>
                    <a:pt x="746" y="1253"/>
                    <a:pt x="746" y="1253"/>
                    <a:pt x="746" y="1253"/>
                  </a:cubicBezTo>
                  <a:cubicBezTo>
                    <a:pt x="747" y="1246"/>
                    <a:pt x="748" y="1241"/>
                    <a:pt x="746" y="1236"/>
                  </a:cubicBezTo>
                  <a:cubicBezTo>
                    <a:pt x="745" y="1230"/>
                    <a:pt x="739" y="1223"/>
                    <a:pt x="728" y="1223"/>
                  </a:cubicBezTo>
                  <a:cubicBezTo>
                    <a:pt x="718" y="1223"/>
                    <a:pt x="708" y="1227"/>
                    <a:pt x="702" y="1235"/>
                  </a:cubicBezTo>
                  <a:cubicBezTo>
                    <a:pt x="698" y="1239"/>
                    <a:pt x="694" y="1246"/>
                    <a:pt x="691" y="1258"/>
                  </a:cubicBezTo>
                  <a:cubicBezTo>
                    <a:pt x="672" y="1348"/>
                    <a:pt x="672" y="1348"/>
                    <a:pt x="672" y="1348"/>
                  </a:cubicBezTo>
                  <a:cubicBezTo>
                    <a:pt x="627" y="1348"/>
                    <a:pt x="627" y="1348"/>
                    <a:pt x="627" y="1348"/>
                  </a:cubicBezTo>
                  <a:cubicBezTo>
                    <a:pt x="653" y="1222"/>
                    <a:pt x="653" y="1222"/>
                    <a:pt x="653" y="1222"/>
                  </a:cubicBezTo>
                  <a:cubicBezTo>
                    <a:pt x="653" y="1222"/>
                    <a:pt x="653" y="1222"/>
                    <a:pt x="653" y="1222"/>
                  </a:cubicBezTo>
                  <a:close/>
                  <a:moveTo>
                    <a:pt x="985" y="1196"/>
                  </a:moveTo>
                  <a:cubicBezTo>
                    <a:pt x="981" y="1207"/>
                    <a:pt x="978" y="1218"/>
                    <a:pt x="975" y="1233"/>
                  </a:cubicBezTo>
                  <a:cubicBezTo>
                    <a:pt x="951" y="1346"/>
                    <a:pt x="951" y="1346"/>
                    <a:pt x="951" y="1346"/>
                  </a:cubicBezTo>
                  <a:cubicBezTo>
                    <a:pt x="939" y="1403"/>
                    <a:pt x="891" y="1409"/>
                    <a:pt x="861" y="1409"/>
                  </a:cubicBezTo>
                  <a:cubicBezTo>
                    <a:pt x="839" y="1409"/>
                    <a:pt x="797" y="1406"/>
                    <a:pt x="804" y="1359"/>
                  </a:cubicBezTo>
                  <a:cubicBezTo>
                    <a:pt x="847" y="1359"/>
                    <a:pt x="847" y="1359"/>
                    <a:pt x="847" y="1359"/>
                  </a:cubicBezTo>
                  <a:cubicBezTo>
                    <a:pt x="847" y="1362"/>
                    <a:pt x="847" y="1367"/>
                    <a:pt x="850" y="1372"/>
                  </a:cubicBezTo>
                  <a:cubicBezTo>
                    <a:pt x="852" y="1376"/>
                    <a:pt x="858" y="1380"/>
                    <a:pt x="869" y="1380"/>
                  </a:cubicBezTo>
                  <a:cubicBezTo>
                    <a:pt x="883" y="1380"/>
                    <a:pt x="896" y="1374"/>
                    <a:pt x="902" y="1360"/>
                  </a:cubicBezTo>
                  <a:cubicBezTo>
                    <a:pt x="905" y="1353"/>
                    <a:pt x="906" y="1347"/>
                    <a:pt x="912" y="1324"/>
                  </a:cubicBezTo>
                  <a:cubicBezTo>
                    <a:pt x="893" y="1343"/>
                    <a:pt x="877" y="1345"/>
                    <a:pt x="866" y="1345"/>
                  </a:cubicBezTo>
                  <a:cubicBezTo>
                    <a:pt x="822" y="1345"/>
                    <a:pt x="809" y="1307"/>
                    <a:pt x="817" y="1270"/>
                  </a:cubicBezTo>
                  <a:cubicBezTo>
                    <a:pt x="825" y="1231"/>
                    <a:pt x="855" y="1194"/>
                    <a:pt x="899" y="1194"/>
                  </a:cubicBezTo>
                  <a:cubicBezTo>
                    <a:pt x="927" y="1194"/>
                    <a:pt x="934" y="1209"/>
                    <a:pt x="937" y="1216"/>
                  </a:cubicBezTo>
                  <a:cubicBezTo>
                    <a:pt x="943" y="1196"/>
                    <a:pt x="943" y="1196"/>
                    <a:pt x="943" y="1196"/>
                  </a:cubicBezTo>
                  <a:cubicBezTo>
                    <a:pt x="985" y="1196"/>
                    <a:pt x="985" y="1196"/>
                    <a:pt x="985" y="1196"/>
                  </a:cubicBezTo>
                  <a:cubicBezTo>
                    <a:pt x="985" y="1196"/>
                    <a:pt x="985" y="1196"/>
                    <a:pt x="985" y="1196"/>
                  </a:cubicBezTo>
                  <a:close/>
                  <a:moveTo>
                    <a:pt x="883" y="1315"/>
                  </a:moveTo>
                  <a:cubicBezTo>
                    <a:pt x="914" y="1315"/>
                    <a:pt x="922" y="1277"/>
                    <a:pt x="924" y="1271"/>
                  </a:cubicBezTo>
                  <a:cubicBezTo>
                    <a:pt x="927" y="1253"/>
                    <a:pt x="930" y="1224"/>
                    <a:pt x="903" y="1224"/>
                  </a:cubicBezTo>
                  <a:cubicBezTo>
                    <a:pt x="886" y="1224"/>
                    <a:pt x="869" y="1237"/>
                    <a:pt x="862" y="1270"/>
                  </a:cubicBezTo>
                  <a:cubicBezTo>
                    <a:pt x="861" y="1277"/>
                    <a:pt x="853" y="1315"/>
                    <a:pt x="883" y="1315"/>
                  </a:cubicBezTo>
                  <a:moveTo>
                    <a:pt x="1164" y="1346"/>
                  </a:moveTo>
                  <a:cubicBezTo>
                    <a:pt x="1149" y="1350"/>
                    <a:pt x="1136" y="1351"/>
                    <a:pt x="1129" y="1351"/>
                  </a:cubicBezTo>
                  <a:cubicBezTo>
                    <a:pt x="1083" y="1351"/>
                    <a:pt x="1089" y="1322"/>
                    <a:pt x="1092" y="1310"/>
                  </a:cubicBezTo>
                  <a:cubicBezTo>
                    <a:pt x="1110" y="1225"/>
                    <a:pt x="1110" y="1225"/>
                    <a:pt x="1110" y="1225"/>
                  </a:cubicBezTo>
                  <a:cubicBezTo>
                    <a:pt x="1080" y="1225"/>
                    <a:pt x="1080" y="1225"/>
                    <a:pt x="1080" y="1225"/>
                  </a:cubicBezTo>
                  <a:cubicBezTo>
                    <a:pt x="1087" y="1196"/>
                    <a:pt x="1087" y="1196"/>
                    <a:pt x="1087" y="1196"/>
                  </a:cubicBezTo>
                  <a:cubicBezTo>
                    <a:pt x="1116" y="1196"/>
                    <a:pt x="1116" y="1196"/>
                    <a:pt x="1116" y="1196"/>
                  </a:cubicBezTo>
                  <a:cubicBezTo>
                    <a:pt x="1123" y="1166"/>
                    <a:pt x="1123" y="1166"/>
                    <a:pt x="1123" y="1166"/>
                  </a:cubicBezTo>
                  <a:cubicBezTo>
                    <a:pt x="1171" y="1149"/>
                    <a:pt x="1171" y="1149"/>
                    <a:pt x="1171" y="1149"/>
                  </a:cubicBezTo>
                  <a:cubicBezTo>
                    <a:pt x="1161" y="1196"/>
                    <a:pt x="1161" y="1196"/>
                    <a:pt x="1161" y="1196"/>
                  </a:cubicBezTo>
                  <a:cubicBezTo>
                    <a:pt x="1198" y="1196"/>
                    <a:pt x="1198" y="1196"/>
                    <a:pt x="1198" y="1196"/>
                  </a:cubicBezTo>
                  <a:cubicBezTo>
                    <a:pt x="1191" y="1225"/>
                    <a:pt x="1191" y="1225"/>
                    <a:pt x="1191" y="1225"/>
                  </a:cubicBezTo>
                  <a:cubicBezTo>
                    <a:pt x="1155" y="1225"/>
                    <a:pt x="1155" y="1225"/>
                    <a:pt x="1155" y="1225"/>
                  </a:cubicBezTo>
                  <a:cubicBezTo>
                    <a:pt x="1140" y="1295"/>
                    <a:pt x="1140" y="1295"/>
                    <a:pt x="1140" y="1295"/>
                  </a:cubicBezTo>
                  <a:cubicBezTo>
                    <a:pt x="1137" y="1309"/>
                    <a:pt x="1135" y="1317"/>
                    <a:pt x="1155" y="1317"/>
                  </a:cubicBezTo>
                  <a:cubicBezTo>
                    <a:pt x="1162" y="1317"/>
                    <a:pt x="1165" y="1317"/>
                    <a:pt x="1171" y="1317"/>
                  </a:cubicBezTo>
                  <a:cubicBezTo>
                    <a:pt x="1164" y="1346"/>
                    <a:pt x="1164" y="1346"/>
                    <a:pt x="1164" y="1346"/>
                  </a:cubicBezTo>
                  <a:cubicBezTo>
                    <a:pt x="1164" y="1346"/>
                    <a:pt x="1164" y="1346"/>
                    <a:pt x="1164" y="1346"/>
                  </a:cubicBezTo>
                  <a:close/>
                  <a:moveTo>
                    <a:pt x="1235" y="1129"/>
                  </a:moveTo>
                  <a:cubicBezTo>
                    <a:pt x="1280" y="1129"/>
                    <a:pt x="1280" y="1129"/>
                    <a:pt x="1280" y="1129"/>
                  </a:cubicBezTo>
                  <a:cubicBezTo>
                    <a:pt x="1261" y="1216"/>
                    <a:pt x="1261" y="1216"/>
                    <a:pt x="1261" y="1216"/>
                  </a:cubicBezTo>
                  <a:cubicBezTo>
                    <a:pt x="1268" y="1208"/>
                    <a:pt x="1283" y="1193"/>
                    <a:pt x="1311" y="1193"/>
                  </a:cubicBezTo>
                  <a:cubicBezTo>
                    <a:pt x="1334" y="1193"/>
                    <a:pt x="1346" y="1204"/>
                    <a:pt x="1351" y="1214"/>
                  </a:cubicBezTo>
                  <a:cubicBezTo>
                    <a:pt x="1355" y="1221"/>
                    <a:pt x="1356" y="1235"/>
                    <a:pt x="1352" y="1255"/>
                  </a:cubicBezTo>
                  <a:cubicBezTo>
                    <a:pt x="1332" y="1348"/>
                    <a:pt x="1332" y="1348"/>
                    <a:pt x="1332" y="1348"/>
                  </a:cubicBezTo>
                  <a:cubicBezTo>
                    <a:pt x="1288" y="1348"/>
                    <a:pt x="1288" y="1348"/>
                    <a:pt x="1288" y="1348"/>
                  </a:cubicBezTo>
                  <a:cubicBezTo>
                    <a:pt x="1307" y="1256"/>
                    <a:pt x="1307" y="1256"/>
                    <a:pt x="1307" y="1256"/>
                  </a:cubicBezTo>
                  <a:cubicBezTo>
                    <a:pt x="1309" y="1248"/>
                    <a:pt x="1314" y="1223"/>
                    <a:pt x="1289" y="1223"/>
                  </a:cubicBezTo>
                  <a:cubicBezTo>
                    <a:pt x="1276" y="1223"/>
                    <a:pt x="1259" y="1230"/>
                    <a:pt x="1253" y="1254"/>
                  </a:cubicBezTo>
                  <a:cubicBezTo>
                    <a:pt x="1234" y="1348"/>
                    <a:pt x="1234" y="1348"/>
                    <a:pt x="1234" y="1348"/>
                  </a:cubicBezTo>
                  <a:cubicBezTo>
                    <a:pt x="1189" y="1348"/>
                    <a:pt x="1189" y="1348"/>
                    <a:pt x="1189" y="1348"/>
                  </a:cubicBezTo>
                  <a:cubicBezTo>
                    <a:pt x="1235" y="1129"/>
                    <a:pt x="1235" y="1129"/>
                    <a:pt x="1235" y="1129"/>
                  </a:cubicBezTo>
                  <a:cubicBezTo>
                    <a:pt x="1235" y="1129"/>
                    <a:pt x="1235" y="1129"/>
                    <a:pt x="1235" y="1129"/>
                  </a:cubicBezTo>
                  <a:close/>
                  <a:moveTo>
                    <a:pt x="1387" y="1232"/>
                  </a:moveTo>
                  <a:cubicBezTo>
                    <a:pt x="1389" y="1225"/>
                    <a:pt x="1392" y="1203"/>
                    <a:pt x="1393" y="1194"/>
                  </a:cubicBezTo>
                  <a:cubicBezTo>
                    <a:pt x="1435" y="1194"/>
                    <a:pt x="1435" y="1194"/>
                    <a:pt x="1435" y="1194"/>
                  </a:cubicBezTo>
                  <a:cubicBezTo>
                    <a:pt x="1430" y="1223"/>
                    <a:pt x="1430" y="1223"/>
                    <a:pt x="1430" y="1223"/>
                  </a:cubicBezTo>
                  <a:cubicBezTo>
                    <a:pt x="1438" y="1211"/>
                    <a:pt x="1452" y="1192"/>
                    <a:pt x="1489" y="1194"/>
                  </a:cubicBezTo>
                  <a:cubicBezTo>
                    <a:pt x="1480" y="1234"/>
                    <a:pt x="1480" y="1234"/>
                    <a:pt x="1480" y="1234"/>
                  </a:cubicBezTo>
                  <a:cubicBezTo>
                    <a:pt x="1435" y="1230"/>
                    <a:pt x="1428" y="1253"/>
                    <a:pt x="1424" y="1273"/>
                  </a:cubicBezTo>
                  <a:cubicBezTo>
                    <a:pt x="1408" y="1348"/>
                    <a:pt x="1408" y="1348"/>
                    <a:pt x="1408" y="1348"/>
                  </a:cubicBezTo>
                  <a:cubicBezTo>
                    <a:pt x="1363" y="1348"/>
                    <a:pt x="1363" y="1348"/>
                    <a:pt x="1363" y="1348"/>
                  </a:cubicBezTo>
                  <a:cubicBezTo>
                    <a:pt x="1387" y="1232"/>
                    <a:pt x="1387" y="1232"/>
                    <a:pt x="1387" y="1232"/>
                  </a:cubicBezTo>
                  <a:cubicBezTo>
                    <a:pt x="1387" y="1232"/>
                    <a:pt x="1387" y="1232"/>
                    <a:pt x="1387" y="1232"/>
                  </a:cubicBezTo>
                  <a:close/>
                  <a:moveTo>
                    <a:pt x="1582" y="1191"/>
                  </a:moveTo>
                  <a:cubicBezTo>
                    <a:pt x="1637" y="1191"/>
                    <a:pt x="1654" y="1229"/>
                    <a:pt x="1644" y="1271"/>
                  </a:cubicBezTo>
                  <a:cubicBezTo>
                    <a:pt x="1635" y="1315"/>
                    <a:pt x="1602" y="1353"/>
                    <a:pt x="1546" y="1353"/>
                  </a:cubicBezTo>
                  <a:cubicBezTo>
                    <a:pt x="1503" y="1353"/>
                    <a:pt x="1474" y="1326"/>
                    <a:pt x="1485" y="1273"/>
                  </a:cubicBezTo>
                  <a:cubicBezTo>
                    <a:pt x="1493" y="1236"/>
                    <a:pt x="1521" y="1191"/>
                    <a:pt x="1582" y="1191"/>
                  </a:cubicBezTo>
                  <a:moveTo>
                    <a:pt x="1555" y="1322"/>
                  </a:moveTo>
                  <a:cubicBezTo>
                    <a:pt x="1574" y="1322"/>
                    <a:pt x="1590" y="1310"/>
                    <a:pt x="1599" y="1270"/>
                  </a:cubicBezTo>
                  <a:cubicBezTo>
                    <a:pt x="1603" y="1250"/>
                    <a:pt x="1605" y="1221"/>
                    <a:pt x="1575" y="1221"/>
                  </a:cubicBezTo>
                  <a:cubicBezTo>
                    <a:pt x="1543" y="1221"/>
                    <a:pt x="1534" y="1259"/>
                    <a:pt x="1531" y="1273"/>
                  </a:cubicBezTo>
                  <a:cubicBezTo>
                    <a:pt x="1524" y="1307"/>
                    <a:pt x="1532" y="1322"/>
                    <a:pt x="1555" y="1322"/>
                  </a:cubicBezTo>
                  <a:moveTo>
                    <a:pt x="1734" y="1195"/>
                  </a:moveTo>
                  <a:cubicBezTo>
                    <a:pt x="1714" y="1286"/>
                    <a:pt x="1714" y="1286"/>
                    <a:pt x="1714" y="1286"/>
                  </a:cubicBezTo>
                  <a:cubicBezTo>
                    <a:pt x="1711" y="1299"/>
                    <a:pt x="1707" y="1320"/>
                    <a:pt x="1731" y="1320"/>
                  </a:cubicBezTo>
                  <a:cubicBezTo>
                    <a:pt x="1760" y="1320"/>
                    <a:pt x="1765" y="1298"/>
                    <a:pt x="1770" y="1272"/>
                  </a:cubicBezTo>
                  <a:cubicBezTo>
                    <a:pt x="1786" y="1195"/>
                    <a:pt x="1786" y="1195"/>
                    <a:pt x="1786" y="1195"/>
                  </a:cubicBezTo>
                  <a:cubicBezTo>
                    <a:pt x="1833" y="1195"/>
                    <a:pt x="1833" y="1195"/>
                    <a:pt x="1833" y="1195"/>
                  </a:cubicBezTo>
                  <a:cubicBezTo>
                    <a:pt x="1811" y="1296"/>
                    <a:pt x="1811" y="1296"/>
                    <a:pt x="1811" y="1296"/>
                  </a:cubicBezTo>
                  <a:cubicBezTo>
                    <a:pt x="1805" y="1329"/>
                    <a:pt x="1804" y="1333"/>
                    <a:pt x="1804" y="1337"/>
                  </a:cubicBezTo>
                  <a:cubicBezTo>
                    <a:pt x="1803" y="1341"/>
                    <a:pt x="1802" y="1344"/>
                    <a:pt x="1802" y="1348"/>
                  </a:cubicBezTo>
                  <a:cubicBezTo>
                    <a:pt x="1758" y="1348"/>
                    <a:pt x="1758" y="1348"/>
                    <a:pt x="1758" y="1348"/>
                  </a:cubicBezTo>
                  <a:cubicBezTo>
                    <a:pt x="1761" y="1328"/>
                    <a:pt x="1761" y="1328"/>
                    <a:pt x="1761" y="1328"/>
                  </a:cubicBezTo>
                  <a:cubicBezTo>
                    <a:pt x="1756" y="1334"/>
                    <a:pt x="1740" y="1352"/>
                    <a:pt x="1711" y="1352"/>
                  </a:cubicBezTo>
                  <a:cubicBezTo>
                    <a:pt x="1690" y="1352"/>
                    <a:pt x="1675" y="1343"/>
                    <a:pt x="1669" y="1331"/>
                  </a:cubicBezTo>
                  <a:cubicBezTo>
                    <a:pt x="1662" y="1319"/>
                    <a:pt x="1666" y="1297"/>
                    <a:pt x="1668" y="1290"/>
                  </a:cubicBezTo>
                  <a:cubicBezTo>
                    <a:pt x="1688" y="1195"/>
                    <a:pt x="1688" y="1195"/>
                    <a:pt x="1688" y="1195"/>
                  </a:cubicBezTo>
                  <a:cubicBezTo>
                    <a:pt x="1734" y="1195"/>
                    <a:pt x="1734" y="1195"/>
                    <a:pt x="1734" y="1195"/>
                  </a:cubicBezTo>
                  <a:cubicBezTo>
                    <a:pt x="1734" y="1195"/>
                    <a:pt x="1734" y="1195"/>
                    <a:pt x="1734" y="1195"/>
                  </a:cubicBezTo>
                  <a:close/>
                  <a:moveTo>
                    <a:pt x="2010" y="1196"/>
                  </a:moveTo>
                  <a:cubicBezTo>
                    <a:pt x="2006" y="1207"/>
                    <a:pt x="2003" y="1218"/>
                    <a:pt x="2000" y="1233"/>
                  </a:cubicBezTo>
                  <a:cubicBezTo>
                    <a:pt x="1976" y="1346"/>
                    <a:pt x="1976" y="1346"/>
                    <a:pt x="1976" y="1346"/>
                  </a:cubicBezTo>
                  <a:cubicBezTo>
                    <a:pt x="1964" y="1403"/>
                    <a:pt x="1915" y="1409"/>
                    <a:pt x="1886" y="1409"/>
                  </a:cubicBezTo>
                  <a:cubicBezTo>
                    <a:pt x="1864" y="1409"/>
                    <a:pt x="1822" y="1406"/>
                    <a:pt x="1829" y="1359"/>
                  </a:cubicBezTo>
                  <a:cubicBezTo>
                    <a:pt x="1872" y="1359"/>
                    <a:pt x="1872" y="1359"/>
                    <a:pt x="1872" y="1359"/>
                  </a:cubicBezTo>
                  <a:cubicBezTo>
                    <a:pt x="1872" y="1362"/>
                    <a:pt x="1871" y="1367"/>
                    <a:pt x="1874" y="1372"/>
                  </a:cubicBezTo>
                  <a:cubicBezTo>
                    <a:pt x="1877" y="1376"/>
                    <a:pt x="1883" y="1380"/>
                    <a:pt x="1894" y="1380"/>
                  </a:cubicBezTo>
                  <a:cubicBezTo>
                    <a:pt x="1908" y="1380"/>
                    <a:pt x="1921" y="1374"/>
                    <a:pt x="1926" y="1360"/>
                  </a:cubicBezTo>
                  <a:cubicBezTo>
                    <a:pt x="1930" y="1353"/>
                    <a:pt x="1931" y="1347"/>
                    <a:pt x="1937" y="1324"/>
                  </a:cubicBezTo>
                  <a:cubicBezTo>
                    <a:pt x="1918" y="1343"/>
                    <a:pt x="1901" y="1345"/>
                    <a:pt x="1891" y="1345"/>
                  </a:cubicBezTo>
                  <a:cubicBezTo>
                    <a:pt x="1847" y="1345"/>
                    <a:pt x="1834" y="1307"/>
                    <a:pt x="1842" y="1270"/>
                  </a:cubicBezTo>
                  <a:cubicBezTo>
                    <a:pt x="1850" y="1231"/>
                    <a:pt x="1880" y="1194"/>
                    <a:pt x="1924" y="1194"/>
                  </a:cubicBezTo>
                  <a:cubicBezTo>
                    <a:pt x="1952" y="1194"/>
                    <a:pt x="1959" y="1209"/>
                    <a:pt x="1962" y="1216"/>
                  </a:cubicBezTo>
                  <a:cubicBezTo>
                    <a:pt x="1968" y="1196"/>
                    <a:pt x="1968" y="1196"/>
                    <a:pt x="1968" y="1196"/>
                  </a:cubicBezTo>
                  <a:cubicBezTo>
                    <a:pt x="2010" y="1196"/>
                    <a:pt x="2010" y="1196"/>
                    <a:pt x="2010" y="1196"/>
                  </a:cubicBezTo>
                  <a:cubicBezTo>
                    <a:pt x="2010" y="1196"/>
                    <a:pt x="2010" y="1196"/>
                    <a:pt x="2010" y="1196"/>
                  </a:cubicBezTo>
                  <a:close/>
                  <a:moveTo>
                    <a:pt x="1908" y="1315"/>
                  </a:moveTo>
                  <a:cubicBezTo>
                    <a:pt x="1939" y="1315"/>
                    <a:pt x="1947" y="1277"/>
                    <a:pt x="1948" y="1271"/>
                  </a:cubicBezTo>
                  <a:cubicBezTo>
                    <a:pt x="1952" y="1253"/>
                    <a:pt x="1955" y="1224"/>
                    <a:pt x="1928" y="1224"/>
                  </a:cubicBezTo>
                  <a:cubicBezTo>
                    <a:pt x="1911" y="1224"/>
                    <a:pt x="1894" y="1237"/>
                    <a:pt x="1887" y="1270"/>
                  </a:cubicBezTo>
                  <a:cubicBezTo>
                    <a:pt x="1885" y="1277"/>
                    <a:pt x="1878" y="1315"/>
                    <a:pt x="1908" y="1315"/>
                  </a:cubicBezTo>
                  <a:moveTo>
                    <a:pt x="2058" y="1129"/>
                  </a:moveTo>
                  <a:cubicBezTo>
                    <a:pt x="2102" y="1129"/>
                    <a:pt x="2102" y="1129"/>
                    <a:pt x="2102" y="1129"/>
                  </a:cubicBezTo>
                  <a:cubicBezTo>
                    <a:pt x="2084" y="1216"/>
                    <a:pt x="2084" y="1216"/>
                    <a:pt x="2084" y="1216"/>
                  </a:cubicBezTo>
                  <a:cubicBezTo>
                    <a:pt x="2091" y="1208"/>
                    <a:pt x="2105" y="1193"/>
                    <a:pt x="2133" y="1193"/>
                  </a:cubicBezTo>
                  <a:cubicBezTo>
                    <a:pt x="2156" y="1193"/>
                    <a:pt x="2168" y="1204"/>
                    <a:pt x="2174" y="1214"/>
                  </a:cubicBezTo>
                  <a:cubicBezTo>
                    <a:pt x="2177" y="1221"/>
                    <a:pt x="2179" y="1235"/>
                    <a:pt x="2175" y="1255"/>
                  </a:cubicBezTo>
                  <a:cubicBezTo>
                    <a:pt x="2155" y="1348"/>
                    <a:pt x="2155" y="1348"/>
                    <a:pt x="2155" y="1348"/>
                  </a:cubicBezTo>
                  <a:cubicBezTo>
                    <a:pt x="2110" y="1348"/>
                    <a:pt x="2110" y="1348"/>
                    <a:pt x="2110" y="1348"/>
                  </a:cubicBezTo>
                  <a:cubicBezTo>
                    <a:pt x="2130" y="1256"/>
                    <a:pt x="2130" y="1256"/>
                    <a:pt x="2130" y="1256"/>
                  </a:cubicBezTo>
                  <a:cubicBezTo>
                    <a:pt x="2131" y="1248"/>
                    <a:pt x="2137" y="1223"/>
                    <a:pt x="2112" y="1223"/>
                  </a:cubicBezTo>
                  <a:cubicBezTo>
                    <a:pt x="2099" y="1223"/>
                    <a:pt x="2081" y="1230"/>
                    <a:pt x="2076" y="1254"/>
                  </a:cubicBezTo>
                  <a:cubicBezTo>
                    <a:pt x="2057" y="1348"/>
                    <a:pt x="2057" y="1348"/>
                    <a:pt x="2057" y="1348"/>
                  </a:cubicBezTo>
                  <a:cubicBezTo>
                    <a:pt x="2012" y="1348"/>
                    <a:pt x="2012" y="1348"/>
                    <a:pt x="2012" y="1348"/>
                  </a:cubicBezTo>
                  <a:cubicBezTo>
                    <a:pt x="2058" y="1129"/>
                    <a:pt x="2058" y="1129"/>
                    <a:pt x="2058" y="1129"/>
                  </a:cubicBezTo>
                  <a:cubicBezTo>
                    <a:pt x="2058" y="1129"/>
                    <a:pt x="2058" y="1129"/>
                    <a:pt x="2058" y="1129"/>
                  </a:cubicBezTo>
                  <a:close/>
                  <a:moveTo>
                    <a:pt x="100" y="1249"/>
                  </a:moveTo>
                  <a:cubicBezTo>
                    <a:pt x="101" y="1244"/>
                    <a:pt x="104" y="1221"/>
                    <a:pt x="87" y="1221"/>
                  </a:cubicBezTo>
                  <a:cubicBezTo>
                    <a:pt x="66" y="1221"/>
                    <a:pt x="56" y="1253"/>
                    <a:pt x="53" y="1270"/>
                  </a:cubicBezTo>
                  <a:cubicBezTo>
                    <a:pt x="51" y="1278"/>
                    <a:pt x="46" y="1306"/>
                    <a:pt x="54" y="1317"/>
                  </a:cubicBezTo>
                  <a:cubicBezTo>
                    <a:pt x="57" y="1321"/>
                    <a:pt x="61" y="1322"/>
                    <a:pt x="65" y="1322"/>
                  </a:cubicBezTo>
                  <a:cubicBezTo>
                    <a:pt x="70" y="1322"/>
                    <a:pt x="84" y="1320"/>
                    <a:pt x="92" y="1292"/>
                  </a:cubicBezTo>
                  <a:cubicBezTo>
                    <a:pt x="136" y="1292"/>
                    <a:pt x="136" y="1292"/>
                    <a:pt x="136" y="1292"/>
                  </a:cubicBezTo>
                  <a:cubicBezTo>
                    <a:pt x="133" y="1304"/>
                    <a:pt x="128" y="1323"/>
                    <a:pt x="107" y="1337"/>
                  </a:cubicBezTo>
                  <a:cubicBezTo>
                    <a:pt x="94" y="1347"/>
                    <a:pt x="79" y="1352"/>
                    <a:pt x="60" y="1352"/>
                  </a:cubicBezTo>
                  <a:cubicBezTo>
                    <a:pt x="40" y="1352"/>
                    <a:pt x="23" y="1347"/>
                    <a:pt x="12" y="1331"/>
                  </a:cubicBezTo>
                  <a:cubicBezTo>
                    <a:pt x="2" y="1316"/>
                    <a:pt x="0" y="1296"/>
                    <a:pt x="5" y="1271"/>
                  </a:cubicBezTo>
                  <a:cubicBezTo>
                    <a:pt x="20" y="1201"/>
                    <a:pt x="74" y="1192"/>
                    <a:pt x="94" y="1192"/>
                  </a:cubicBezTo>
                  <a:cubicBezTo>
                    <a:pt x="122" y="1192"/>
                    <a:pt x="153" y="1207"/>
                    <a:pt x="144" y="1249"/>
                  </a:cubicBezTo>
                  <a:cubicBezTo>
                    <a:pt x="100" y="1249"/>
                    <a:pt x="100" y="1249"/>
                    <a:pt x="100" y="1249"/>
                  </a:cubicBezTo>
                  <a:cubicBezTo>
                    <a:pt x="100" y="1249"/>
                    <a:pt x="100" y="1249"/>
                    <a:pt x="100" y="1249"/>
                  </a:cubicBezTo>
                  <a:close/>
                  <a:moveTo>
                    <a:pt x="2378" y="1249"/>
                  </a:moveTo>
                  <a:cubicBezTo>
                    <a:pt x="2379" y="1244"/>
                    <a:pt x="2382" y="1221"/>
                    <a:pt x="2365" y="1221"/>
                  </a:cubicBezTo>
                  <a:cubicBezTo>
                    <a:pt x="2344" y="1221"/>
                    <a:pt x="2335" y="1253"/>
                    <a:pt x="2331" y="1270"/>
                  </a:cubicBezTo>
                  <a:cubicBezTo>
                    <a:pt x="2329" y="1278"/>
                    <a:pt x="2324" y="1306"/>
                    <a:pt x="2332" y="1317"/>
                  </a:cubicBezTo>
                  <a:cubicBezTo>
                    <a:pt x="2335" y="1321"/>
                    <a:pt x="2340" y="1322"/>
                    <a:pt x="2343" y="1322"/>
                  </a:cubicBezTo>
                  <a:cubicBezTo>
                    <a:pt x="2348" y="1322"/>
                    <a:pt x="2362" y="1320"/>
                    <a:pt x="2370" y="1292"/>
                  </a:cubicBezTo>
                  <a:cubicBezTo>
                    <a:pt x="2414" y="1292"/>
                    <a:pt x="2414" y="1292"/>
                    <a:pt x="2414" y="1292"/>
                  </a:cubicBezTo>
                  <a:cubicBezTo>
                    <a:pt x="2411" y="1304"/>
                    <a:pt x="2406" y="1323"/>
                    <a:pt x="2385" y="1337"/>
                  </a:cubicBezTo>
                  <a:cubicBezTo>
                    <a:pt x="2372" y="1347"/>
                    <a:pt x="2357" y="1352"/>
                    <a:pt x="2338" y="1352"/>
                  </a:cubicBezTo>
                  <a:cubicBezTo>
                    <a:pt x="2318" y="1352"/>
                    <a:pt x="2301" y="1347"/>
                    <a:pt x="2290" y="1331"/>
                  </a:cubicBezTo>
                  <a:cubicBezTo>
                    <a:pt x="2280" y="1316"/>
                    <a:pt x="2278" y="1296"/>
                    <a:pt x="2284" y="1271"/>
                  </a:cubicBezTo>
                  <a:cubicBezTo>
                    <a:pt x="2299" y="1201"/>
                    <a:pt x="2352" y="1192"/>
                    <a:pt x="2372" y="1192"/>
                  </a:cubicBezTo>
                  <a:cubicBezTo>
                    <a:pt x="2401" y="1192"/>
                    <a:pt x="2431" y="1207"/>
                    <a:pt x="2423" y="1249"/>
                  </a:cubicBezTo>
                  <a:cubicBezTo>
                    <a:pt x="2378" y="1249"/>
                    <a:pt x="2378" y="1249"/>
                    <a:pt x="2378" y="1249"/>
                  </a:cubicBezTo>
                  <a:cubicBezTo>
                    <a:pt x="2378" y="1249"/>
                    <a:pt x="2378" y="1249"/>
                    <a:pt x="2378" y="1249"/>
                  </a:cubicBezTo>
                  <a:close/>
                  <a:moveTo>
                    <a:pt x="2534" y="1191"/>
                  </a:moveTo>
                  <a:cubicBezTo>
                    <a:pt x="2589" y="1191"/>
                    <a:pt x="2606" y="1229"/>
                    <a:pt x="2597" y="1271"/>
                  </a:cubicBezTo>
                  <a:cubicBezTo>
                    <a:pt x="2587" y="1315"/>
                    <a:pt x="2554" y="1353"/>
                    <a:pt x="2498" y="1353"/>
                  </a:cubicBezTo>
                  <a:cubicBezTo>
                    <a:pt x="2454" y="1353"/>
                    <a:pt x="2426" y="1326"/>
                    <a:pt x="2437" y="1273"/>
                  </a:cubicBezTo>
                  <a:cubicBezTo>
                    <a:pt x="2445" y="1236"/>
                    <a:pt x="2474" y="1191"/>
                    <a:pt x="2534" y="1191"/>
                  </a:cubicBezTo>
                  <a:moveTo>
                    <a:pt x="2507" y="1322"/>
                  </a:moveTo>
                  <a:cubicBezTo>
                    <a:pt x="2527" y="1322"/>
                    <a:pt x="2542" y="1310"/>
                    <a:pt x="2551" y="1270"/>
                  </a:cubicBezTo>
                  <a:cubicBezTo>
                    <a:pt x="2555" y="1250"/>
                    <a:pt x="2557" y="1221"/>
                    <a:pt x="2528" y="1221"/>
                  </a:cubicBezTo>
                  <a:cubicBezTo>
                    <a:pt x="2495" y="1221"/>
                    <a:pt x="2486" y="1259"/>
                    <a:pt x="2484" y="1273"/>
                  </a:cubicBezTo>
                  <a:cubicBezTo>
                    <a:pt x="2476" y="1307"/>
                    <a:pt x="2484" y="1322"/>
                    <a:pt x="2507" y="1322"/>
                  </a:cubicBezTo>
                  <a:moveTo>
                    <a:pt x="2637" y="1223"/>
                  </a:moveTo>
                  <a:cubicBezTo>
                    <a:pt x="2639" y="1214"/>
                    <a:pt x="2640" y="1205"/>
                    <a:pt x="2641" y="1195"/>
                  </a:cubicBezTo>
                  <a:cubicBezTo>
                    <a:pt x="2685" y="1195"/>
                    <a:pt x="2685" y="1195"/>
                    <a:pt x="2685" y="1195"/>
                  </a:cubicBezTo>
                  <a:cubicBezTo>
                    <a:pt x="2682" y="1214"/>
                    <a:pt x="2682" y="1214"/>
                    <a:pt x="2682" y="1214"/>
                  </a:cubicBezTo>
                  <a:cubicBezTo>
                    <a:pt x="2688" y="1208"/>
                    <a:pt x="2704" y="1192"/>
                    <a:pt x="2734" y="1192"/>
                  </a:cubicBezTo>
                  <a:cubicBezTo>
                    <a:pt x="2769" y="1192"/>
                    <a:pt x="2775" y="1213"/>
                    <a:pt x="2776" y="1220"/>
                  </a:cubicBezTo>
                  <a:cubicBezTo>
                    <a:pt x="2795" y="1196"/>
                    <a:pt x="2816" y="1192"/>
                    <a:pt x="2832" y="1192"/>
                  </a:cubicBezTo>
                  <a:cubicBezTo>
                    <a:pt x="2862" y="1192"/>
                    <a:pt x="2871" y="1210"/>
                    <a:pt x="2873" y="1216"/>
                  </a:cubicBezTo>
                  <a:cubicBezTo>
                    <a:pt x="2878" y="1230"/>
                    <a:pt x="2874" y="1248"/>
                    <a:pt x="2871" y="1261"/>
                  </a:cubicBezTo>
                  <a:cubicBezTo>
                    <a:pt x="2853" y="1348"/>
                    <a:pt x="2853" y="1348"/>
                    <a:pt x="2853" y="1348"/>
                  </a:cubicBezTo>
                  <a:cubicBezTo>
                    <a:pt x="2807" y="1348"/>
                    <a:pt x="2807" y="1348"/>
                    <a:pt x="2807" y="1348"/>
                  </a:cubicBezTo>
                  <a:cubicBezTo>
                    <a:pt x="2827" y="1258"/>
                    <a:pt x="2827" y="1258"/>
                    <a:pt x="2827" y="1258"/>
                  </a:cubicBezTo>
                  <a:cubicBezTo>
                    <a:pt x="2830" y="1242"/>
                    <a:pt x="2832" y="1223"/>
                    <a:pt x="2808" y="1223"/>
                  </a:cubicBezTo>
                  <a:cubicBezTo>
                    <a:pt x="2781" y="1223"/>
                    <a:pt x="2775" y="1249"/>
                    <a:pt x="2771" y="1271"/>
                  </a:cubicBezTo>
                  <a:cubicBezTo>
                    <a:pt x="2754" y="1348"/>
                    <a:pt x="2754" y="1348"/>
                    <a:pt x="2754" y="1348"/>
                  </a:cubicBezTo>
                  <a:cubicBezTo>
                    <a:pt x="2709" y="1348"/>
                    <a:pt x="2709" y="1348"/>
                    <a:pt x="2709" y="1348"/>
                  </a:cubicBezTo>
                  <a:cubicBezTo>
                    <a:pt x="2728" y="1257"/>
                    <a:pt x="2728" y="1257"/>
                    <a:pt x="2728" y="1257"/>
                  </a:cubicBezTo>
                  <a:cubicBezTo>
                    <a:pt x="2731" y="1245"/>
                    <a:pt x="2735" y="1223"/>
                    <a:pt x="2710" y="1223"/>
                  </a:cubicBezTo>
                  <a:cubicBezTo>
                    <a:pt x="2682" y="1223"/>
                    <a:pt x="2677" y="1248"/>
                    <a:pt x="2674" y="1258"/>
                  </a:cubicBezTo>
                  <a:cubicBezTo>
                    <a:pt x="2655" y="1348"/>
                    <a:pt x="2655" y="1348"/>
                    <a:pt x="2655" y="1348"/>
                  </a:cubicBezTo>
                  <a:cubicBezTo>
                    <a:pt x="2610" y="1348"/>
                    <a:pt x="2610" y="1348"/>
                    <a:pt x="2610" y="1348"/>
                  </a:cubicBezTo>
                  <a:cubicBezTo>
                    <a:pt x="2637" y="1223"/>
                    <a:pt x="2637" y="1223"/>
                    <a:pt x="2637" y="1223"/>
                  </a:cubicBezTo>
                  <a:cubicBezTo>
                    <a:pt x="2637" y="1223"/>
                    <a:pt x="2637" y="1223"/>
                    <a:pt x="2637" y="1223"/>
                  </a:cubicBezTo>
                  <a:close/>
                  <a:moveTo>
                    <a:pt x="2966" y="1195"/>
                  </a:moveTo>
                  <a:cubicBezTo>
                    <a:pt x="2963" y="1216"/>
                    <a:pt x="2963" y="1216"/>
                    <a:pt x="2963" y="1216"/>
                  </a:cubicBezTo>
                  <a:cubicBezTo>
                    <a:pt x="2982" y="1192"/>
                    <a:pt x="3008" y="1192"/>
                    <a:pt x="3015" y="1192"/>
                  </a:cubicBezTo>
                  <a:cubicBezTo>
                    <a:pt x="3054" y="1192"/>
                    <a:pt x="3072" y="1221"/>
                    <a:pt x="3062" y="1268"/>
                  </a:cubicBezTo>
                  <a:cubicBezTo>
                    <a:pt x="3053" y="1312"/>
                    <a:pt x="3022" y="1350"/>
                    <a:pt x="2978" y="1350"/>
                  </a:cubicBezTo>
                  <a:cubicBezTo>
                    <a:pt x="2950" y="1350"/>
                    <a:pt x="2942" y="1335"/>
                    <a:pt x="2939" y="1330"/>
                  </a:cubicBezTo>
                  <a:cubicBezTo>
                    <a:pt x="2923" y="1407"/>
                    <a:pt x="2923" y="1407"/>
                    <a:pt x="2923" y="1407"/>
                  </a:cubicBezTo>
                  <a:cubicBezTo>
                    <a:pt x="2877" y="1407"/>
                    <a:pt x="2877" y="1407"/>
                    <a:pt x="2877" y="1407"/>
                  </a:cubicBezTo>
                  <a:cubicBezTo>
                    <a:pt x="2922" y="1195"/>
                    <a:pt x="2922" y="1195"/>
                    <a:pt x="2922" y="1195"/>
                  </a:cubicBezTo>
                  <a:cubicBezTo>
                    <a:pt x="2966" y="1195"/>
                    <a:pt x="2966" y="1195"/>
                    <a:pt x="2966" y="1195"/>
                  </a:cubicBezTo>
                  <a:cubicBezTo>
                    <a:pt x="2966" y="1195"/>
                    <a:pt x="2966" y="1195"/>
                    <a:pt x="2966" y="1195"/>
                  </a:cubicBezTo>
                  <a:close/>
                  <a:moveTo>
                    <a:pt x="3017" y="1270"/>
                  </a:moveTo>
                  <a:cubicBezTo>
                    <a:pt x="3020" y="1252"/>
                    <a:pt x="3022" y="1221"/>
                    <a:pt x="2996" y="1221"/>
                  </a:cubicBezTo>
                  <a:cubicBezTo>
                    <a:pt x="2981" y="1221"/>
                    <a:pt x="2959" y="1232"/>
                    <a:pt x="2950" y="1273"/>
                  </a:cubicBezTo>
                  <a:cubicBezTo>
                    <a:pt x="2947" y="1282"/>
                    <a:pt x="2940" y="1321"/>
                    <a:pt x="2973" y="1321"/>
                  </a:cubicBezTo>
                  <a:cubicBezTo>
                    <a:pt x="2994" y="1321"/>
                    <a:pt x="3010" y="1300"/>
                    <a:pt x="3017" y="1270"/>
                  </a:cubicBezTo>
                  <a:moveTo>
                    <a:pt x="3119" y="1129"/>
                  </a:moveTo>
                  <a:cubicBezTo>
                    <a:pt x="3164" y="1129"/>
                    <a:pt x="3164" y="1129"/>
                    <a:pt x="3164" y="1129"/>
                  </a:cubicBezTo>
                  <a:cubicBezTo>
                    <a:pt x="3117" y="1348"/>
                    <a:pt x="3117" y="1348"/>
                    <a:pt x="3117" y="1348"/>
                  </a:cubicBezTo>
                  <a:cubicBezTo>
                    <a:pt x="3072" y="1348"/>
                    <a:pt x="3072" y="1348"/>
                    <a:pt x="3072" y="1348"/>
                  </a:cubicBezTo>
                  <a:cubicBezTo>
                    <a:pt x="3119" y="1129"/>
                    <a:pt x="3119" y="1129"/>
                    <a:pt x="3119" y="1129"/>
                  </a:cubicBezTo>
                  <a:cubicBezTo>
                    <a:pt x="3119" y="1129"/>
                    <a:pt x="3119" y="1129"/>
                    <a:pt x="3119" y="1129"/>
                  </a:cubicBezTo>
                  <a:close/>
                  <a:moveTo>
                    <a:pt x="3202" y="1283"/>
                  </a:moveTo>
                  <a:cubicBezTo>
                    <a:pt x="3200" y="1293"/>
                    <a:pt x="3193" y="1324"/>
                    <a:pt x="3225" y="1324"/>
                  </a:cubicBezTo>
                  <a:cubicBezTo>
                    <a:pt x="3236" y="1324"/>
                    <a:pt x="3248" y="1319"/>
                    <a:pt x="3256" y="1303"/>
                  </a:cubicBezTo>
                  <a:cubicBezTo>
                    <a:pt x="3297" y="1303"/>
                    <a:pt x="3297" y="1303"/>
                    <a:pt x="3297" y="1303"/>
                  </a:cubicBezTo>
                  <a:cubicBezTo>
                    <a:pt x="3295" y="1310"/>
                    <a:pt x="3291" y="1323"/>
                    <a:pt x="3275" y="1336"/>
                  </a:cubicBezTo>
                  <a:cubicBezTo>
                    <a:pt x="3261" y="1348"/>
                    <a:pt x="3240" y="1354"/>
                    <a:pt x="3218" y="1354"/>
                  </a:cubicBezTo>
                  <a:cubicBezTo>
                    <a:pt x="3205" y="1354"/>
                    <a:pt x="3180" y="1351"/>
                    <a:pt x="3168" y="1335"/>
                  </a:cubicBezTo>
                  <a:cubicBezTo>
                    <a:pt x="3157" y="1320"/>
                    <a:pt x="3155" y="1299"/>
                    <a:pt x="3161" y="1275"/>
                  </a:cubicBezTo>
                  <a:cubicBezTo>
                    <a:pt x="3166" y="1250"/>
                    <a:pt x="3178" y="1220"/>
                    <a:pt x="3208" y="1202"/>
                  </a:cubicBezTo>
                  <a:cubicBezTo>
                    <a:pt x="3222" y="1194"/>
                    <a:pt x="3237" y="1190"/>
                    <a:pt x="3254" y="1190"/>
                  </a:cubicBezTo>
                  <a:cubicBezTo>
                    <a:pt x="3276" y="1190"/>
                    <a:pt x="3300" y="1198"/>
                    <a:pt x="3308" y="1227"/>
                  </a:cubicBezTo>
                  <a:cubicBezTo>
                    <a:pt x="3314" y="1248"/>
                    <a:pt x="3309" y="1270"/>
                    <a:pt x="3305" y="1283"/>
                  </a:cubicBezTo>
                  <a:cubicBezTo>
                    <a:pt x="3202" y="1283"/>
                    <a:pt x="3202" y="1283"/>
                    <a:pt x="3202" y="1283"/>
                  </a:cubicBezTo>
                  <a:cubicBezTo>
                    <a:pt x="3202" y="1283"/>
                    <a:pt x="3202" y="1283"/>
                    <a:pt x="3202" y="1283"/>
                  </a:cubicBezTo>
                  <a:close/>
                  <a:moveTo>
                    <a:pt x="3265" y="1254"/>
                  </a:moveTo>
                  <a:cubicBezTo>
                    <a:pt x="3267" y="1248"/>
                    <a:pt x="3272" y="1220"/>
                    <a:pt x="3246" y="1220"/>
                  </a:cubicBezTo>
                  <a:cubicBezTo>
                    <a:pt x="3226" y="1220"/>
                    <a:pt x="3214" y="1236"/>
                    <a:pt x="3210" y="1254"/>
                  </a:cubicBezTo>
                  <a:cubicBezTo>
                    <a:pt x="3265" y="1254"/>
                    <a:pt x="3265" y="1254"/>
                    <a:pt x="3265" y="1254"/>
                  </a:cubicBezTo>
                  <a:cubicBezTo>
                    <a:pt x="3265" y="1254"/>
                    <a:pt x="3265" y="1254"/>
                    <a:pt x="3265" y="1254"/>
                  </a:cubicBezTo>
                  <a:close/>
                  <a:moveTo>
                    <a:pt x="3383" y="1195"/>
                  </a:moveTo>
                  <a:cubicBezTo>
                    <a:pt x="3401" y="1245"/>
                    <a:pt x="3401" y="1245"/>
                    <a:pt x="3401" y="1245"/>
                  </a:cubicBezTo>
                  <a:cubicBezTo>
                    <a:pt x="3442" y="1195"/>
                    <a:pt x="3442" y="1195"/>
                    <a:pt x="3442" y="1195"/>
                  </a:cubicBezTo>
                  <a:cubicBezTo>
                    <a:pt x="3488" y="1195"/>
                    <a:pt x="3488" y="1195"/>
                    <a:pt x="3488" y="1195"/>
                  </a:cubicBezTo>
                  <a:cubicBezTo>
                    <a:pt x="3423" y="1269"/>
                    <a:pt x="3423" y="1269"/>
                    <a:pt x="3423" y="1269"/>
                  </a:cubicBezTo>
                  <a:cubicBezTo>
                    <a:pt x="3457" y="1348"/>
                    <a:pt x="3457" y="1348"/>
                    <a:pt x="3457" y="1348"/>
                  </a:cubicBezTo>
                  <a:cubicBezTo>
                    <a:pt x="3404" y="1348"/>
                    <a:pt x="3404" y="1348"/>
                    <a:pt x="3404" y="1348"/>
                  </a:cubicBezTo>
                  <a:cubicBezTo>
                    <a:pt x="3385" y="1292"/>
                    <a:pt x="3385" y="1292"/>
                    <a:pt x="3385" y="1292"/>
                  </a:cubicBezTo>
                  <a:cubicBezTo>
                    <a:pt x="3342" y="1348"/>
                    <a:pt x="3342" y="1348"/>
                    <a:pt x="3342" y="1348"/>
                  </a:cubicBezTo>
                  <a:cubicBezTo>
                    <a:pt x="3295" y="1348"/>
                    <a:pt x="3295" y="1348"/>
                    <a:pt x="3295" y="1348"/>
                  </a:cubicBezTo>
                  <a:cubicBezTo>
                    <a:pt x="3364" y="1266"/>
                    <a:pt x="3364" y="1266"/>
                    <a:pt x="3364" y="1266"/>
                  </a:cubicBezTo>
                  <a:cubicBezTo>
                    <a:pt x="3329" y="1195"/>
                    <a:pt x="3329" y="1195"/>
                    <a:pt x="3329" y="1195"/>
                  </a:cubicBezTo>
                  <a:cubicBezTo>
                    <a:pt x="3383" y="1195"/>
                    <a:pt x="3383" y="1195"/>
                    <a:pt x="3383" y="1195"/>
                  </a:cubicBezTo>
                  <a:cubicBezTo>
                    <a:pt x="3383" y="1195"/>
                    <a:pt x="3383" y="1195"/>
                    <a:pt x="3383" y="1195"/>
                  </a:cubicBezTo>
                  <a:close/>
                  <a:moveTo>
                    <a:pt x="3509" y="1194"/>
                  </a:moveTo>
                  <a:cubicBezTo>
                    <a:pt x="3554" y="1194"/>
                    <a:pt x="3554" y="1194"/>
                    <a:pt x="3554" y="1194"/>
                  </a:cubicBezTo>
                  <a:cubicBezTo>
                    <a:pt x="3521" y="1348"/>
                    <a:pt x="3521" y="1348"/>
                    <a:pt x="3521" y="1348"/>
                  </a:cubicBezTo>
                  <a:cubicBezTo>
                    <a:pt x="3476" y="1348"/>
                    <a:pt x="3476" y="1348"/>
                    <a:pt x="3476" y="1348"/>
                  </a:cubicBezTo>
                  <a:cubicBezTo>
                    <a:pt x="3509" y="1194"/>
                    <a:pt x="3509" y="1194"/>
                    <a:pt x="3509" y="1194"/>
                  </a:cubicBezTo>
                  <a:cubicBezTo>
                    <a:pt x="3509" y="1194"/>
                    <a:pt x="3509" y="1194"/>
                    <a:pt x="3509" y="1194"/>
                  </a:cubicBezTo>
                  <a:close/>
                  <a:moveTo>
                    <a:pt x="3521" y="1129"/>
                  </a:moveTo>
                  <a:cubicBezTo>
                    <a:pt x="3569" y="1129"/>
                    <a:pt x="3569" y="1129"/>
                    <a:pt x="3569" y="1129"/>
                  </a:cubicBezTo>
                  <a:cubicBezTo>
                    <a:pt x="3561" y="1168"/>
                    <a:pt x="3561" y="1168"/>
                    <a:pt x="3561" y="1168"/>
                  </a:cubicBezTo>
                  <a:cubicBezTo>
                    <a:pt x="3513" y="1168"/>
                    <a:pt x="3513" y="1168"/>
                    <a:pt x="3513" y="1168"/>
                  </a:cubicBezTo>
                  <a:cubicBezTo>
                    <a:pt x="3521" y="1129"/>
                    <a:pt x="3521" y="1129"/>
                    <a:pt x="3521" y="1129"/>
                  </a:cubicBezTo>
                  <a:cubicBezTo>
                    <a:pt x="3521" y="1129"/>
                    <a:pt x="3521" y="1129"/>
                    <a:pt x="3521" y="1129"/>
                  </a:cubicBezTo>
                  <a:close/>
                  <a:moveTo>
                    <a:pt x="3649" y="1346"/>
                  </a:moveTo>
                  <a:cubicBezTo>
                    <a:pt x="3634" y="1350"/>
                    <a:pt x="3621" y="1351"/>
                    <a:pt x="3614" y="1351"/>
                  </a:cubicBezTo>
                  <a:cubicBezTo>
                    <a:pt x="3568" y="1351"/>
                    <a:pt x="3575" y="1322"/>
                    <a:pt x="3577" y="1310"/>
                  </a:cubicBezTo>
                  <a:cubicBezTo>
                    <a:pt x="3595" y="1225"/>
                    <a:pt x="3595" y="1225"/>
                    <a:pt x="3595" y="1225"/>
                  </a:cubicBezTo>
                  <a:cubicBezTo>
                    <a:pt x="3565" y="1225"/>
                    <a:pt x="3565" y="1225"/>
                    <a:pt x="3565" y="1225"/>
                  </a:cubicBezTo>
                  <a:cubicBezTo>
                    <a:pt x="3572" y="1196"/>
                    <a:pt x="3572" y="1196"/>
                    <a:pt x="3572" y="1196"/>
                  </a:cubicBezTo>
                  <a:cubicBezTo>
                    <a:pt x="3601" y="1196"/>
                    <a:pt x="3601" y="1196"/>
                    <a:pt x="3601" y="1196"/>
                  </a:cubicBezTo>
                  <a:cubicBezTo>
                    <a:pt x="3608" y="1166"/>
                    <a:pt x="3608" y="1166"/>
                    <a:pt x="3608" y="1166"/>
                  </a:cubicBezTo>
                  <a:cubicBezTo>
                    <a:pt x="3656" y="1149"/>
                    <a:pt x="3656" y="1149"/>
                    <a:pt x="3656" y="1149"/>
                  </a:cubicBezTo>
                  <a:cubicBezTo>
                    <a:pt x="3646" y="1196"/>
                    <a:pt x="3646" y="1196"/>
                    <a:pt x="3646" y="1196"/>
                  </a:cubicBezTo>
                  <a:cubicBezTo>
                    <a:pt x="3682" y="1196"/>
                    <a:pt x="3682" y="1196"/>
                    <a:pt x="3682" y="1196"/>
                  </a:cubicBezTo>
                  <a:cubicBezTo>
                    <a:pt x="3676" y="1225"/>
                    <a:pt x="3676" y="1225"/>
                    <a:pt x="3676" y="1225"/>
                  </a:cubicBezTo>
                  <a:cubicBezTo>
                    <a:pt x="3640" y="1225"/>
                    <a:pt x="3640" y="1225"/>
                    <a:pt x="3640" y="1225"/>
                  </a:cubicBezTo>
                  <a:cubicBezTo>
                    <a:pt x="3625" y="1295"/>
                    <a:pt x="3625" y="1295"/>
                    <a:pt x="3625" y="1295"/>
                  </a:cubicBezTo>
                  <a:cubicBezTo>
                    <a:pt x="3622" y="1309"/>
                    <a:pt x="3620" y="1317"/>
                    <a:pt x="3640" y="1317"/>
                  </a:cubicBezTo>
                  <a:cubicBezTo>
                    <a:pt x="3647" y="1317"/>
                    <a:pt x="3650" y="1317"/>
                    <a:pt x="3656" y="1317"/>
                  </a:cubicBezTo>
                  <a:cubicBezTo>
                    <a:pt x="3649" y="1346"/>
                    <a:pt x="3649" y="1346"/>
                    <a:pt x="3649" y="1346"/>
                  </a:cubicBezTo>
                  <a:cubicBezTo>
                    <a:pt x="3649" y="1346"/>
                    <a:pt x="3649" y="1346"/>
                    <a:pt x="3649" y="1346"/>
                  </a:cubicBezTo>
                  <a:close/>
                  <a:moveTo>
                    <a:pt x="3741" y="1195"/>
                  </a:moveTo>
                  <a:cubicBezTo>
                    <a:pt x="3752" y="1301"/>
                    <a:pt x="3752" y="1301"/>
                    <a:pt x="3752" y="1301"/>
                  </a:cubicBezTo>
                  <a:cubicBezTo>
                    <a:pt x="3809" y="1195"/>
                    <a:pt x="3809" y="1195"/>
                    <a:pt x="3809" y="1195"/>
                  </a:cubicBezTo>
                  <a:cubicBezTo>
                    <a:pt x="3854" y="1195"/>
                    <a:pt x="3854" y="1195"/>
                    <a:pt x="3854" y="1195"/>
                  </a:cubicBezTo>
                  <a:cubicBezTo>
                    <a:pt x="3764" y="1345"/>
                    <a:pt x="3764" y="1345"/>
                    <a:pt x="3764" y="1345"/>
                  </a:cubicBezTo>
                  <a:cubicBezTo>
                    <a:pt x="3732" y="1406"/>
                    <a:pt x="3732" y="1406"/>
                    <a:pt x="3732" y="1406"/>
                  </a:cubicBezTo>
                  <a:cubicBezTo>
                    <a:pt x="3687" y="1406"/>
                    <a:pt x="3687" y="1406"/>
                    <a:pt x="3687" y="1406"/>
                  </a:cubicBezTo>
                  <a:cubicBezTo>
                    <a:pt x="3719" y="1348"/>
                    <a:pt x="3719" y="1348"/>
                    <a:pt x="3719" y="1348"/>
                  </a:cubicBezTo>
                  <a:cubicBezTo>
                    <a:pt x="3693" y="1195"/>
                    <a:pt x="3693" y="1195"/>
                    <a:pt x="3693" y="1195"/>
                  </a:cubicBezTo>
                  <a:cubicBezTo>
                    <a:pt x="3741" y="1195"/>
                    <a:pt x="3741" y="1195"/>
                    <a:pt x="3741" y="1195"/>
                  </a:cubicBezTo>
                  <a:cubicBezTo>
                    <a:pt x="3741" y="1195"/>
                    <a:pt x="3741" y="1195"/>
                    <a:pt x="3741" y="1195"/>
                  </a:cubicBezTo>
                  <a:close/>
                  <a:moveTo>
                    <a:pt x="3933" y="1145"/>
                  </a:moveTo>
                  <a:cubicBezTo>
                    <a:pt x="3899" y="1145"/>
                    <a:pt x="3899" y="1145"/>
                    <a:pt x="3899" y="1145"/>
                  </a:cubicBezTo>
                  <a:cubicBezTo>
                    <a:pt x="3902" y="1129"/>
                    <a:pt x="3902" y="1129"/>
                    <a:pt x="3902" y="1129"/>
                  </a:cubicBezTo>
                  <a:cubicBezTo>
                    <a:pt x="3990" y="1129"/>
                    <a:pt x="3990" y="1129"/>
                    <a:pt x="3990" y="1129"/>
                  </a:cubicBezTo>
                  <a:cubicBezTo>
                    <a:pt x="3987" y="1145"/>
                    <a:pt x="3987" y="1145"/>
                    <a:pt x="3987" y="1145"/>
                  </a:cubicBezTo>
                  <a:cubicBezTo>
                    <a:pt x="3953" y="1145"/>
                    <a:pt x="3953" y="1145"/>
                    <a:pt x="3953" y="1145"/>
                  </a:cubicBezTo>
                  <a:cubicBezTo>
                    <a:pt x="3936" y="1225"/>
                    <a:pt x="3936" y="1225"/>
                    <a:pt x="3936" y="1225"/>
                  </a:cubicBezTo>
                  <a:cubicBezTo>
                    <a:pt x="3916" y="1225"/>
                    <a:pt x="3916" y="1225"/>
                    <a:pt x="3916" y="1225"/>
                  </a:cubicBezTo>
                  <a:cubicBezTo>
                    <a:pt x="3933" y="1145"/>
                    <a:pt x="3933" y="1145"/>
                    <a:pt x="3933" y="1145"/>
                  </a:cubicBezTo>
                  <a:cubicBezTo>
                    <a:pt x="3933" y="1145"/>
                    <a:pt x="3933" y="1145"/>
                    <a:pt x="3933" y="1145"/>
                  </a:cubicBezTo>
                  <a:close/>
                  <a:moveTo>
                    <a:pt x="3999" y="1129"/>
                  </a:moveTo>
                  <a:cubicBezTo>
                    <a:pt x="4031" y="1129"/>
                    <a:pt x="4031" y="1129"/>
                    <a:pt x="4031" y="1129"/>
                  </a:cubicBezTo>
                  <a:cubicBezTo>
                    <a:pt x="4036" y="1200"/>
                    <a:pt x="4036" y="1200"/>
                    <a:pt x="4036" y="1200"/>
                  </a:cubicBezTo>
                  <a:cubicBezTo>
                    <a:pt x="4072" y="1129"/>
                    <a:pt x="4072" y="1129"/>
                    <a:pt x="4072" y="1129"/>
                  </a:cubicBezTo>
                  <a:cubicBezTo>
                    <a:pt x="4103" y="1129"/>
                    <a:pt x="4103" y="1129"/>
                    <a:pt x="4103" y="1129"/>
                  </a:cubicBezTo>
                  <a:cubicBezTo>
                    <a:pt x="4083" y="1225"/>
                    <a:pt x="4083" y="1225"/>
                    <a:pt x="4083" y="1225"/>
                  </a:cubicBezTo>
                  <a:cubicBezTo>
                    <a:pt x="4063" y="1225"/>
                    <a:pt x="4063" y="1225"/>
                    <a:pt x="4063" y="1225"/>
                  </a:cubicBezTo>
                  <a:cubicBezTo>
                    <a:pt x="4080" y="1143"/>
                    <a:pt x="4080" y="1143"/>
                    <a:pt x="4080" y="1143"/>
                  </a:cubicBezTo>
                  <a:cubicBezTo>
                    <a:pt x="4038" y="1225"/>
                    <a:pt x="4038" y="1225"/>
                    <a:pt x="4038" y="1225"/>
                  </a:cubicBezTo>
                  <a:cubicBezTo>
                    <a:pt x="4021" y="1225"/>
                    <a:pt x="4021" y="1225"/>
                    <a:pt x="4021" y="1225"/>
                  </a:cubicBezTo>
                  <a:cubicBezTo>
                    <a:pt x="4014" y="1143"/>
                    <a:pt x="4014" y="1143"/>
                    <a:pt x="4014" y="1143"/>
                  </a:cubicBezTo>
                  <a:cubicBezTo>
                    <a:pt x="3997" y="1225"/>
                    <a:pt x="3997" y="1225"/>
                    <a:pt x="3997" y="1225"/>
                  </a:cubicBezTo>
                  <a:cubicBezTo>
                    <a:pt x="3978" y="1225"/>
                    <a:pt x="3978" y="1225"/>
                    <a:pt x="3978" y="1225"/>
                  </a:cubicBezTo>
                  <a:cubicBezTo>
                    <a:pt x="3999" y="1129"/>
                    <a:pt x="3999" y="1129"/>
                    <a:pt x="3999" y="1129"/>
                  </a:cubicBezTo>
                  <a:cubicBezTo>
                    <a:pt x="3999" y="1129"/>
                    <a:pt x="3999" y="1129"/>
                    <a:pt x="3999" y="112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9"/>
            <p:cNvSpPr>
              <a:spLocks noEditPoints="1"/>
            </p:cNvSpPr>
            <p:nvPr userDrawn="1"/>
          </p:nvSpPr>
          <p:spPr bwMode="gray">
            <a:xfrm>
              <a:off x="68" y="0"/>
              <a:ext cx="1723" cy="964"/>
            </a:xfrm>
            <a:custGeom>
              <a:avLst/>
              <a:gdLst>
                <a:gd name="T0" fmla="*/ 175 w 2268"/>
                <a:gd name="T1" fmla="*/ 248 h 1269"/>
                <a:gd name="T2" fmla="*/ 0 w 2268"/>
                <a:gd name="T3" fmla="*/ 248 h 1269"/>
                <a:gd name="T4" fmla="*/ 0 w 2268"/>
                <a:gd name="T5" fmla="*/ 0 h 1269"/>
                <a:gd name="T6" fmla="*/ 175 w 2268"/>
                <a:gd name="T7" fmla="*/ 0 h 1269"/>
                <a:gd name="T8" fmla="*/ 175 w 2268"/>
                <a:gd name="T9" fmla="*/ 248 h 1269"/>
                <a:gd name="T10" fmla="*/ 1723 w 2268"/>
                <a:gd name="T11" fmla="*/ 0 h 1269"/>
                <a:gd name="T12" fmla="*/ 1547 w 2268"/>
                <a:gd name="T13" fmla="*/ 0 h 1269"/>
                <a:gd name="T14" fmla="*/ 1547 w 2268"/>
                <a:gd name="T15" fmla="*/ 248 h 1269"/>
                <a:gd name="T16" fmla="*/ 1723 w 2268"/>
                <a:gd name="T17" fmla="*/ 248 h 1269"/>
                <a:gd name="T18" fmla="*/ 1723 w 2268"/>
                <a:gd name="T19" fmla="*/ 0 h 1269"/>
                <a:gd name="T20" fmla="*/ 175 w 2268"/>
                <a:gd name="T21" fmla="*/ 716 h 1269"/>
                <a:gd name="T22" fmla="*/ 0 w 2268"/>
                <a:gd name="T23" fmla="*/ 716 h 1269"/>
                <a:gd name="T24" fmla="*/ 0 w 2268"/>
                <a:gd name="T25" fmla="*/ 964 h 1269"/>
                <a:gd name="T26" fmla="*/ 175 w 2268"/>
                <a:gd name="T27" fmla="*/ 964 h 1269"/>
                <a:gd name="T28" fmla="*/ 175 w 2268"/>
                <a:gd name="T29" fmla="*/ 716 h 1269"/>
                <a:gd name="T30" fmla="*/ 1723 w 2268"/>
                <a:gd name="T31" fmla="*/ 716 h 1269"/>
                <a:gd name="T32" fmla="*/ 1547 w 2268"/>
                <a:gd name="T33" fmla="*/ 716 h 1269"/>
                <a:gd name="T34" fmla="*/ 1547 w 2268"/>
                <a:gd name="T35" fmla="*/ 964 h 1269"/>
                <a:gd name="T36" fmla="*/ 1723 w 2268"/>
                <a:gd name="T37" fmla="*/ 964 h 1269"/>
                <a:gd name="T38" fmla="*/ 1723 w 2268"/>
                <a:gd name="T39" fmla="*/ 716 h 1269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2268"/>
                <a:gd name="T61" fmla="*/ 0 h 1269"/>
                <a:gd name="T62" fmla="*/ 2268 w 2268"/>
                <a:gd name="T63" fmla="*/ 1269 h 1269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2268" h="1269">
                  <a:moveTo>
                    <a:pt x="231" y="327"/>
                  </a:moveTo>
                  <a:lnTo>
                    <a:pt x="0" y="327"/>
                  </a:lnTo>
                  <a:lnTo>
                    <a:pt x="0" y="0"/>
                  </a:lnTo>
                  <a:lnTo>
                    <a:pt x="231" y="0"/>
                  </a:lnTo>
                  <a:lnTo>
                    <a:pt x="231" y="327"/>
                  </a:lnTo>
                  <a:close/>
                  <a:moveTo>
                    <a:pt x="2268" y="0"/>
                  </a:moveTo>
                  <a:lnTo>
                    <a:pt x="2036" y="0"/>
                  </a:lnTo>
                  <a:lnTo>
                    <a:pt x="2036" y="327"/>
                  </a:lnTo>
                  <a:lnTo>
                    <a:pt x="2268" y="327"/>
                  </a:lnTo>
                  <a:lnTo>
                    <a:pt x="2268" y="0"/>
                  </a:lnTo>
                  <a:close/>
                  <a:moveTo>
                    <a:pt x="231" y="942"/>
                  </a:moveTo>
                  <a:lnTo>
                    <a:pt x="0" y="942"/>
                  </a:lnTo>
                  <a:lnTo>
                    <a:pt x="0" y="1269"/>
                  </a:lnTo>
                  <a:lnTo>
                    <a:pt x="231" y="1269"/>
                  </a:lnTo>
                  <a:lnTo>
                    <a:pt x="231" y="942"/>
                  </a:lnTo>
                  <a:close/>
                  <a:moveTo>
                    <a:pt x="2268" y="942"/>
                  </a:moveTo>
                  <a:lnTo>
                    <a:pt x="2036" y="942"/>
                  </a:lnTo>
                  <a:lnTo>
                    <a:pt x="2036" y="1269"/>
                  </a:lnTo>
                  <a:lnTo>
                    <a:pt x="2268" y="1269"/>
                  </a:lnTo>
                  <a:lnTo>
                    <a:pt x="2268" y="942"/>
                  </a:lnTo>
                  <a:close/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Text Placeholder 4"/>
          <p:cNvSpPr>
            <a:spLocks noGrp="1"/>
          </p:cNvSpPr>
          <p:nvPr>
            <p:ph type="body" sz="quarter" idx="10"/>
          </p:nvPr>
        </p:nvSpPr>
        <p:spPr bwMode="gray">
          <a:xfrm>
            <a:off x="252046" y="4291200"/>
            <a:ext cx="3704631" cy="1874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>
            <a:normAutofit/>
          </a:bodyPr>
          <a:lstStyle>
            <a:lvl1pPr>
              <a:defRPr lang="en-US" sz="1000" b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23033039"/>
      </p:ext>
    </p:extLst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29"/>
          <p:cNvSpPr>
            <a:spLocks/>
          </p:cNvSpPr>
          <p:nvPr userDrawn="1"/>
        </p:nvSpPr>
        <p:spPr bwMode="gray">
          <a:xfrm>
            <a:off x="0" y="906463"/>
            <a:ext cx="1846263" cy="5475287"/>
          </a:xfrm>
          <a:custGeom>
            <a:avLst/>
            <a:gdLst>
              <a:gd name="T0" fmla="*/ 0 w 1260"/>
              <a:gd name="T1" fmla="*/ 0 h 3748"/>
              <a:gd name="T2" fmla="*/ 0 w 1260"/>
              <a:gd name="T3" fmla="*/ 5475287 h 3748"/>
              <a:gd name="T4" fmla="*/ 1846385 w 1260"/>
              <a:gd name="T5" fmla="*/ 5475287 h 3748"/>
              <a:gd name="T6" fmla="*/ 1846385 w 1260"/>
              <a:gd name="T7" fmla="*/ 0 h 3748"/>
              <a:gd name="T8" fmla="*/ 0 w 1260"/>
              <a:gd name="T9" fmla="*/ 0 h 3748"/>
              <a:gd name="T10" fmla="*/ 0 w 1260"/>
              <a:gd name="T11" fmla="*/ 0 h 3748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260"/>
              <a:gd name="T19" fmla="*/ 0 h 3748"/>
              <a:gd name="T20" fmla="*/ 1260 w 1260"/>
              <a:gd name="T21" fmla="*/ 3748 h 3748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260" h="3748">
                <a:moveTo>
                  <a:pt x="0" y="0"/>
                </a:moveTo>
                <a:lnTo>
                  <a:pt x="0" y="3748"/>
                </a:lnTo>
                <a:lnTo>
                  <a:pt x="1260" y="3748"/>
                </a:lnTo>
                <a:lnTo>
                  <a:pt x="1260" y="0"/>
                </a:lnTo>
                <a:lnTo>
                  <a:pt x="0" y="0"/>
                </a:lnTo>
                <a:close/>
              </a:path>
            </a:pathLst>
          </a:custGeom>
          <a:solidFill>
            <a:srgbClr val="DC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" name="Line 33"/>
          <p:cNvSpPr>
            <a:spLocks noChangeShapeType="1"/>
          </p:cNvSpPr>
          <p:nvPr userDrawn="1"/>
        </p:nvSpPr>
        <p:spPr bwMode="gray">
          <a:xfrm>
            <a:off x="0" y="6381750"/>
            <a:ext cx="9136063" cy="0"/>
          </a:xfrm>
          <a:prstGeom prst="line">
            <a:avLst/>
          </a:prstGeom>
          <a:noFill/>
          <a:ln w="6350">
            <a:solidFill>
              <a:srgbClr val="97989A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" name="Line 31"/>
          <p:cNvSpPr>
            <a:spLocks noChangeShapeType="1"/>
          </p:cNvSpPr>
          <p:nvPr userDrawn="1"/>
        </p:nvSpPr>
        <p:spPr bwMode="gray">
          <a:xfrm>
            <a:off x="0" y="906463"/>
            <a:ext cx="9136063" cy="0"/>
          </a:xfrm>
          <a:prstGeom prst="line">
            <a:avLst/>
          </a:prstGeom>
          <a:noFill/>
          <a:ln w="6350">
            <a:solidFill>
              <a:srgbClr val="97989A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10" name="Group 9"/>
          <p:cNvGrpSpPr/>
          <p:nvPr userDrawn="1"/>
        </p:nvGrpSpPr>
        <p:grpSpPr bwMode="gray">
          <a:xfrm>
            <a:off x="0" y="904880"/>
            <a:ext cx="9135208" cy="5476453"/>
            <a:chOff x="0" y="904875"/>
            <a:chExt cx="9896475" cy="5476453"/>
          </a:xfrm>
          <a:noFill/>
        </p:grpSpPr>
        <p:grpSp>
          <p:nvGrpSpPr>
            <p:cNvPr id="11" name="Group 53"/>
            <p:cNvGrpSpPr/>
            <p:nvPr/>
          </p:nvGrpSpPr>
          <p:grpSpPr bwMode="gray">
            <a:xfrm>
              <a:off x="269875" y="1193800"/>
              <a:ext cx="9356725" cy="4896000"/>
              <a:chOff x="269875" y="1193800"/>
              <a:chExt cx="9356725" cy="4896000"/>
            </a:xfrm>
            <a:grpFill/>
          </p:grpSpPr>
          <p:sp>
            <p:nvSpPr>
              <p:cNvPr id="17" name="Rectangle 18"/>
              <p:cNvSpPr>
                <a:spLocks noChangeArrowheads="1"/>
              </p:cNvSpPr>
              <p:nvPr/>
            </p:nvSpPr>
            <p:spPr bwMode="gray">
              <a:xfrm>
                <a:off x="269875" y="1193800"/>
                <a:ext cx="9356725" cy="4894263"/>
              </a:xfrm>
              <a:prstGeom prst="rect">
                <a:avLst/>
              </a:prstGeom>
              <a:grpFill/>
              <a:ln w="63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0" tIns="0" rIns="0" bIns="0"/>
              <a:lstStyle/>
              <a:p>
                <a:pPr fontAlgn="auto">
                  <a:spcBef>
                    <a:spcPct val="50000"/>
                  </a:spcBef>
                  <a:spcAft>
                    <a:spcPts val="0"/>
                  </a:spcAft>
                  <a:defRPr/>
                </a:pPr>
                <a:endParaRPr lang="en-US" sz="1200" b="0" dirty="0">
                  <a:solidFill>
                    <a:srgbClr val="000000"/>
                  </a:solidFill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8" name="Rectangle 19"/>
              <p:cNvSpPr>
                <a:spLocks noChangeArrowheads="1"/>
              </p:cNvSpPr>
              <p:nvPr/>
            </p:nvSpPr>
            <p:spPr bwMode="gray">
              <a:xfrm>
                <a:off x="269875" y="3568700"/>
                <a:ext cx="9356725" cy="144463"/>
              </a:xfrm>
              <a:prstGeom prst="rect">
                <a:avLst/>
              </a:prstGeom>
              <a:grpFill/>
              <a:ln w="63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0" tIns="0" rIns="0" bIns="0"/>
              <a:lstStyle/>
              <a:p>
                <a:pPr fontAlgn="auto">
                  <a:spcBef>
                    <a:spcPct val="50000"/>
                  </a:spcBef>
                  <a:spcAft>
                    <a:spcPts val="0"/>
                  </a:spcAft>
                  <a:defRPr/>
                </a:pPr>
                <a:endParaRPr lang="en-US" sz="1200" b="0" dirty="0">
                  <a:solidFill>
                    <a:srgbClr val="000000"/>
                  </a:solidFill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9" name="Rectangle 20"/>
              <p:cNvSpPr>
                <a:spLocks noChangeArrowheads="1"/>
              </p:cNvSpPr>
              <p:nvPr/>
            </p:nvSpPr>
            <p:spPr bwMode="gray">
              <a:xfrm>
                <a:off x="4013200" y="1193800"/>
                <a:ext cx="144463" cy="4896000"/>
              </a:xfrm>
              <a:prstGeom prst="rect">
                <a:avLst/>
              </a:prstGeom>
              <a:grpFill/>
              <a:ln w="63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0" tIns="0" rIns="0" bIns="0"/>
              <a:lstStyle/>
              <a:p>
                <a:pPr fontAlgn="auto">
                  <a:spcBef>
                    <a:spcPct val="50000"/>
                  </a:spcBef>
                  <a:spcAft>
                    <a:spcPts val="0"/>
                  </a:spcAft>
                  <a:defRPr/>
                </a:pPr>
                <a:endParaRPr lang="en-US" sz="1200" b="0" dirty="0">
                  <a:solidFill>
                    <a:srgbClr val="000000"/>
                  </a:solidFill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0" name="Rectangle 21"/>
              <p:cNvSpPr>
                <a:spLocks noChangeArrowheads="1"/>
              </p:cNvSpPr>
              <p:nvPr/>
            </p:nvSpPr>
            <p:spPr bwMode="gray">
              <a:xfrm>
                <a:off x="2000250" y="1193800"/>
                <a:ext cx="284163" cy="4896000"/>
              </a:xfrm>
              <a:prstGeom prst="rect">
                <a:avLst/>
              </a:prstGeom>
              <a:grpFill/>
              <a:ln w="63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0" tIns="0" rIns="0" bIns="0"/>
              <a:lstStyle/>
              <a:p>
                <a:pPr fontAlgn="auto">
                  <a:spcBef>
                    <a:spcPct val="50000"/>
                  </a:spcBef>
                  <a:spcAft>
                    <a:spcPts val="0"/>
                  </a:spcAft>
                  <a:defRPr/>
                </a:pPr>
                <a:endParaRPr lang="en-US" sz="1200" b="0" dirty="0">
                  <a:solidFill>
                    <a:srgbClr val="000000"/>
                  </a:solidFill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1" name="Rectangle 22"/>
              <p:cNvSpPr>
                <a:spLocks noChangeArrowheads="1"/>
              </p:cNvSpPr>
              <p:nvPr/>
            </p:nvSpPr>
            <p:spPr bwMode="gray">
              <a:xfrm>
                <a:off x="5884863" y="1193800"/>
                <a:ext cx="142875" cy="4896000"/>
              </a:xfrm>
              <a:prstGeom prst="rect">
                <a:avLst/>
              </a:prstGeom>
              <a:grpFill/>
              <a:ln w="63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0" tIns="0" rIns="0" bIns="0"/>
              <a:lstStyle/>
              <a:p>
                <a:pPr fontAlgn="auto">
                  <a:spcBef>
                    <a:spcPct val="50000"/>
                  </a:spcBef>
                  <a:spcAft>
                    <a:spcPts val="0"/>
                  </a:spcAft>
                  <a:defRPr/>
                </a:pPr>
                <a:endParaRPr lang="en-US" sz="1200" b="0" dirty="0">
                  <a:solidFill>
                    <a:srgbClr val="000000"/>
                  </a:solidFill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2" name="Rectangle 23"/>
              <p:cNvSpPr>
                <a:spLocks noChangeArrowheads="1"/>
              </p:cNvSpPr>
              <p:nvPr/>
            </p:nvSpPr>
            <p:spPr bwMode="gray">
              <a:xfrm>
                <a:off x="7756525" y="1193800"/>
                <a:ext cx="142875" cy="4896000"/>
              </a:xfrm>
              <a:prstGeom prst="rect">
                <a:avLst/>
              </a:prstGeom>
              <a:grpFill/>
              <a:ln w="63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0" tIns="0" rIns="0" bIns="0"/>
              <a:lstStyle/>
              <a:p>
                <a:pPr fontAlgn="auto">
                  <a:spcBef>
                    <a:spcPct val="50000"/>
                  </a:spcBef>
                  <a:spcAft>
                    <a:spcPts val="0"/>
                  </a:spcAft>
                  <a:defRPr/>
                </a:pPr>
                <a:endParaRPr lang="en-US" sz="1200" b="0" dirty="0">
                  <a:solidFill>
                    <a:srgbClr val="000000"/>
                  </a:solidFill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12" name="Group 42"/>
            <p:cNvGrpSpPr/>
            <p:nvPr/>
          </p:nvGrpSpPr>
          <p:grpSpPr bwMode="gray">
            <a:xfrm>
              <a:off x="0" y="904875"/>
              <a:ext cx="9896475" cy="5476453"/>
              <a:chOff x="0" y="904875"/>
              <a:chExt cx="9896475" cy="5476453"/>
            </a:xfrm>
            <a:grpFill/>
          </p:grpSpPr>
          <p:sp>
            <p:nvSpPr>
              <p:cNvPr id="13" name="Rectangle 25"/>
              <p:cNvSpPr>
                <a:spLocks noChangeArrowheads="1"/>
              </p:cNvSpPr>
              <p:nvPr/>
            </p:nvSpPr>
            <p:spPr bwMode="gray">
              <a:xfrm>
                <a:off x="4913313" y="904875"/>
                <a:ext cx="71437" cy="287338"/>
              </a:xfrm>
              <a:prstGeom prst="rect">
                <a:avLst/>
              </a:prstGeom>
              <a:grpFill/>
              <a:ln w="63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0" tIns="0" rIns="0" bIns="0"/>
              <a:lstStyle/>
              <a:p>
                <a:pPr fontAlgn="auto">
                  <a:spcBef>
                    <a:spcPct val="50000"/>
                  </a:spcBef>
                  <a:spcAft>
                    <a:spcPts val="0"/>
                  </a:spcAft>
                  <a:defRPr/>
                </a:pPr>
                <a:endParaRPr lang="en-US" sz="1200" b="0" dirty="0">
                  <a:solidFill>
                    <a:srgbClr val="000000"/>
                  </a:solidFill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4" name="Rectangle 26"/>
              <p:cNvSpPr>
                <a:spLocks noChangeArrowheads="1"/>
              </p:cNvSpPr>
              <p:nvPr/>
            </p:nvSpPr>
            <p:spPr bwMode="gray">
              <a:xfrm>
                <a:off x="4913313" y="6088063"/>
                <a:ext cx="71437" cy="293265"/>
              </a:xfrm>
              <a:prstGeom prst="rect">
                <a:avLst/>
              </a:prstGeom>
              <a:grpFill/>
              <a:ln w="63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0" tIns="0" rIns="0" bIns="0"/>
              <a:lstStyle/>
              <a:p>
                <a:pPr fontAlgn="auto">
                  <a:spcBef>
                    <a:spcPct val="50000"/>
                  </a:spcBef>
                  <a:spcAft>
                    <a:spcPts val="0"/>
                  </a:spcAft>
                  <a:defRPr/>
                </a:pPr>
                <a:endParaRPr lang="en-US" sz="1200" b="0" dirty="0">
                  <a:solidFill>
                    <a:srgbClr val="000000"/>
                  </a:solidFill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5" name="Rectangle 27"/>
              <p:cNvSpPr>
                <a:spLocks noChangeArrowheads="1"/>
              </p:cNvSpPr>
              <p:nvPr/>
            </p:nvSpPr>
            <p:spPr bwMode="gray">
              <a:xfrm>
                <a:off x="0" y="3605213"/>
                <a:ext cx="269875" cy="71437"/>
              </a:xfrm>
              <a:prstGeom prst="rect">
                <a:avLst/>
              </a:prstGeom>
              <a:grpFill/>
              <a:ln w="63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0" tIns="0" rIns="0" bIns="0"/>
              <a:lstStyle/>
              <a:p>
                <a:pPr fontAlgn="auto">
                  <a:spcBef>
                    <a:spcPct val="50000"/>
                  </a:spcBef>
                  <a:spcAft>
                    <a:spcPts val="0"/>
                  </a:spcAft>
                  <a:defRPr/>
                </a:pPr>
                <a:endParaRPr lang="en-US" sz="1200" b="0" dirty="0">
                  <a:solidFill>
                    <a:srgbClr val="000000"/>
                  </a:solidFill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6" name="Rectangle 28"/>
              <p:cNvSpPr>
                <a:spLocks noChangeArrowheads="1"/>
              </p:cNvSpPr>
              <p:nvPr/>
            </p:nvSpPr>
            <p:spPr bwMode="gray">
              <a:xfrm>
                <a:off x="9626600" y="3605213"/>
                <a:ext cx="269875" cy="71437"/>
              </a:xfrm>
              <a:prstGeom prst="rect">
                <a:avLst/>
              </a:prstGeom>
              <a:grpFill/>
              <a:ln w="63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0" tIns="0" rIns="0" bIns="0"/>
              <a:lstStyle/>
              <a:p>
                <a:pPr fontAlgn="auto">
                  <a:spcBef>
                    <a:spcPct val="50000"/>
                  </a:spcBef>
                  <a:spcAft>
                    <a:spcPts val="0"/>
                  </a:spcAft>
                  <a:defRPr/>
                </a:pPr>
                <a:endParaRPr lang="en-US" sz="1200" b="0" dirty="0">
                  <a:solidFill>
                    <a:srgbClr val="000000"/>
                  </a:solidFill>
                  <a:latin typeface="Arial"/>
                  <a:ea typeface="+mn-ea"/>
                  <a:cs typeface="+mn-cs"/>
                </a:endParaRPr>
              </a:p>
            </p:txBody>
          </p:sp>
        </p:grpSp>
      </p:grpSp>
      <p:sp>
        <p:nvSpPr>
          <p:cNvPr id="6" name="Title 5"/>
          <p:cNvSpPr>
            <a:spLocks noGrp="1"/>
          </p:cNvSpPr>
          <p:nvPr>
            <p:ph type="title"/>
          </p:nvPr>
        </p:nvSpPr>
        <p:spPr bwMode="gray">
          <a:xfrm>
            <a:off x="2112650" y="116632"/>
            <a:ext cx="6779304" cy="57606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12"/>
          </p:nvPr>
        </p:nvSpPr>
        <p:spPr bwMode="gray">
          <a:xfrm>
            <a:off x="2113087" y="1196975"/>
            <a:ext cx="6778869" cy="4895850"/>
          </a:xfrm>
        </p:spPr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 baseline="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 bwMode="gray">
          <a:xfrm>
            <a:off x="252046" y="1195200"/>
            <a:ext cx="1594338" cy="4895850"/>
          </a:xfrm>
        </p:spPr>
        <p:txBody>
          <a:bodyPr rIns="144000">
            <a:normAutofit/>
          </a:bodyPr>
          <a:lstStyle>
            <a:lvl1pPr>
              <a:lnSpc>
                <a:spcPct val="135000"/>
              </a:lnSpc>
              <a:defRPr sz="900">
                <a:solidFill>
                  <a:srgbClr val="00338D"/>
                </a:solidFill>
              </a:defRPr>
            </a:lvl1pPr>
            <a:lvl2pPr marL="180975" indent="-180975">
              <a:lnSpc>
                <a:spcPct val="135000"/>
              </a:lnSpc>
              <a:buClr>
                <a:srgbClr val="00338D"/>
              </a:buClr>
              <a:buFont typeface="Arial" pitchFamily="34" charset="0"/>
              <a:buChar char="■"/>
              <a:defRPr b="1">
                <a:solidFill>
                  <a:srgbClr val="00338D"/>
                </a:solidFill>
              </a:defRPr>
            </a:lvl2pPr>
            <a:lvl3pPr marL="361950" indent="-177800">
              <a:lnSpc>
                <a:spcPct val="135000"/>
              </a:lnSpc>
              <a:buClr>
                <a:srgbClr val="00338D"/>
              </a:buClr>
              <a:buFont typeface="Arial" pitchFamily="34" charset="0"/>
              <a:buChar char="–"/>
              <a:defRPr lang="en-US" sz="900" b="1" kern="1200" noProof="0" dirty="0" smtClean="0">
                <a:solidFill>
                  <a:srgbClr val="00338D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539750" indent="-177800">
              <a:lnSpc>
                <a:spcPct val="135000"/>
              </a:lnSpc>
              <a:buClr>
                <a:srgbClr val="00338D"/>
              </a:buClr>
              <a:buFont typeface="Arial" pitchFamily="34" charset="0"/>
              <a:buChar char="■"/>
              <a:defRPr lang="en-US" sz="900" b="1" kern="1200" noProof="0" dirty="0" smtClean="0">
                <a:solidFill>
                  <a:srgbClr val="00338D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719138" indent="-174625">
              <a:lnSpc>
                <a:spcPct val="135000"/>
              </a:lnSpc>
              <a:buClr>
                <a:srgbClr val="00338D"/>
              </a:buClr>
              <a:buFont typeface="Arial" pitchFamily="34" charset="0"/>
              <a:buChar char="–"/>
              <a:defRPr lang="en-US" sz="900" b="1" kern="1200" baseline="0" noProof="0" dirty="0" smtClean="0">
                <a:solidFill>
                  <a:srgbClr val="00338D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895350" indent="-177800">
              <a:lnSpc>
                <a:spcPct val="100000"/>
              </a:lnSpc>
              <a:buClr>
                <a:srgbClr val="00338D"/>
              </a:buClr>
              <a:buFont typeface="Arial" pitchFamily="34" charset="0"/>
              <a:buChar char="■"/>
              <a:defRPr lang="en-US" sz="900" b="1" kern="1200" baseline="0" dirty="0" smtClean="0">
                <a:solidFill>
                  <a:srgbClr val="00338D"/>
                </a:solidFill>
                <a:latin typeface="Arial" pitchFamily="34" charset="0"/>
                <a:ea typeface="+mn-ea"/>
                <a:cs typeface="Arial" pitchFamily="34" charset="0"/>
              </a:defRPr>
            </a:lvl6pPr>
            <a:lvl7pPr marL="1079500" indent="-184150">
              <a:lnSpc>
                <a:spcPct val="100000"/>
              </a:lnSpc>
              <a:buClr>
                <a:srgbClr val="00338D"/>
              </a:buClr>
              <a:buFont typeface="Arial" pitchFamily="34" charset="0"/>
              <a:buChar char="–"/>
              <a:defRPr lang="en-US" sz="900" b="1" kern="1200" baseline="0" dirty="0" smtClean="0">
                <a:solidFill>
                  <a:srgbClr val="00338D"/>
                </a:solidFill>
                <a:latin typeface="Arial" pitchFamily="34" charset="0"/>
                <a:ea typeface="+mn-ea"/>
                <a:cs typeface="Arial" pitchFamily="34" charset="0"/>
              </a:defRPr>
            </a:lvl7pPr>
            <a:lvl8pPr marL="1257300" indent="-177800">
              <a:lnSpc>
                <a:spcPct val="100000"/>
              </a:lnSpc>
              <a:buClr>
                <a:srgbClr val="00338D"/>
              </a:buClr>
              <a:buFont typeface="Arial" pitchFamily="34" charset="0"/>
              <a:buChar char="■"/>
              <a:defRPr lang="en-US" sz="900" b="1" kern="1200" dirty="0" smtClean="0">
                <a:solidFill>
                  <a:srgbClr val="00338D"/>
                </a:solidFill>
                <a:latin typeface="Arial" pitchFamily="34" charset="0"/>
                <a:ea typeface="+mn-ea"/>
                <a:cs typeface="+mn-cs"/>
              </a:defRPr>
            </a:lvl8pPr>
            <a:lvl9pPr marL="1401763" indent="-144463">
              <a:lnSpc>
                <a:spcPct val="100000"/>
              </a:lnSpc>
              <a:buClr>
                <a:srgbClr val="00338D"/>
              </a:buClr>
              <a:buFont typeface="Arial" pitchFamily="34" charset="0"/>
              <a:buChar char="–"/>
              <a:defRPr lang="en-US" sz="900" b="1" kern="1200" dirty="0" smtClean="0">
                <a:solidFill>
                  <a:srgbClr val="00338D"/>
                </a:solidFill>
                <a:latin typeface="Arial" pitchFamily="34" charset="0"/>
                <a:ea typeface="+mn-ea"/>
                <a:cs typeface="Arial" pitchFamily="34" charset="0"/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787399123"/>
      </p:ext>
    </p:extLst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29"/>
          <p:cNvSpPr>
            <a:spLocks/>
          </p:cNvSpPr>
          <p:nvPr userDrawn="1"/>
        </p:nvSpPr>
        <p:spPr bwMode="gray">
          <a:xfrm>
            <a:off x="0" y="906463"/>
            <a:ext cx="1846263" cy="5475287"/>
          </a:xfrm>
          <a:custGeom>
            <a:avLst/>
            <a:gdLst>
              <a:gd name="T0" fmla="*/ 0 w 1260"/>
              <a:gd name="T1" fmla="*/ 0 h 3748"/>
              <a:gd name="T2" fmla="*/ 0 w 1260"/>
              <a:gd name="T3" fmla="*/ 5475287 h 3748"/>
              <a:gd name="T4" fmla="*/ 1846385 w 1260"/>
              <a:gd name="T5" fmla="*/ 5475287 h 3748"/>
              <a:gd name="T6" fmla="*/ 1846385 w 1260"/>
              <a:gd name="T7" fmla="*/ 0 h 3748"/>
              <a:gd name="T8" fmla="*/ 0 w 1260"/>
              <a:gd name="T9" fmla="*/ 0 h 3748"/>
              <a:gd name="T10" fmla="*/ 0 w 1260"/>
              <a:gd name="T11" fmla="*/ 0 h 3748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260"/>
              <a:gd name="T19" fmla="*/ 0 h 3748"/>
              <a:gd name="T20" fmla="*/ 1260 w 1260"/>
              <a:gd name="T21" fmla="*/ 3748 h 3748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260" h="3748">
                <a:moveTo>
                  <a:pt x="0" y="0"/>
                </a:moveTo>
                <a:lnTo>
                  <a:pt x="0" y="3748"/>
                </a:lnTo>
                <a:lnTo>
                  <a:pt x="1260" y="3748"/>
                </a:lnTo>
                <a:lnTo>
                  <a:pt x="1260" y="0"/>
                </a:lnTo>
                <a:lnTo>
                  <a:pt x="0" y="0"/>
                </a:lnTo>
                <a:close/>
              </a:path>
            </a:pathLst>
          </a:custGeom>
          <a:solidFill>
            <a:srgbClr val="DC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" name="Line 33"/>
          <p:cNvSpPr>
            <a:spLocks noChangeShapeType="1"/>
          </p:cNvSpPr>
          <p:nvPr userDrawn="1"/>
        </p:nvSpPr>
        <p:spPr bwMode="gray">
          <a:xfrm>
            <a:off x="0" y="6381750"/>
            <a:ext cx="9136063" cy="0"/>
          </a:xfrm>
          <a:prstGeom prst="line">
            <a:avLst/>
          </a:prstGeom>
          <a:noFill/>
          <a:ln w="6350">
            <a:solidFill>
              <a:srgbClr val="97989A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" name="Line 31"/>
          <p:cNvSpPr>
            <a:spLocks noChangeShapeType="1"/>
          </p:cNvSpPr>
          <p:nvPr userDrawn="1"/>
        </p:nvSpPr>
        <p:spPr bwMode="gray">
          <a:xfrm>
            <a:off x="0" y="906463"/>
            <a:ext cx="9136063" cy="0"/>
          </a:xfrm>
          <a:prstGeom prst="line">
            <a:avLst/>
          </a:prstGeom>
          <a:noFill/>
          <a:ln w="6350">
            <a:solidFill>
              <a:srgbClr val="97989A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10" name="Group 9"/>
          <p:cNvGrpSpPr/>
          <p:nvPr userDrawn="1"/>
        </p:nvGrpSpPr>
        <p:grpSpPr bwMode="gray">
          <a:xfrm>
            <a:off x="0" y="904880"/>
            <a:ext cx="9135208" cy="5476453"/>
            <a:chOff x="0" y="904875"/>
            <a:chExt cx="9896475" cy="5476453"/>
          </a:xfrm>
          <a:noFill/>
        </p:grpSpPr>
        <p:grpSp>
          <p:nvGrpSpPr>
            <p:cNvPr id="11" name="Group 53"/>
            <p:cNvGrpSpPr/>
            <p:nvPr/>
          </p:nvGrpSpPr>
          <p:grpSpPr bwMode="gray">
            <a:xfrm>
              <a:off x="269875" y="1193800"/>
              <a:ext cx="9356725" cy="4896000"/>
              <a:chOff x="269875" y="1193800"/>
              <a:chExt cx="9356725" cy="4896000"/>
            </a:xfrm>
            <a:grpFill/>
          </p:grpSpPr>
          <p:sp>
            <p:nvSpPr>
              <p:cNvPr id="17" name="Rectangle 18"/>
              <p:cNvSpPr>
                <a:spLocks noChangeArrowheads="1"/>
              </p:cNvSpPr>
              <p:nvPr/>
            </p:nvSpPr>
            <p:spPr bwMode="gray">
              <a:xfrm>
                <a:off x="269875" y="1193800"/>
                <a:ext cx="9356725" cy="4894263"/>
              </a:xfrm>
              <a:prstGeom prst="rect">
                <a:avLst/>
              </a:prstGeom>
              <a:grpFill/>
              <a:ln w="63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0" tIns="0" rIns="0" bIns="0"/>
              <a:lstStyle/>
              <a:p>
                <a:pPr fontAlgn="auto">
                  <a:spcBef>
                    <a:spcPct val="50000"/>
                  </a:spcBef>
                  <a:spcAft>
                    <a:spcPts val="0"/>
                  </a:spcAft>
                  <a:defRPr/>
                </a:pPr>
                <a:endParaRPr lang="en-US" sz="1200" b="0" dirty="0">
                  <a:solidFill>
                    <a:srgbClr val="000000"/>
                  </a:solidFill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8" name="Rectangle 19"/>
              <p:cNvSpPr>
                <a:spLocks noChangeArrowheads="1"/>
              </p:cNvSpPr>
              <p:nvPr/>
            </p:nvSpPr>
            <p:spPr bwMode="gray">
              <a:xfrm>
                <a:off x="269875" y="3568700"/>
                <a:ext cx="9356725" cy="144463"/>
              </a:xfrm>
              <a:prstGeom prst="rect">
                <a:avLst/>
              </a:prstGeom>
              <a:grpFill/>
              <a:ln w="63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0" tIns="0" rIns="0" bIns="0"/>
              <a:lstStyle/>
              <a:p>
                <a:pPr fontAlgn="auto">
                  <a:spcBef>
                    <a:spcPct val="50000"/>
                  </a:spcBef>
                  <a:spcAft>
                    <a:spcPts val="0"/>
                  </a:spcAft>
                  <a:defRPr/>
                </a:pPr>
                <a:endParaRPr lang="en-US" sz="1200" b="0" dirty="0">
                  <a:solidFill>
                    <a:srgbClr val="000000"/>
                  </a:solidFill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9" name="Rectangle 20"/>
              <p:cNvSpPr>
                <a:spLocks noChangeArrowheads="1"/>
              </p:cNvSpPr>
              <p:nvPr/>
            </p:nvSpPr>
            <p:spPr bwMode="gray">
              <a:xfrm>
                <a:off x="4013200" y="1193800"/>
                <a:ext cx="144463" cy="4896000"/>
              </a:xfrm>
              <a:prstGeom prst="rect">
                <a:avLst/>
              </a:prstGeom>
              <a:grpFill/>
              <a:ln w="63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0" tIns="0" rIns="0" bIns="0"/>
              <a:lstStyle/>
              <a:p>
                <a:pPr fontAlgn="auto">
                  <a:spcBef>
                    <a:spcPct val="50000"/>
                  </a:spcBef>
                  <a:spcAft>
                    <a:spcPts val="0"/>
                  </a:spcAft>
                  <a:defRPr/>
                </a:pPr>
                <a:endParaRPr lang="en-US" sz="1200" b="0" dirty="0">
                  <a:solidFill>
                    <a:srgbClr val="000000"/>
                  </a:solidFill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0" name="Rectangle 21"/>
              <p:cNvSpPr>
                <a:spLocks noChangeArrowheads="1"/>
              </p:cNvSpPr>
              <p:nvPr/>
            </p:nvSpPr>
            <p:spPr bwMode="gray">
              <a:xfrm>
                <a:off x="2000250" y="1193800"/>
                <a:ext cx="284163" cy="4896000"/>
              </a:xfrm>
              <a:prstGeom prst="rect">
                <a:avLst/>
              </a:prstGeom>
              <a:grpFill/>
              <a:ln w="63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0" tIns="0" rIns="0" bIns="0"/>
              <a:lstStyle/>
              <a:p>
                <a:pPr fontAlgn="auto">
                  <a:spcBef>
                    <a:spcPct val="50000"/>
                  </a:spcBef>
                  <a:spcAft>
                    <a:spcPts val="0"/>
                  </a:spcAft>
                  <a:defRPr/>
                </a:pPr>
                <a:endParaRPr lang="en-US" sz="1200" b="0" dirty="0">
                  <a:solidFill>
                    <a:srgbClr val="000000"/>
                  </a:solidFill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1" name="Rectangle 22"/>
              <p:cNvSpPr>
                <a:spLocks noChangeArrowheads="1"/>
              </p:cNvSpPr>
              <p:nvPr/>
            </p:nvSpPr>
            <p:spPr bwMode="gray">
              <a:xfrm>
                <a:off x="5884863" y="1193800"/>
                <a:ext cx="142875" cy="4896000"/>
              </a:xfrm>
              <a:prstGeom prst="rect">
                <a:avLst/>
              </a:prstGeom>
              <a:grpFill/>
              <a:ln w="63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0" tIns="0" rIns="0" bIns="0"/>
              <a:lstStyle/>
              <a:p>
                <a:pPr fontAlgn="auto">
                  <a:spcBef>
                    <a:spcPct val="50000"/>
                  </a:spcBef>
                  <a:spcAft>
                    <a:spcPts val="0"/>
                  </a:spcAft>
                  <a:defRPr/>
                </a:pPr>
                <a:endParaRPr lang="en-US" sz="1200" b="0" dirty="0">
                  <a:solidFill>
                    <a:srgbClr val="000000"/>
                  </a:solidFill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2" name="Rectangle 23"/>
              <p:cNvSpPr>
                <a:spLocks noChangeArrowheads="1"/>
              </p:cNvSpPr>
              <p:nvPr/>
            </p:nvSpPr>
            <p:spPr bwMode="gray">
              <a:xfrm>
                <a:off x="7756525" y="1193800"/>
                <a:ext cx="142875" cy="4896000"/>
              </a:xfrm>
              <a:prstGeom prst="rect">
                <a:avLst/>
              </a:prstGeom>
              <a:grpFill/>
              <a:ln w="63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0" tIns="0" rIns="0" bIns="0"/>
              <a:lstStyle/>
              <a:p>
                <a:pPr fontAlgn="auto">
                  <a:spcBef>
                    <a:spcPct val="50000"/>
                  </a:spcBef>
                  <a:spcAft>
                    <a:spcPts val="0"/>
                  </a:spcAft>
                  <a:defRPr/>
                </a:pPr>
                <a:endParaRPr lang="en-US" sz="1200" b="0" dirty="0">
                  <a:solidFill>
                    <a:srgbClr val="000000"/>
                  </a:solidFill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12" name="Group 42"/>
            <p:cNvGrpSpPr/>
            <p:nvPr/>
          </p:nvGrpSpPr>
          <p:grpSpPr bwMode="gray">
            <a:xfrm>
              <a:off x="0" y="904875"/>
              <a:ext cx="9896475" cy="5476453"/>
              <a:chOff x="0" y="904875"/>
              <a:chExt cx="9896475" cy="5476453"/>
            </a:xfrm>
            <a:grpFill/>
          </p:grpSpPr>
          <p:sp>
            <p:nvSpPr>
              <p:cNvPr id="13" name="Rectangle 25"/>
              <p:cNvSpPr>
                <a:spLocks noChangeArrowheads="1"/>
              </p:cNvSpPr>
              <p:nvPr/>
            </p:nvSpPr>
            <p:spPr bwMode="gray">
              <a:xfrm>
                <a:off x="4913313" y="904875"/>
                <a:ext cx="71437" cy="287338"/>
              </a:xfrm>
              <a:prstGeom prst="rect">
                <a:avLst/>
              </a:prstGeom>
              <a:grpFill/>
              <a:ln w="63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0" tIns="0" rIns="0" bIns="0"/>
              <a:lstStyle/>
              <a:p>
                <a:pPr fontAlgn="auto">
                  <a:spcBef>
                    <a:spcPct val="50000"/>
                  </a:spcBef>
                  <a:spcAft>
                    <a:spcPts val="0"/>
                  </a:spcAft>
                  <a:defRPr/>
                </a:pPr>
                <a:endParaRPr lang="en-US" sz="1200" b="0" dirty="0">
                  <a:solidFill>
                    <a:srgbClr val="000000"/>
                  </a:solidFill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4" name="Rectangle 26"/>
              <p:cNvSpPr>
                <a:spLocks noChangeArrowheads="1"/>
              </p:cNvSpPr>
              <p:nvPr/>
            </p:nvSpPr>
            <p:spPr bwMode="gray">
              <a:xfrm>
                <a:off x="4913313" y="6088063"/>
                <a:ext cx="71437" cy="293265"/>
              </a:xfrm>
              <a:prstGeom prst="rect">
                <a:avLst/>
              </a:prstGeom>
              <a:grpFill/>
              <a:ln w="63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0" tIns="0" rIns="0" bIns="0"/>
              <a:lstStyle/>
              <a:p>
                <a:pPr fontAlgn="auto">
                  <a:spcBef>
                    <a:spcPct val="50000"/>
                  </a:spcBef>
                  <a:spcAft>
                    <a:spcPts val="0"/>
                  </a:spcAft>
                  <a:defRPr/>
                </a:pPr>
                <a:endParaRPr lang="en-US" sz="1200" b="0" dirty="0">
                  <a:solidFill>
                    <a:srgbClr val="000000"/>
                  </a:solidFill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5" name="Rectangle 27"/>
              <p:cNvSpPr>
                <a:spLocks noChangeArrowheads="1"/>
              </p:cNvSpPr>
              <p:nvPr/>
            </p:nvSpPr>
            <p:spPr bwMode="gray">
              <a:xfrm>
                <a:off x="0" y="3605213"/>
                <a:ext cx="269875" cy="71437"/>
              </a:xfrm>
              <a:prstGeom prst="rect">
                <a:avLst/>
              </a:prstGeom>
              <a:grpFill/>
              <a:ln w="63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0" tIns="0" rIns="0" bIns="0"/>
              <a:lstStyle/>
              <a:p>
                <a:pPr fontAlgn="auto">
                  <a:spcBef>
                    <a:spcPct val="50000"/>
                  </a:spcBef>
                  <a:spcAft>
                    <a:spcPts val="0"/>
                  </a:spcAft>
                  <a:defRPr/>
                </a:pPr>
                <a:endParaRPr lang="en-US" sz="1200" b="0" dirty="0">
                  <a:solidFill>
                    <a:srgbClr val="000000"/>
                  </a:solidFill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6" name="Rectangle 28"/>
              <p:cNvSpPr>
                <a:spLocks noChangeArrowheads="1"/>
              </p:cNvSpPr>
              <p:nvPr/>
            </p:nvSpPr>
            <p:spPr bwMode="gray">
              <a:xfrm>
                <a:off x="9626600" y="3605213"/>
                <a:ext cx="269875" cy="71437"/>
              </a:xfrm>
              <a:prstGeom prst="rect">
                <a:avLst/>
              </a:prstGeom>
              <a:grpFill/>
              <a:ln w="63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0" tIns="0" rIns="0" bIns="0"/>
              <a:lstStyle/>
              <a:p>
                <a:pPr fontAlgn="auto">
                  <a:spcBef>
                    <a:spcPct val="50000"/>
                  </a:spcBef>
                  <a:spcAft>
                    <a:spcPts val="0"/>
                  </a:spcAft>
                  <a:defRPr/>
                </a:pPr>
                <a:endParaRPr lang="en-US" sz="1200" b="0" dirty="0">
                  <a:solidFill>
                    <a:srgbClr val="000000"/>
                  </a:solidFill>
                  <a:latin typeface="Arial"/>
                  <a:ea typeface="+mn-ea"/>
                  <a:cs typeface="+mn-cs"/>
                </a:endParaRPr>
              </a:p>
            </p:txBody>
          </p:sp>
        </p:grpSp>
      </p:grpSp>
      <p:sp>
        <p:nvSpPr>
          <p:cNvPr id="6" name="Title 5"/>
          <p:cNvSpPr>
            <a:spLocks noGrp="1"/>
          </p:cNvSpPr>
          <p:nvPr>
            <p:ph type="title"/>
          </p:nvPr>
        </p:nvSpPr>
        <p:spPr bwMode="gray">
          <a:xfrm>
            <a:off x="2112650" y="116632"/>
            <a:ext cx="6779304" cy="57606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12"/>
          </p:nvPr>
        </p:nvSpPr>
        <p:spPr bwMode="gray">
          <a:xfrm>
            <a:off x="2113087" y="1196975"/>
            <a:ext cx="6778869" cy="4895850"/>
          </a:xfrm>
        </p:spPr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 baseline="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 bwMode="gray">
          <a:xfrm>
            <a:off x="252046" y="1195200"/>
            <a:ext cx="1594338" cy="4895850"/>
          </a:xfrm>
        </p:spPr>
        <p:txBody>
          <a:bodyPr rIns="144000">
            <a:normAutofit/>
          </a:bodyPr>
          <a:lstStyle>
            <a:lvl1pPr>
              <a:lnSpc>
                <a:spcPct val="135000"/>
              </a:lnSpc>
              <a:defRPr sz="900">
                <a:solidFill>
                  <a:srgbClr val="00338D"/>
                </a:solidFill>
              </a:defRPr>
            </a:lvl1pPr>
            <a:lvl2pPr marL="180975" indent="-180975">
              <a:lnSpc>
                <a:spcPct val="135000"/>
              </a:lnSpc>
              <a:buClr>
                <a:srgbClr val="00338D"/>
              </a:buClr>
              <a:buFont typeface="Arial" pitchFamily="34" charset="0"/>
              <a:buChar char="■"/>
              <a:defRPr b="1">
                <a:solidFill>
                  <a:srgbClr val="00338D"/>
                </a:solidFill>
              </a:defRPr>
            </a:lvl2pPr>
            <a:lvl3pPr marL="361950" indent="-177800">
              <a:lnSpc>
                <a:spcPct val="135000"/>
              </a:lnSpc>
              <a:buClr>
                <a:srgbClr val="00338D"/>
              </a:buClr>
              <a:buFont typeface="Arial" pitchFamily="34" charset="0"/>
              <a:buChar char="–"/>
              <a:defRPr lang="en-US" sz="900" b="1" kern="1200" noProof="0" dirty="0" smtClean="0">
                <a:solidFill>
                  <a:srgbClr val="00338D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539750" indent="-177800">
              <a:lnSpc>
                <a:spcPct val="135000"/>
              </a:lnSpc>
              <a:buClr>
                <a:srgbClr val="00338D"/>
              </a:buClr>
              <a:buFont typeface="Arial" pitchFamily="34" charset="0"/>
              <a:buChar char="■"/>
              <a:defRPr lang="en-US" sz="900" b="1" kern="1200" noProof="0" dirty="0" smtClean="0">
                <a:solidFill>
                  <a:srgbClr val="00338D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719138" indent="-174625">
              <a:lnSpc>
                <a:spcPct val="135000"/>
              </a:lnSpc>
              <a:buClr>
                <a:srgbClr val="00338D"/>
              </a:buClr>
              <a:buFont typeface="Arial" pitchFamily="34" charset="0"/>
              <a:buChar char="–"/>
              <a:defRPr lang="en-US" sz="900" b="1" kern="1200" baseline="0" noProof="0" dirty="0" smtClean="0">
                <a:solidFill>
                  <a:srgbClr val="00338D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895350" indent="-177800">
              <a:lnSpc>
                <a:spcPct val="100000"/>
              </a:lnSpc>
              <a:buClr>
                <a:srgbClr val="00338D"/>
              </a:buClr>
              <a:buFont typeface="Arial" pitchFamily="34" charset="0"/>
              <a:buChar char="■"/>
              <a:defRPr lang="en-US" sz="900" b="1" kern="1200" baseline="0" dirty="0" smtClean="0">
                <a:solidFill>
                  <a:srgbClr val="00338D"/>
                </a:solidFill>
                <a:latin typeface="Arial" pitchFamily="34" charset="0"/>
                <a:ea typeface="+mn-ea"/>
                <a:cs typeface="Arial" pitchFamily="34" charset="0"/>
              </a:defRPr>
            </a:lvl6pPr>
            <a:lvl7pPr marL="1079500" indent="-184150">
              <a:lnSpc>
                <a:spcPct val="100000"/>
              </a:lnSpc>
              <a:buClr>
                <a:srgbClr val="00338D"/>
              </a:buClr>
              <a:buFont typeface="Arial" pitchFamily="34" charset="0"/>
              <a:buChar char="–"/>
              <a:defRPr lang="en-US" sz="900" b="1" kern="1200" baseline="0" dirty="0" smtClean="0">
                <a:solidFill>
                  <a:srgbClr val="00338D"/>
                </a:solidFill>
                <a:latin typeface="Arial" pitchFamily="34" charset="0"/>
                <a:ea typeface="+mn-ea"/>
                <a:cs typeface="Arial" pitchFamily="34" charset="0"/>
              </a:defRPr>
            </a:lvl7pPr>
            <a:lvl8pPr marL="1257300" indent="-177800">
              <a:lnSpc>
                <a:spcPct val="100000"/>
              </a:lnSpc>
              <a:buClr>
                <a:srgbClr val="00338D"/>
              </a:buClr>
              <a:buFont typeface="Arial" pitchFamily="34" charset="0"/>
              <a:buChar char="■"/>
              <a:defRPr lang="en-US" sz="900" b="1" kern="1200" dirty="0" smtClean="0">
                <a:solidFill>
                  <a:srgbClr val="00338D"/>
                </a:solidFill>
                <a:latin typeface="Arial" pitchFamily="34" charset="0"/>
                <a:ea typeface="+mn-ea"/>
                <a:cs typeface="+mn-cs"/>
              </a:defRPr>
            </a:lvl8pPr>
            <a:lvl9pPr marL="1401763" indent="-144463">
              <a:lnSpc>
                <a:spcPct val="100000"/>
              </a:lnSpc>
              <a:buClr>
                <a:srgbClr val="00338D"/>
              </a:buClr>
              <a:buFont typeface="Arial" pitchFamily="34" charset="0"/>
              <a:buChar char="–"/>
              <a:defRPr lang="en-US" sz="900" b="1" kern="1200" dirty="0" smtClean="0">
                <a:solidFill>
                  <a:srgbClr val="00338D"/>
                </a:solidFill>
                <a:latin typeface="Arial" pitchFamily="34" charset="0"/>
                <a:ea typeface="+mn-ea"/>
                <a:cs typeface="Arial" pitchFamily="34" charset="0"/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1022827447"/>
      </p:ext>
    </p:extLst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29"/>
          <p:cNvSpPr>
            <a:spLocks/>
          </p:cNvSpPr>
          <p:nvPr userDrawn="1"/>
        </p:nvSpPr>
        <p:spPr bwMode="gray">
          <a:xfrm>
            <a:off x="0" y="906463"/>
            <a:ext cx="1846263" cy="5475287"/>
          </a:xfrm>
          <a:custGeom>
            <a:avLst/>
            <a:gdLst>
              <a:gd name="T0" fmla="*/ 0 w 1260"/>
              <a:gd name="T1" fmla="*/ 0 h 3748"/>
              <a:gd name="T2" fmla="*/ 0 w 1260"/>
              <a:gd name="T3" fmla="*/ 5475287 h 3748"/>
              <a:gd name="T4" fmla="*/ 1846385 w 1260"/>
              <a:gd name="T5" fmla="*/ 5475287 h 3748"/>
              <a:gd name="T6" fmla="*/ 1846385 w 1260"/>
              <a:gd name="T7" fmla="*/ 0 h 3748"/>
              <a:gd name="T8" fmla="*/ 0 w 1260"/>
              <a:gd name="T9" fmla="*/ 0 h 3748"/>
              <a:gd name="T10" fmla="*/ 0 w 1260"/>
              <a:gd name="T11" fmla="*/ 0 h 3748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260"/>
              <a:gd name="T19" fmla="*/ 0 h 3748"/>
              <a:gd name="T20" fmla="*/ 1260 w 1260"/>
              <a:gd name="T21" fmla="*/ 3748 h 3748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260" h="3748">
                <a:moveTo>
                  <a:pt x="0" y="0"/>
                </a:moveTo>
                <a:lnTo>
                  <a:pt x="0" y="3748"/>
                </a:lnTo>
                <a:lnTo>
                  <a:pt x="1260" y="3748"/>
                </a:lnTo>
                <a:lnTo>
                  <a:pt x="1260" y="0"/>
                </a:lnTo>
                <a:lnTo>
                  <a:pt x="0" y="0"/>
                </a:lnTo>
                <a:close/>
              </a:path>
            </a:pathLst>
          </a:custGeom>
          <a:solidFill>
            <a:srgbClr val="DC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" name="Line 33"/>
          <p:cNvSpPr>
            <a:spLocks noChangeShapeType="1"/>
          </p:cNvSpPr>
          <p:nvPr userDrawn="1"/>
        </p:nvSpPr>
        <p:spPr bwMode="gray">
          <a:xfrm>
            <a:off x="0" y="6381750"/>
            <a:ext cx="9136063" cy="0"/>
          </a:xfrm>
          <a:prstGeom prst="line">
            <a:avLst/>
          </a:prstGeom>
          <a:noFill/>
          <a:ln w="6350">
            <a:solidFill>
              <a:srgbClr val="97989A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" name="Line 31"/>
          <p:cNvSpPr>
            <a:spLocks noChangeShapeType="1"/>
          </p:cNvSpPr>
          <p:nvPr userDrawn="1"/>
        </p:nvSpPr>
        <p:spPr bwMode="gray">
          <a:xfrm>
            <a:off x="0" y="906463"/>
            <a:ext cx="9136063" cy="0"/>
          </a:xfrm>
          <a:prstGeom prst="line">
            <a:avLst/>
          </a:prstGeom>
          <a:noFill/>
          <a:ln w="6350">
            <a:solidFill>
              <a:srgbClr val="97989A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10" name="Group 9"/>
          <p:cNvGrpSpPr/>
          <p:nvPr userDrawn="1"/>
        </p:nvGrpSpPr>
        <p:grpSpPr bwMode="gray">
          <a:xfrm>
            <a:off x="0" y="904880"/>
            <a:ext cx="9135208" cy="5476453"/>
            <a:chOff x="0" y="904875"/>
            <a:chExt cx="9896475" cy="5476453"/>
          </a:xfrm>
          <a:noFill/>
        </p:grpSpPr>
        <p:grpSp>
          <p:nvGrpSpPr>
            <p:cNvPr id="11" name="Group 53"/>
            <p:cNvGrpSpPr/>
            <p:nvPr/>
          </p:nvGrpSpPr>
          <p:grpSpPr bwMode="gray">
            <a:xfrm>
              <a:off x="269875" y="1193800"/>
              <a:ext cx="9356725" cy="4896000"/>
              <a:chOff x="269875" y="1193800"/>
              <a:chExt cx="9356725" cy="4896000"/>
            </a:xfrm>
            <a:grpFill/>
          </p:grpSpPr>
          <p:sp>
            <p:nvSpPr>
              <p:cNvPr id="17" name="Rectangle 18"/>
              <p:cNvSpPr>
                <a:spLocks noChangeArrowheads="1"/>
              </p:cNvSpPr>
              <p:nvPr/>
            </p:nvSpPr>
            <p:spPr bwMode="gray">
              <a:xfrm>
                <a:off x="269875" y="1193800"/>
                <a:ext cx="9356725" cy="4894263"/>
              </a:xfrm>
              <a:prstGeom prst="rect">
                <a:avLst/>
              </a:prstGeom>
              <a:grpFill/>
              <a:ln w="63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0" tIns="0" rIns="0" bIns="0"/>
              <a:lstStyle/>
              <a:p>
                <a:pPr fontAlgn="auto">
                  <a:spcBef>
                    <a:spcPct val="50000"/>
                  </a:spcBef>
                  <a:spcAft>
                    <a:spcPts val="0"/>
                  </a:spcAft>
                  <a:defRPr/>
                </a:pPr>
                <a:endParaRPr lang="en-US" sz="1200" b="0" dirty="0">
                  <a:solidFill>
                    <a:srgbClr val="000000"/>
                  </a:solidFill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8" name="Rectangle 19"/>
              <p:cNvSpPr>
                <a:spLocks noChangeArrowheads="1"/>
              </p:cNvSpPr>
              <p:nvPr/>
            </p:nvSpPr>
            <p:spPr bwMode="gray">
              <a:xfrm>
                <a:off x="269875" y="3568700"/>
                <a:ext cx="9356725" cy="144463"/>
              </a:xfrm>
              <a:prstGeom prst="rect">
                <a:avLst/>
              </a:prstGeom>
              <a:grpFill/>
              <a:ln w="63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0" tIns="0" rIns="0" bIns="0"/>
              <a:lstStyle/>
              <a:p>
                <a:pPr fontAlgn="auto">
                  <a:spcBef>
                    <a:spcPct val="50000"/>
                  </a:spcBef>
                  <a:spcAft>
                    <a:spcPts val="0"/>
                  </a:spcAft>
                  <a:defRPr/>
                </a:pPr>
                <a:endParaRPr lang="en-US" sz="1200" b="0" dirty="0">
                  <a:solidFill>
                    <a:srgbClr val="000000"/>
                  </a:solidFill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9" name="Rectangle 20"/>
              <p:cNvSpPr>
                <a:spLocks noChangeArrowheads="1"/>
              </p:cNvSpPr>
              <p:nvPr/>
            </p:nvSpPr>
            <p:spPr bwMode="gray">
              <a:xfrm>
                <a:off x="4013200" y="1193800"/>
                <a:ext cx="144463" cy="4896000"/>
              </a:xfrm>
              <a:prstGeom prst="rect">
                <a:avLst/>
              </a:prstGeom>
              <a:grpFill/>
              <a:ln w="63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0" tIns="0" rIns="0" bIns="0"/>
              <a:lstStyle/>
              <a:p>
                <a:pPr fontAlgn="auto">
                  <a:spcBef>
                    <a:spcPct val="50000"/>
                  </a:spcBef>
                  <a:spcAft>
                    <a:spcPts val="0"/>
                  </a:spcAft>
                  <a:defRPr/>
                </a:pPr>
                <a:endParaRPr lang="en-US" sz="1200" b="0" dirty="0">
                  <a:solidFill>
                    <a:srgbClr val="000000"/>
                  </a:solidFill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0" name="Rectangle 21"/>
              <p:cNvSpPr>
                <a:spLocks noChangeArrowheads="1"/>
              </p:cNvSpPr>
              <p:nvPr/>
            </p:nvSpPr>
            <p:spPr bwMode="gray">
              <a:xfrm>
                <a:off x="2000250" y="1193800"/>
                <a:ext cx="284163" cy="4896000"/>
              </a:xfrm>
              <a:prstGeom prst="rect">
                <a:avLst/>
              </a:prstGeom>
              <a:grpFill/>
              <a:ln w="63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0" tIns="0" rIns="0" bIns="0"/>
              <a:lstStyle/>
              <a:p>
                <a:pPr fontAlgn="auto">
                  <a:spcBef>
                    <a:spcPct val="50000"/>
                  </a:spcBef>
                  <a:spcAft>
                    <a:spcPts val="0"/>
                  </a:spcAft>
                  <a:defRPr/>
                </a:pPr>
                <a:endParaRPr lang="en-US" sz="1200" b="0" dirty="0">
                  <a:solidFill>
                    <a:srgbClr val="000000"/>
                  </a:solidFill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1" name="Rectangle 22"/>
              <p:cNvSpPr>
                <a:spLocks noChangeArrowheads="1"/>
              </p:cNvSpPr>
              <p:nvPr/>
            </p:nvSpPr>
            <p:spPr bwMode="gray">
              <a:xfrm>
                <a:off x="5884863" y="1193800"/>
                <a:ext cx="142875" cy="4896000"/>
              </a:xfrm>
              <a:prstGeom prst="rect">
                <a:avLst/>
              </a:prstGeom>
              <a:grpFill/>
              <a:ln w="63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0" tIns="0" rIns="0" bIns="0"/>
              <a:lstStyle/>
              <a:p>
                <a:pPr fontAlgn="auto">
                  <a:spcBef>
                    <a:spcPct val="50000"/>
                  </a:spcBef>
                  <a:spcAft>
                    <a:spcPts val="0"/>
                  </a:spcAft>
                  <a:defRPr/>
                </a:pPr>
                <a:endParaRPr lang="en-US" sz="1200" b="0" dirty="0">
                  <a:solidFill>
                    <a:srgbClr val="000000"/>
                  </a:solidFill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2" name="Rectangle 23"/>
              <p:cNvSpPr>
                <a:spLocks noChangeArrowheads="1"/>
              </p:cNvSpPr>
              <p:nvPr/>
            </p:nvSpPr>
            <p:spPr bwMode="gray">
              <a:xfrm>
                <a:off x="7756525" y="1193800"/>
                <a:ext cx="142875" cy="4896000"/>
              </a:xfrm>
              <a:prstGeom prst="rect">
                <a:avLst/>
              </a:prstGeom>
              <a:grpFill/>
              <a:ln w="63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0" tIns="0" rIns="0" bIns="0"/>
              <a:lstStyle/>
              <a:p>
                <a:pPr fontAlgn="auto">
                  <a:spcBef>
                    <a:spcPct val="50000"/>
                  </a:spcBef>
                  <a:spcAft>
                    <a:spcPts val="0"/>
                  </a:spcAft>
                  <a:defRPr/>
                </a:pPr>
                <a:endParaRPr lang="en-US" sz="1200" b="0" dirty="0">
                  <a:solidFill>
                    <a:srgbClr val="000000"/>
                  </a:solidFill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12" name="Group 42"/>
            <p:cNvGrpSpPr/>
            <p:nvPr/>
          </p:nvGrpSpPr>
          <p:grpSpPr bwMode="gray">
            <a:xfrm>
              <a:off x="0" y="904875"/>
              <a:ext cx="9896475" cy="5476453"/>
              <a:chOff x="0" y="904875"/>
              <a:chExt cx="9896475" cy="5476453"/>
            </a:xfrm>
            <a:grpFill/>
          </p:grpSpPr>
          <p:sp>
            <p:nvSpPr>
              <p:cNvPr id="13" name="Rectangle 25"/>
              <p:cNvSpPr>
                <a:spLocks noChangeArrowheads="1"/>
              </p:cNvSpPr>
              <p:nvPr/>
            </p:nvSpPr>
            <p:spPr bwMode="gray">
              <a:xfrm>
                <a:off x="4913313" y="904875"/>
                <a:ext cx="71437" cy="287338"/>
              </a:xfrm>
              <a:prstGeom prst="rect">
                <a:avLst/>
              </a:prstGeom>
              <a:grpFill/>
              <a:ln w="63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0" tIns="0" rIns="0" bIns="0"/>
              <a:lstStyle/>
              <a:p>
                <a:pPr fontAlgn="auto">
                  <a:spcBef>
                    <a:spcPct val="50000"/>
                  </a:spcBef>
                  <a:spcAft>
                    <a:spcPts val="0"/>
                  </a:spcAft>
                  <a:defRPr/>
                </a:pPr>
                <a:endParaRPr lang="en-US" sz="1200" b="0" dirty="0">
                  <a:solidFill>
                    <a:srgbClr val="000000"/>
                  </a:solidFill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4" name="Rectangle 26"/>
              <p:cNvSpPr>
                <a:spLocks noChangeArrowheads="1"/>
              </p:cNvSpPr>
              <p:nvPr/>
            </p:nvSpPr>
            <p:spPr bwMode="gray">
              <a:xfrm>
                <a:off x="4913313" y="6088063"/>
                <a:ext cx="71437" cy="293265"/>
              </a:xfrm>
              <a:prstGeom prst="rect">
                <a:avLst/>
              </a:prstGeom>
              <a:grpFill/>
              <a:ln w="63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0" tIns="0" rIns="0" bIns="0"/>
              <a:lstStyle/>
              <a:p>
                <a:pPr fontAlgn="auto">
                  <a:spcBef>
                    <a:spcPct val="50000"/>
                  </a:spcBef>
                  <a:spcAft>
                    <a:spcPts val="0"/>
                  </a:spcAft>
                  <a:defRPr/>
                </a:pPr>
                <a:endParaRPr lang="en-US" sz="1200" b="0" dirty="0">
                  <a:solidFill>
                    <a:srgbClr val="000000"/>
                  </a:solidFill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5" name="Rectangle 27"/>
              <p:cNvSpPr>
                <a:spLocks noChangeArrowheads="1"/>
              </p:cNvSpPr>
              <p:nvPr/>
            </p:nvSpPr>
            <p:spPr bwMode="gray">
              <a:xfrm>
                <a:off x="0" y="3605213"/>
                <a:ext cx="269875" cy="71437"/>
              </a:xfrm>
              <a:prstGeom prst="rect">
                <a:avLst/>
              </a:prstGeom>
              <a:grpFill/>
              <a:ln w="63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0" tIns="0" rIns="0" bIns="0"/>
              <a:lstStyle/>
              <a:p>
                <a:pPr fontAlgn="auto">
                  <a:spcBef>
                    <a:spcPct val="50000"/>
                  </a:spcBef>
                  <a:spcAft>
                    <a:spcPts val="0"/>
                  </a:spcAft>
                  <a:defRPr/>
                </a:pPr>
                <a:endParaRPr lang="en-US" sz="1200" b="0" dirty="0">
                  <a:solidFill>
                    <a:srgbClr val="000000"/>
                  </a:solidFill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6" name="Rectangle 28"/>
              <p:cNvSpPr>
                <a:spLocks noChangeArrowheads="1"/>
              </p:cNvSpPr>
              <p:nvPr/>
            </p:nvSpPr>
            <p:spPr bwMode="gray">
              <a:xfrm>
                <a:off x="9626600" y="3605213"/>
                <a:ext cx="269875" cy="71437"/>
              </a:xfrm>
              <a:prstGeom prst="rect">
                <a:avLst/>
              </a:prstGeom>
              <a:grpFill/>
              <a:ln w="63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0" tIns="0" rIns="0" bIns="0"/>
              <a:lstStyle/>
              <a:p>
                <a:pPr fontAlgn="auto">
                  <a:spcBef>
                    <a:spcPct val="50000"/>
                  </a:spcBef>
                  <a:spcAft>
                    <a:spcPts val="0"/>
                  </a:spcAft>
                  <a:defRPr/>
                </a:pPr>
                <a:endParaRPr lang="en-US" sz="1200" b="0" dirty="0">
                  <a:solidFill>
                    <a:srgbClr val="000000"/>
                  </a:solidFill>
                  <a:latin typeface="Arial"/>
                  <a:ea typeface="+mn-ea"/>
                  <a:cs typeface="+mn-cs"/>
                </a:endParaRPr>
              </a:p>
            </p:txBody>
          </p:sp>
        </p:grpSp>
      </p:grpSp>
      <p:sp>
        <p:nvSpPr>
          <p:cNvPr id="6" name="Title 5"/>
          <p:cNvSpPr>
            <a:spLocks noGrp="1"/>
          </p:cNvSpPr>
          <p:nvPr>
            <p:ph type="title"/>
          </p:nvPr>
        </p:nvSpPr>
        <p:spPr bwMode="gray">
          <a:xfrm>
            <a:off x="2112650" y="116632"/>
            <a:ext cx="6779304" cy="57606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12"/>
          </p:nvPr>
        </p:nvSpPr>
        <p:spPr bwMode="gray">
          <a:xfrm>
            <a:off x="2113087" y="1196975"/>
            <a:ext cx="6778869" cy="4895850"/>
          </a:xfrm>
        </p:spPr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 baseline="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 bwMode="gray">
          <a:xfrm>
            <a:off x="252046" y="1195200"/>
            <a:ext cx="1594338" cy="4895850"/>
          </a:xfrm>
        </p:spPr>
        <p:txBody>
          <a:bodyPr rIns="144000">
            <a:normAutofit/>
          </a:bodyPr>
          <a:lstStyle>
            <a:lvl1pPr>
              <a:lnSpc>
                <a:spcPct val="135000"/>
              </a:lnSpc>
              <a:defRPr sz="900">
                <a:solidFill>
                  <a:srgbClr val="00338D"/>
                </a:solidFill>
              </a:defRPr>
            </a:lvl1pPr>
            <a:lvl2pPr marL="180975" indent="-180975">
              <a:lnSpc>
                <a:spcPct val="135000"/>
              </a:lnSpc>
              <a:buClr>
                <a:srgbClr val="00338D"/>
              </a:buClr>
              <a:buFont typeface="Arial" pitchFamily="34" charset="0"/>
              <a:buChar char="■"/>
              <a:defRPr b="1">
                <a:solidFill>
                  <a:srgbClr val="00338D"/>
                </a:solidFill>
              </a:defRPr>
            </a:lvl2pPr>
            <a:lvl3pPr marL="361950" indent="-177800">
              <a:lnSpc>
                <a:spcPct val="135000"/>
              </a:lnSpc>
              <a:buClr>
                <a:srgbClr val="00338D"/>
              </a:buClr>
              <a:buFont typeface="Arial" pitchFamily="34" charset="0"/>
              <a:buChar char="–"/>
              <a:defRPr lang="en-US" sz="900" b="1" kern="1200" noProof="0" dirty="0" smtClean="0">
                <a:solidFill>
                  <a:srgbClr val="00338D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539750" indent="-177800">
              <a:lnSpc>
                <a:spcPct val="135000"/>
              </a:lnSpc>
              <a:buClr>
                <a:srgbClr val="00338D"/>
              </a:buClr>
              <a:buFont typeface="Arial" pitchFamily="34" charset="0"/>
              <a:buChar char="■"/>
              <a:defRPr lang="en-US" sz="900" b="1" kern="1200" noProof="0" dirty="0" smtClean="0">
                <a:solidFill>
                  <a:srgbClr val="00338D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719138" indent="-174625">
              <a:lnSpc>
                <a:spcPct val="135000"/>
              </a:lnSpc>
              <a:buClr>
                <a:srgbClr val="00338D"/>
              </a:buClr>
              <a:buFont typeface="Arial" pitchFamily="34" charset="0"/>
              <a:buChar char="–"/>
              <a:defRPr lang="en-US" sz="900" b="1" kern="1200" baseline="0" noProof="0" dirty="0" smtClean="0">
                <a:solidFill>
                  <a:srgbClr val="00338D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895350" indent="-177800">
              <a:lnSpc>
                <a:spcPct val="100000"/>
              </a:lnSpc>
              <a:buClr>
                <a:srgbClr val="00338D"/>
              </a:buClr>
              <a:buFont typeface="Arial" pitchFamily="34" charset="0"/>
              <a:buChar char="■"/>
              <a:defRPr lang="en-US" sz="900" b="1" kern="1200" baseline="0" dirty="0" smtClean="0">
                <a:solidFill>
                  <a:srgbClr val="00338D"/>
                </a:solidFill>
                <a:latin typeface="Arial" pitchFamily="34" charset="0"/>
                <a:ea typeface="+mn-ea"/>
                <a:cs typeface="Arial" pitchFamily="34" charset="0"/>
              </a:defRPr>
            </a:lvl6pPr>
            <a:lvl7pPr marL="1079500" indent="-184150">
              <a:lnSpc>
                <a:spcPct val="100000"/>
              </a:lnSpc>
              <a:buClr>
                <a:srgbClr val="00338D"/>
              </a:buClr>
              <a:buFont typeface="Arial" pitchFamily="34" charset="0"/>
              <a:buChar char="–"/>
              <a:defRPr lang="en-US" sz="900" b="1" kern="1200" baseline="0" dirty="0" smtClean="0">
                <a:solidFill>
                  <a:srgbClr val="00338D"/>
                </a:solidFill>
                <a:latin typeface="Arial" pitchFamily="34" charset="0"/>
                <a:ea typeface="+mn-ea"/>
                <a:cs typeface="Arial" pitchFamily="34" charset="0"/>
              </a:defRPr>
            </a:lvl7pPr>
            <a:lvl8pPr marL="1257300" indent="-177800">
              <a:lnSpc>
                <a:spcPct val="100000"/>
              </a:lnSpc>
              <a:buClr>
                <a:srgbClr val="00338D"/>
              </a:buClr>
              <a:buFont typeface="Arial" pitchFamily="34" charset="0"/>
              <a:buChar char="■"/>
              <a:defRPr lang="en-US" sz="900" b="1" kern="1200" dirty="0" smtClean="0">
                <a:solidFill>
                  <a:srgbClr val="00338D"/>
                </a:solidFill>
                <a:latin typeface="Arial" pitchFamily="34" charset="0"/>
                <a:ea typeface="+mn-ea"/>
                <a:cs typeface="+mn-cs"/>
              </a:defRPr>
            </a:lvl8pPr>
            <a:lvl9pPr marL="1401763" indent="-144463">
              <a:lnSpc>
                <a:spcPct val="100000"/>
              </a:lnSpc>
              <a:buClr>
                <a:srgbClr val="00338D"/>
              </a:buClr>
              <a:buFont typeface="Arial" pitchFamily="34" charset="0"/>
              <a:buChar char="–"/>
              <a:defRPr lang="en-US" sz="900" b="1" kern="1200" dirty="0" smtClean="0">
                <a:solidFill>
                  <a:srgbClr val="00338D"/>
                </a:solidFill>
                <a:latin typeface="Arial" pitchFamily="34" charset="0"/>
                <a:ea typeface="+mn-ea"/>
                <a:cs typeface="Arial" pitchFamily="34" charset="0"/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65501683"/>
      </p:ext>
    </p:extLst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29"/>
          <p:cNvSpPr>
            <a:spLocks/>
          </p:cNvSpPr>
          <p:nvPr userDrawn="1"/>
        </p:nvSpPr>
        <p:spPr bwMode="gray">
          <a:xfrm>
            <a:off x="0" y="906463"/>
            <a:ext cx="1846263" cy="5475287"/>
          </a:xfrm>
          <a:custGeom>
            <a:avLst/>
            <a:gdLst>
              <a:gd name="T0" fmla="*/ 0 w 1260"/>
              <a:gd name="T1" fmla="*/ 0 h 3748"/>
              <a:gd name="T2" fmla="*/ 0 w 1260"/>
              <a:gd name="T3" fmla="*/ 5475287 h 3748"/>
              <a:gd name="T4" fmla="*/ 1846385 w 1260"/>
              <a:gd name="T5" fmla="*/ 5475287 h 3748"/>
              <a:gd name="T6" fmla="*/ 1846385 w 1260"/>
              <a:gd name="T7" fmla="*/ 0 h 3748"/>
              <a:gd name="T8" fmla="*/ 0 w 1260"/>
              <a:gd name="T9" fmla="*/ 0 h 3748"/>
              <a:gd name="T10" fmla="*/ 0 w 1260"/>
              <a:gd name="T11" fmla="*/ 0 h 3748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260"/>
              <a:gd name="T19" fmla="*/ 0 h 3748"/>
              <a:gd name="T20" fmla="*/ 1260 w 1260"/>
              <a:gd name="T21" fmla="*/ 3748 h 3748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260" h="3748">
                <a:moveTo>
                  <a:pt x="0" y="0"/>
                </a:moveTo>
                <a:lnTo>
                  <a:pt x="0" y="3748"/>
                </a:lnTo>
                <a:lnTo>
                  <a:pt x="1260" y="3748"/>
                </a:lnTo>
                <a:lnTo>
                  <a:pt x="1260" y="0"/>
                </a:lnTo>
                <a:lnTo>
                  <a:pt x="0" y="0"/>
                </a:lnTo>
                <a:close/>
              </a:path>
            </a:pathLst>
          </a:custGeom>
          <a:solidFill>
            <a:srgbClr val="DC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" name="Line 33"/>
          <p:cNvSpPr>
            <a:spLocks noChangeShapeType="1"/>
          </p:cNvSpPr>
          <p:nvPr userDrawn="1"/>
        </p:nvSpPr>
        <p:spPr bwMode="gray">
          <a:xfrm>
            <a:off x="0" y="6381750"/>
            <a:ext cx="9136063" cy="0"/>
          </a:xfrm>
          <a:prstGeom prst="line">
            <a:avLst/>
          </a:prstGeom>
          <a:noFill/>
          <a:ln w="6350">
            <a:solidFill>
              <a:srgbClr val="97989A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" name="Line 31"/>
          <p:cNvSpPr>
            <a:spLocks noChangeShapeType="1"/>
          </p:cNvSpPr>
          <p:nvPr userDrawn="1"/>
        </p:nvSpPr>
        <p:spPr bwMode="gray">
          <a:xfrm>
            <a:off x="0" y="906463"/>
            <a:ext cx="9136063" cy="0"/>
          </a:xfrm>
          <a:prstGeom prst="line">
            <a:avLst/>
          </a:prstGeom>
          <a:noFill/>
          <a:ln w="6350">
            <a:solidFill>
              <a:srgbClr val="97989A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10" name="Group 9"/>
          <p:cNvGrpSpPr/>
          <p:nvPr userDrawn="1"/>
        </p:nvGrpSpPr>
        <p:grpSpPr bwMode="gray">
          <a:xfrm>
            <a:off x="0" y="904880"/>
            <a:ext cx="9135208" cy="5476453"/>
            <a:chOff x="0" y="904875"/>
            <a:chExt cx="9896475" cy="5476453"/>
          </a:xfrm>
          <a:noFill/>
        </p:grpSpPr>
        <p:grpSp>
          <p:nvGrpSpPr>
            <p:cNvPr id="11" name="Group 53"/>
            <p:cNvGrpSpPr/>
            <p:nvPr/>
          </p:nvGrpSpPr>
          <p:grpSpPr bwMode="gray">
            <a:xfrm>
              <a:off x="269875" y="1193800"/>
              <a:ext cx="9356725" cy="4896000"/>
              <a:chOff x="269875" y="1193800"/>
              <a:chExt cx="9356725" cy="4896000"/>
            </a:xfrm>
            <a:grpFill/>
          </p:grpSpPr>
          <p:sp>
            <p:nvSpPr>
              <p:cNvPr id="17" name="Rectangle 18"/>
              <p:cNvSpPr>
                <a:spLocks noChangeArrowheads="1"/>
              </p:cNvSpPr>
              <p:nvPr/>
            </p:nvSpPr>
            <p:spPr bwMode="gray">
              <a:xfrm>
                <a:off x="269875" y="1193800"/>
                <a:ext cx="9356725" cy="4894263"/>
              </a:xfrm>
              <a:prstGeom prst="rect">
                <a:avLst/>
              </a:prstGeom>
              <a:grpFill/>
              <a:ln w="63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0" tIns="0" rIns="0" bIns="0"/>
              <a:lstStyle/>
              <a:p>
                <a:pPr fontAlgn="auto">
                  <a:spcBef>
                    <a:spcPct val="50000"/>
                  </a:spcBef>
                  <a:spcAft>
                    <a:spcPts val="0"/>
                  </a:spcAft>
                  <a:defRPr/>
                </a:pPr>
                <a:endParaRPr lang="en-US" sz="1200" b="0" dirty="0">
                  <a:solidFill>
                    <a:srgbClr val="000000"/>
                  </a:solidFill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8" name="Rectangle 19"/>
              <p:cNvSpPr>
                <a:spLocks noChangeArrowheads="1"/>
              </p:cNvSpPr>
              <p:nvPr/>
            </p:nvSpPr>
            <p:spPr bwMode="gray">
              <a:xfrm>
                <a:off x="269875" y="3568700"/>
                <a:ext cx="9356725" cy="144463"/>
              </a:xfrm>
              <a:prstGeom prst="rect">
                <a:avLst/>
              </a:prstGeom>
              <a:grpFill/>
              <a:ln w="63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0" tIns="0" rIns="0" bIns="0"/>
              <a:lstStyle/>
              <a:p>
                <a:pPr fontAlgn="auto">
                  <a:spcBef>
                    <a:spcPct val="50000"/>
                  </a:spcBef>
                  <a:spcAft>
                    <a:spcPts val="0"/>
                  </a:spcAft>
                  <a:defRPr/>
                </a:pPr>
                <a:endParaRPr lang="en-US" sz="1200" b="0" dirty="0">
                  <a:solidFill>
                    <a:srgbClr val="000000"/>
                  </a:solidFill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9" name="Rectangle 20"/>
              <p:cNvSpPr>
                <a:spLocks noChangeArrowheads="1"/>
              </p:cNvSpPr>
              <p:nvPr/>
            </p:nvSpPr>
            <p:spPr bwMode="gray">
              <a:xfrm>
                <a:off x="4013200" y="1193800"/>
                <a:ext cx="144463" cy="4896000"/>
              </a:xfrm>
              <a:prstGeom prst="rect">
                <a:avLst/>
              </a:prstGeom>
              <a:grpFill/>
              <a:ln w="63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0" tIns="0" rIns="0" bIns="0"/>
              <a:lstStyle/>
              <a:p>
                <a:pPr fontAlgn="auto">
                  <a:spcBef>
                    <a:spcPct val="50000"/>
                  </a:spcBef>
                  <a:spcAft>
                    <a:spcPts val="0"/>
                  </a:spcAft>
                  <a:defRPr/>
                </a:pPr>
                <a:endParaRPr lang="en-US" sz="1200" b="0" dirty="0">
                  <a:solidFill>
                    <a:srgbClr val="000000"/>
                  </a:solidFill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0" name="Rectangle 21"/>
              <p:cNvSpPr>
                <a:spLocks noChangeArrowheads="1"/>
              </p:cNvSpPr>
              <p:nvPr/>
            </p:nvSpPr>
            <p:spPr bwMode="gray">
              <a:xfrm>
                <a:off x="2000250" y="1193800"/>
                <a:ext cx="284163" cy="4896000"/>
              </a:xfrm>
              <a:prstGeom prst="rect">
                <a:avLst/>
              </a:prstGeom>
              <a:grpFill/>
              <a:ln w="63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0" tIns="0" rIns="0" bIns="0"/>
              <a:lstStyle/>
              <a:p>
                <a:pPr fontAlgn="auto">
                  <a:spcBef>
                    <a:spcPct val="50000"/>
                  </a:spcBef>
                  <a:spcAft>
                    <a:spcPts val="0"/>
                  </a:spcAft>
                  <a:defRPr/>
                </a:pPr>
                <a:endParaRPr lang="en-US" sz="1200" b="0" dirty="0">
                  <a:solidFill>
                    <a:srgbClr val="000000"/>
                  </a:solidFill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1" name="Rectangle 22"/>
              <p:cNvSpPr>
                <a:spLocks noChangeArrowheads="1"/>
              </p:cNvSpPr>
              <p:nvPr/>
            </p:nvSpPr>
            <p:spPr bwMode="gray">
              <a:xfrm>
                <a:off x="5884863" y="1193800"/>
                <a:ext cx="142875" cy="4896000"/>
              </a:xfrm>
              <a:prstGeom prst="rect">
                <a:avLst/>
              </a:prstGeom>
              <a:grpFill/>
              <a:ln w="63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0" tIns="0" rIns="0" bIns="0"/>
              <a:lstStyle/>
              <a:p>
                <a:pPr fontAlgn="auto">
                  <a:spcBef>
                    <a:spcPct val="50000"/>
                  </a:spcBef>
                  <a:spcAft>
                    <a:spcPts val="0"/>
                  </a:spcAft>
                  <a:defRPr/>
                </a:pPr>
                <a:endParaRPr lang="en-US" sz="1200" b="0" dirty="0">
                  <a:solidFill>
                    <a:srgbClr val="000000"/>
                  </a:solidFill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2" name="Rectangle 23"/>
              <p:cNvSpPr>
                <a:spLocks noChangeArrowheads="1"/>
              </p:cNvSpPr>
              <p:nvPr/>
            </p:nvSpPr>
            <p:spPr bwMode="gray">
              <a:xfrm>
                <a:off x="7756525" y="1193800"/>
                <a:ext cx="142875" cy="4896000"/>
              </a:xfrm>
              <a:prstGeom prst="rect">
                <a:avLst/>
              </a:prstGeom>
              <a:grpFill/>
              <a:ln w="63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0" tIns="0" rIns="0" bIns="0"/>
              <a:lstStyle/>
              <a:p>
                <a:pPr fontAlgn="auto">
                  <a:spcBef>
                    <a:spcPct val="50000"/>
                  </a:spcBef>
                  <a:spcAft>
                    <a:spcPts val="0"/>
                  </a:spcAft>
                  <a:defRPr/>
                </a:pPr>
                <a:endParaRPr lang="en-US" sz="1200" b="0" dirty="0">
                  <a:solidFill>
                    <a:srgbClr val="000000"/>
                  </a:solidFill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12" name="Group 42"/>
            <p:cNvGrpSpPr/>
            <p:nvPr/>
          </p:nvGrpSpPr>
          <p:grpSpPr bwMode="gray">
            <a:xfrm>
              <a:off x="0" y="904875"/>
              <a:ext cx="9896475" cy="5476453"/>
              <a:chOff x="0" y="904875"/>
              <a:chExt cx="9896475" cy="5476453"/>
            </a:xfrm>
            <a:grpFill/>
          </p:grpSpPr>
          <p:sp>
            <p:nvSpPr>
              <p:cNvPr id="13" name="Rectangle 25"/>
              <p:cNvSpPr>
                <a:spLocks noChangeArrowheads="1"/>
              </p:cNvSpPr>
              <p:nvPr/>
            </p:nvSpPr>
            <p:spPr bwMode="gray">
              <a:xfrm>
                <a:off x="4913313" y="904875"/>
                <a:ext cx="71437" cy="287338"/>
              </a:xfrm>
              <a:prstGeom prst="rect">
                <a:avLst/>
              </a:prstGeom>
              <a:grpFill/>
              <a:ln w="63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0" tIns="0" rIns="0" bIns="0"/>
              <a:lstStyle/>
              <a:p>
                <a:pPr fontAlgn="auto">
                  <a:spcBef>
                    <a:spcPct val="50000"/>
                  </a:spcBef>
                  <a:spcAft>
                    <a:spcPts val="0"/>
                  </a:spcAft>
                  <a:defRPr/>
                </a:pPr>
                <a:endParaRPr lang="en-US" sz="1200" b="0" dirty="0">
                  <a:solidFill>
                    <a:srgbClr val="000000"/>
                  </a:solidFill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4" name="Rectangle 26"/>
              <p:cNvSpPr>
                <a:spLocks noChangeArrowheads="1"/>
              </p:cNvSpPr>
              <p:nvPr/>
            </p:nvSpPr>
            <p:spPr bwMode="gray">
              <a:xfrm>
                <a:off x="4913313" y="6088063"/>
                <a:ext cx="71437" cy="293265"/>
              </a:xfrm>
              <a:prstGeom prst="rect">
                <a:avLst/>
              </a:prstGeom>
              <a:grpFill/>
              <a:ln w="63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0" tIns="0" rIns="0" bIns="0"/>
              <a:lstStyle/>
              <a:p>
                <a:pPr fontAlgn="auto">
                  <a:spcBef>
                    <a:spcPct val="50000"/>
                  </a:spcBef>
                  <a:spcAft>
                    <a:spcPts val="0"/>
                  </a:spcAft>
                  <a:defRPr/>
                </a:pPr>
                <a:endParaRPr lang="en-US" sz="1200" b="0" dirty="0">
                  <a:solidFill>
                    <a:srgbClr val="000000"/>
                  </a:solidFill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5" name="Rectangle 27"/>
              <p:cNvSpPr>
                <a:spLocks noChangeArrowheads="1"/>
              </p:cNvSpPr>
              <p:nvPr/>
            </p:nvSpPr>
            <p:spPr bwMode="gray">
              <a:xfrm>
                <a:off x="0" y="3605213"/>
                <a:ext cx="269875" cy="71437"/>
              </a:xfrm>
              <a:prstGeom prst="rect">
                <a:avLst/>
              </a:prstGeom>
              <a:grpFill/>
              <a:ln w="63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0" tIns="0" rIns="0" bIns="0"/>
              <a:lstStyle/>
              <a:p>
                <a:pPr fontAlgn="auto">
                  <a:spcBef>
                    <a:spcPct val="50000"/>
                  </a:spcBef>
                  <a:spcAft>
                    <a:spcPts val="0"/>
                  </a:spcAft>
                  <a:defRPr/>
                </a:pPr>
                <a:endParaRPr lang="en-US" sz="1200" b="0" dirty="0">
                  <a:solidFill>
                    <a:srgbClr val="000000"/>
                  </a:solidFill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6" name="Rectangle 28"/>
              <p:cNvSpPr>
                <a:spLocks noChangeArrowheads="1"/>
              </p:cNvSpPr>
              <p:nvPr/>
            </p:nvSpPr>
            <p:spPr bwMode="gray">
              <a:xfrm>
                <a:off x="9626600" y="3605213"/>
                <a:ext cx="269875" cy="71437"/>
              </a:xfrm>
              <a:prstGeom prst="rect">
                <a:avLst/>
              </a:prstGeom>
              <a:grpFill/>
              <a:ln w="63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0" tIns="0" rIns="0" bIns="0"/>
              <a:lstStyle/>
              <a:p>
                <a:pPr fontAlgn="auto">
                  <a:spcBef>
                    <a:spcPct val="50000"/>
                  </a:spcBef>
                  <a:spcAft>
                    <a:spcPts val="0"/>
                  </a:spcAft>
                  <a:defRPr/>
                </a:pPr>
                <a:endParaRPr lang="en-US" sz="1200" b="0" dirty="0">
                  <a:solidFill>
                    <a:srgbClr val="000000"/>
                  </a:solidFill>
                  <a:latin typeface="Arial"/>
                  <a:ea typeface="+mn-ea"/>
                  <a:cs typeface="+mn-cs"/>
                </a:endParaRPr>
              </a:p>
            </p:txBody>
          </p:sp>
        </p:grpSp>
      </p:grpSp>
      <p:sp>
        <p:nvSpPr>
          <p:cNvPr id="6" name="Title 5"/>
          <p:cNvSpPr>
            <a:spLocks noGrp="1"/>
          </p:cNvSpPr>
          <p:nvPr>
            <p:ph type="title"/>
          </p:nvPr>
        </p:nvSpPr>
        <p:spPr bwMode="gray">
          <a:xfrm>
            <a:off x="2112650" y="116632"/>
            <a:ext cx="6779304" cy="57606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12"/>
          </p:nvPr>
        </p:nvSpPr>
        <p:spPr bwMode="gray">
          <a:xfrm>
            <a:off x="2113087" y="1196975"/>
            <a:ext cx="6778869" cy="4895850"/>
          </a:xfrm>
        </p:spPr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 baseline="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 bwMode="gray">
          <a:xfrm>
            <a:off x="252046" y="1195200"/>
            <a:ext cx="1594338" cy="4895850"/>
          </a:xfrm>
        </p:spPr>
        <p:txBody>
          <a:bodyPr rIns="144000">
            <a:normAutofit/>
          </a:bodyPr>
          <a:lstStyle>
            <a:lvl1pPr>
              <a:lnSpc>
                <a:spcPct val="135000"/>
              </a:lnSpc>
              <a:defRPr sz="900">
                <a:solidFill>
                  <a:srgbClr val="00338D"/>
                </a:solidFill>
              </a:defRPr>
            </a:lvl1pPr>
            <a:lvl2pPr marL="180975" indent="-180975">
              <a:lnSpc>
                <a:spcPct val="135000"/>
              </a:lnSpc>
              <a:buClr>
                <a:srgbClr val="00338D"/>
              </a:buClr>
              <a:buFont typeface="Arial" pitchFamily="34" charset="0"/>
              <a:buChar char="■"/>
              <a:defRPr b="1">
                <a:solidFill>
                  <a:srgbClr val="00338D"/>
                </a:solidFill>
              </a:defRPr>
            </a:lvl2pPr>
            <a:lvl3pPr marL="361950" indent="-177800">
              <a:lnSpc>
                <a:spcPct val="135000"/>
              </a:lnSpc>
              <a:buClr>
                <a:srgbClr val="00338D"/>
              </a:buClr>
              <a:buFont typeface="Arial" pitchFamily="34" charset="0"/>
              <a:buChar char="–"/>
              <a:defRPr lang="en-US" sz="900" b="1" kern="1200" noProof="0" dirty="0" smtClean="0">
                <a:solidFill>
                  <a:srgbClr val="00338D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539750" indent="-177800">
              <a:lnSpc>
                <a:spcPct val="135000"/>
              </a:lnSpc>
              <a:buClr>
                <a:srgbClr val="00338D"/>
              </a:buClr>
              <a:buFont typeface="Arial" pitchFamily="34" charset="0"/>
              <a:buChar char="■"/>
              <a:defRPr lang="en-US" sz="900" b="1" kern="1200" noProof="0" dirty="0" smtClean="0">
                <a:solidFill>
                  <a:srgbClr val="00338D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719138" indent="-174625">
              <a:lnSpc>
                <a:spcPct val="135000"/>
              </a:lnSpc>
              <a:buClr>
                <a:srgbClr val="00338D"/>
              </a:buClr>
              <a:buFont typeface="Arial" pitchFamily="34" charset="0"/>
              <a:buChar char="–"/>
              <a:defRPr lang="en-US" sz="900" b="1" kern="1200" baseline="0" noProof="0" dirty="0" smtClean="0">
                <a:solidFill>
                  <a:srgbClr val="00338D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895350" indent="-177800">
              <a:lnSpc>
                <a:spcPct val="100000"/>
              </a:lnSpc>
              <a:buClr>
                <a:srgbClr val="00338D"/>
              </a:buClr>
              <a:buFont typeface="Arial" pitchFamily="34" charset="0"/>
              <a:buChar char="■"/>
              <a:defRPr lang="en-US" sz="900" b="1" kern="1200" baseline="0" dirty="0" smtClean="0">
                <a:solidFill>
                  <a:srgbClr val="00338D"/>
                </a:solidFill>
                <a:latin typeface="Arial" pitchFamily="34" charset="0"/>
                <a:ea typeface="+mn-ea"/>
                <a:cs typeface="Arial" pitchFamily="34" charset="0"/>
              </a:defRPr>
            </a:lvl6pPr>
            <a:lvl7pPr marL="1079500" indent="-184150">
              <a:lnSpc>
                <a:spcPct val="100000"/>
              </a:lnSpc>
              <a:buClr>
                <a:srgbClr val="00338D"/>
              </a:buClr>
              <a:buFont typeface="Arial" pitchFamily="34" charset="0"/>
              <a:buChar char="–"/>
              <a:defRPr lang="en-US" sz="900" b="1" kern="1200" baseline="0" dirty="0" smtClean="0">
                <a:solidFill>
                  <a:srgbClr val="00338D"/>
                </a:solidFill>
                <a:latin typeface="Arial" pitchFamily="34" charset="0"/>
                <a:ea typeface="+mn-ea"/>
                <a:cs typeface="Arial" pitchFamily="34" charset="0"/>
              </a:defRPr>
            </a:lvl7pPr>
            <a:lvl8pPr marL="1257300" indent="-177800">
              <a:lnSpc>
                <a:spcPct val="100000"/>
              </a:lnSpc>
              <a:buClr>
                <a:srgbClr val="00338D"/>
              </a:buClr>
              <a:buFont typeface="Arial" pitchFamily="34" charset="0"/>
              <a:buChar char="■"/>
              <a:defRPr lang="en-US" sz="900" b="1" kern="1200" dirty="0" smtClean="0">
                <a:solidFill>
                  <a:srgbClr val="00338D"/>
                </a:solidFill>
                <a:latin typeface="Arial" pitchFamily="34" charset="0"/>
                <a:ea typeface="+mn-ea"/>
                <a:cs typeface="+mn-cs"/>
              </a:defRPr>
            </a:lvl8pPr>
            <a:lvl9pPr marL="1401763" indent="-144463">
              <a:lnSpc>
                <a:spcPct val="100000"/>
              </a:lnSpc>
              <a:buClr>
                <a:srgbClr val="00338D"/>
              </a:buClr>
              <a:buFont typeface="Arial" pitchFamily="34" charset="0"/>
              <a:buChar char="–"/>
              <a:defRPr lang="en-US" sz="900" b="1" kern="1200" dirty="0" smtClean="0">
                <a:solidFill>
                  <a:srgbClr val="00338D"/>
                </a:solidFill>
                <a:latin typeface="Arial" pitchFamily="34" charset="0"/>
                <a:ea typeface="+mn-ea"/>
                <a:cs typeface="Arial" pitchFamily="34" charset="0"/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137515891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2"/>
          <p:cNvGrpSpPr>
            <a:grpSpLocks/>
          </p:cNvGrpSpPr>
          <p:nvPr userDrawn="1"/>
        </p:nvGrpSpPr>
        <p:grpSpPr bwMode="auto">
          <a:xfrm>
            <a:off x="0" y="0"/>
            <a:ext cx="9144000" cy="6858000"/>
            <a:chOff x="0" y="0"/>
            <a:chExt cx="9144000" cy="6858001"/>
          </a:xfrm>
        </p:grpSpPr>
        <p:sp>
          <p:nvSpPr>
            <p:cNvPr id="5" name="Freeform 6"/>
            <p:cNvSpPr>
              <a:spLocks/>
            </p:cNvSpPr>
            <p:nvPr userDrawn="1"/>
          </p:nvSpPr>
          <p:spPr bwMode="gray">
            <a:xfrm>
              <a:off x="3397250" y="1116013"/>
              <a:ext cx="5746750" cy="5741988"/>
            </a:xfrm>
            <a:custGeom>
              <a:avLst/>
              <a:gdLst>
                <a:gd name="T0" fmla="*/ 0 w 3620"/>
                <a:gd name="T1" fmla="*/ 3617 h 3617"/>
                <a:gd name="T2" fmla="*/ 2549 w 3620"/>
                <a:gd name="T3" fmla="*/ 3617 h 3617"/>
                <a:gd name="T4" fmla="*/ 3620 w 3620"/>
                <a:gd name="T5" fmla="*/ 0 h 3617"/>
                <a:gd name="T6" fmla="*/ 1072 w 3620"/>
                <a:gd name="T7" fmla="*/ 0 h 3617"/>
                <a:gd name="T8" fmla="*/ 0 w 3620"/>
                <a:gd name="T9" fmla="*/ 3617 h 361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620" h="3617">
                  <a:moveTo>
                    <a:pt x="0" y="3617"/>
                  </a:moveTo>
                  <a:lnTo>
                    <a:pt x="2549" y="3617"/>
                  </a:lnTo>
                  <a:lnTo>
                    <a:pt x="3620" y="0"/>
                  </a:lnTo>
                  <a:lnTo>
                    <a:pt x="1072" y="0"/>
                  </a:lnTo>
                  <a:lnTo>
                    <a:pt x="0" y="3617"/>
                  </a:lnTo>
                  <a:close/>
                </a:path>
              </a:pathLst>
            </a:custGeom>
            <a:gradFill rotWithShape="1">
              <a:gsLst>
                <a:gs pos="0">
                  <a:srgbClr val="00257A">
                    <a:alpha val="89999"/>
                  </a:srgbClr>
                </a:gs>
                <a:gs pos="35001">
                  <a:srgbClr val="00338D">
                    <a:alpha val="89999"/>
                  </a:srgbClr>
                </a:gs>
                <a:gs pos="100000">
                  <a:srgbClr val="009FDA">
                    <a:alpha val="89999"/>
                  </a:srgbClr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Freeform 7"/>
            <p:cNvSpPr>
              <a:spLocks/>
            </p:cNvSpPr>
            <p:nvPr userDrawn="1"/>
          </p:nvSpPr>
          <p:spPr bwMode="gray">
            <a:xfrm>
              <a:off x="7007225" y="6116638"/>
              <a:ext cx="2136775" cy="741363"/>
            </a:xfrm>
            <a:custGeom>
              <a:avLst/>
              <a:gdLst>
                <a:gd name="T0" fmla="*/ 0 w 1346"/>
                <a:gd name="T1" fmla="*/ 467 h 467"/>
                <a:gd name="T2" fmla="*/ 1208 w 1346"/>
                <a:gd name="T3" fmla="*/ 467 h 467"/>
                <a:gd name="T4" fmla="*/ 1346 w 1346"/>
                <a:gd name="T5" fmla="*/ 0 h 467"/>
                <a:gd name="T6" fmla="*/ 138 w 1346"/>
                <a:gd name="T7" fmla="*/ 0 h 467"/>
                <a:gd name="T8" fmla="*/ 0 w 1346"/>
                <a:gd name="T9" fmla="*/ 467 h 46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6" h="467">
                  <a:moveTo>
                    <a:pt x="0" y="467"/>
                  </a:moveTo>
                  <a:lnTo>
                    <a:pt x="1208" y="467"/>
                  </a:lnTo>
                  <a:lnTo>
                    <a:pt x="1346" y="0"/>
                  </a:lnTo>
                  <a:lnTo>
                    <a:pt x="138" y="0"/>
                  </a:lnTo>
                  <a:lnTo>
                    <a:pt x="0" y="467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8"/>
            <p:cNvSpPr>
              <a:spLocks/>
            </p:cNvSpPr>
            <p:nvPr userDrawn="1"/>
          </p:nvSpPr>
          <p:spPr bwMode="gray">
            <a:xfrm>
              <a:off x="1241425" y="4743450"/>
              <a:ext cx="2530475" cy="2114550"/>
            </a:xfrm>
            <a:custGeom>
              <a:avLst/>
              <a:gdLst>
                <a:gd name="T0" fmla="*/ 395 w 1594"/>
                <a:gd name="T1" fmla="*/ 0 h 1332"/>
                <a:gd name="T2" fmla="*/ 0 w 1594"/>
                <a:gd name="T3" fmla="*/ 1332 h 1332"/>
                <a:gd name="T4" fmla="*/ 1199 w 1594"/>
                <a:gd name="T5" fmla="*/ 1332 h 1332"/>
                <a:gd name="T6" fmla="*/ 1594 w 1594"/>
                <a:gd name="T7" fmla="*/ 0 h 1332"/>
                <a:gd name="T8" fmla="*/ 395 w 1594"/>
                <a:gd name="T9" fmla="*/ 0 h 133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594" h="1332">
                  <a:moveTo>
                    <a:pt x="395" y="0"/>
                  </a:moveTo>
                  <a:lnTo>
                    <a:pt x="0" y="1332"/>
                  </a:lnTo>
                  <a:lnTo>
                    <a:pt x="1199" y="1332"/>
                  </a:lnTo>
                  <a:lnTo>
                    <a:pt x="1594" y="0"/>
                  </a:lnTo>
                  <a:lnTo>
                    <a:pt x="395" y="0"/>
                  </a:lnTo>
                  <a:close/>
                </a:path>
              </a:pathLst>
            </a:custGeom>
            <a:solidFill>
              <a:srgbClr val="8099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Freeform 27"/>
            <p:cNvSpPr>
              <a:spLocks/>
            </p:cNvSpPr>
            <p:nvPr userDrawn="1"/>
          </p:nvSpPr>
          <p:spPr bwMode="gray">
            <a:xfrm>
              <a:off x="1554163" y="0"/>
              <a:ext cx="4738688" cy="2343150"/>
            </a:xfrm>
            <a:custGeom>
              <a:avLst/>
              <a:gdLst>
                <a:gd name="T0" fmla="*/ 2548 w 2985"/>
                <a:gd name="T1" fmla="*/ 1476 h 1476"/>
                <a:gd name="T2" fmla="*/ 2985 w 2985"/>
                <a:gd name="T3" fmla="*/ 0 h 1476"/>
                <a:gd name="T4" fmla="*/ 437 w 2985"/>
                <a:gd name="T5" fmla="*/ 0 h 1476"/>
                <a:gd name="T6" fmla="*/ 0 w 2985"/>
                <a:gd name="T7" fmla="*/ 1476 h 1476"/>
                <a:gd name="T8" fmla="*/ 2548 w 2985"/>
                <a:gd name="T9" fmla="*/ 1476 h 147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85" h="1476">
                  <a:moveTo>
                    <a:pt x="2548" y="1476"/>
                  </a:moveTo>
                  <a:lnTo>
                    <a:pt x="2985" y="0"/>
                  </a:lnTo>
                  <a:lnTo>
                    <a:pt x="437" y="0"/>
                  </a:lnTo>
                  <a:lnTo>
                    <a:pt x="0" y="1476"/>
                  </a:lnTo>
                  <a:lnTo>
                    <a:pt x="2548" y="1476"/>
                  </a:lnTo>
                  <a:close/>
                </a:path>
              </a:pathLst>
            </a:custGeom>
            <a:gradFill rotWithShape="1">
              <a:gsLst>
                <a:gs pos="0">
                  <a:srgbClr val="00257A">
                    <a:alpha val="89999"/>
                  </a:srgbClr>
                </a:gs>
                <a:gs pos="35001">
                  <a:srgbClr val="00338D">
                    <a:alpha val="89999"/>
                  </a:srgbClr>
                </a:gs>
                <a:gs pos="100000">
                  <a:srgbClr val="009FDA">
                    <a:alpha val="89999"/>
                  </a:srgbClr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 36"/>
            <p:cNvSpPr>
              <a:spLocks/>
            </p:cNvSpPr>
            <p:nvPr userDrawn="1"/>
          </p:nvSpPr>
          <p:spPr bwMode="gray">
            <a:xfrm>
              <a:off x="0" y="0"/>
              <a:ext cx="3898900" cy="5630863"/>
            </a:xfrm>
            <a:custGeom>
              <a:avLst/>
              <a:gdLst>
                <a:gd name="T0" fmla="*/ 2456 w 2456"/>
                <a:gd name="T1" fmla="*/ 0 h 3547"/>
                <a:gd name="T2" fmla="*/ 0 w 2456"/>
                <a:gd name="T3" fmla="*/ 0 h 3547"/>
                <a:gd name="T4" fmla="*/ 0 w 2456"/>
                <a:gd name="T5" fmla="*/ 3547 h 3547"/>
                <a:gd name="T6" fmla="*/ 1405 w 2456"/>
                <a:gd name="T7" fmla="*/ 3547 h 3547"/>
                <a:gd name="T8" fmla="*/ 2456 w 2456"/>
                <a:gd name="T9" fmla="*/ 0 h 35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456" h="3547">
                  <a:moveTo>
                    <a:pt x="2456" y="0"/>
                  </a:moveTo>
                  <a:lnTo>
                    <a:pt x="0" y="0"/>
                  </a:lnTo>
                  <a:lnTo>
                    <a:pt x="0" y="3547"/>
                  </a:lnTo>
                  <a:lnTo>
                    <a:pt x="1405" y="3547"/>
                  </a:lnTo>
                  <a:lnTo>
                    <a:pt x="2456" y="0"/>
                  </a:lnTo>
                  <a:close/>
                </a:path>
              </a:pathLst>
            </a:custGeom>
            <a:solidFill>
              <a:srgbClr val="BFCC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Freeform 11"/>
            <p:cNvSpPr>
              <a:spLocks/>
            </p:cNvSpPr>
            <p:nvPr userDrawn="1"/>
          </p:nvSpPr>
          <p:spPr bwMode="gray">
            <a:xfrm>
              <a:off x="0" y="2343150"/>
              <a:ext cx="1554163" cy="4514850"/>
            </a:xfrm>
            <a:custGeom>
              <a:avLst/>
              <a:gdLst>
                <a:gd name="T0" fmla="*/ 0 w 979"/>
                <a:gd name="T1" fmla="*/ 0 h 2844"/>
                <a:gd name="T2" fmla="*/ 0 w 979"/>
                <a:gd name="T3" fmla="*/ 2844 h 2844"/>
                <a:gd name="T4" fmla="*/ 137 w 979"/>
                <a:gd name="T5" fmla="*/ 2844 h 2844"/>
                <a:gd name="T6" fmla="*/ 979 w 979"/>
                <a:gd name="T7" fmla="*/ 0 h 2844"/>
                <a:gd name="T8" fmla="*/ 0 w 979"/>
                <a:gd name="T9" fmla="*/ 0 h 284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79" h="2844">
                  <a:moveTo>
                    <a:pt x="0" y="0"/>
                  </a:moveTo>
                  <a:lnTo>
                    <a:pt x="0" y="2844"/>
                  </a:lnTo>
                  <a:lnTo>
                    <a:pt x="137" y="2844"/>
                  </a:lnTo>
                  <a:lnTo>
                    <a:pt x="97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5EA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12"/>
            <p:cNvSpPr>
              <a:spLocks/>
            </p:cNvSpPr>
            <p:nvPr userDrawn="1"/>
          </p:nvSpPr>
          <p:spPr bwMode="gray">
            <a:xfrm>
              <a:off x="7007225" y="6116638"/>
              <a:ext cx="655638" cy="741363"/>
            </a:xfrm>
            <a:custGeom>
              <a:avLst/>
              <a:gdLst>
                <a:gd name="T0" fmla="*/ 413 w 413"/>
                <a:gd name="T1" fmla="*/ 0 h 467"/>
                <a:gd name="T2" fmla="*/ 138 w 413"/>
                <a:gd name="T3" fmla="*/ 0 h 467"/>
                <a:gd name="T4" fmla="*/ 0 w 413"/>
                <a:gd name="T5" fmla="*/ 467 h 467"/>
                <a:gd name="T6" fmla="*/ 275 w 413"/>
                <a:gd name="T7" fmla="*/ 467 h 467"/>
                <a:gd name="T8" fmla="*/ 413 w 413"/>
                <a:gd name="T9" fmla="*/ 0 h 46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13" h="467">
                  <a:moveTo>
                    <a:pt x="413" y="0"/>
                  </a:moveTo>
                  <a:lnTo>
                    <a:pt x="138" y="0"/>
                  </a:lnTo>
                  <a:lnTo>
                    <a:pt x="0" y="467"/>
                  </a:lnTo>
                  <a:lnTo>
                    <a:pt x="275" y="467"/>
                  </a:lnTo>
                  <a:lnTo>
                    <a:pt x="413" y="0"/>
                  </a:lnTo>
                  <a:close/>
                </a:path>
              </a:pathLst>
            </a:custGeom>
            <a:solidFill>
              <a:srgbClr val="00338D">
                <a:alpha val="94901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13"/>
            <p:cNvSpPr>
              <a:spLocks/>
            </p:cNvSpPr>
            <p:nvPr userDrawn="1"/>
          </p:nvSpPr>
          <p:spPr bwMode="gray">
            <a:xfrm>
              <a:off x="4735513" y="1116013"/>
              <a:ext cx="1227138" cy="1227138"/>
            </a:xfrm>
            <a:custGeom>
              <a:avLst/>
              <a:gdLst>
                <a:gd name="T0" fmla="*/ 773 w 773"/>
                <a:gd name="T1" fmla="*/ 0 h 773"/>
                <a:gd name="T2" fmla="*/ 229 w 773"/>
                <a:gd name="T3" fmla="*/ 0 h 773"/>
                <a:gd name="T4" fmla="*/ 0 w 773"/>
                <a:gd name="T5" fmla="*/ 773 h 773"/>
                <a:gd name="T6" fmla="*/ 544 w 773"/>
                <a:gd name="T7" fmla="*/ 773 h 773"/>
                <a:gd name="T8" fmla="*/ 773 w 773"/>
                <a:gd name="T9" fmla="*/ 0 h 77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73" h="773">
                  <a:moveTo>
                    <a:pt x="773" y="0"/>
                  </a:moveTo>
                  <a:lnTo>
                    <a:pt x="229" y="0"/>
                  </a:lnTo>
                  <a:lnTo>
                    <a:pt x="0" y="773"/>
                  </a:lnTo>
                  <a:lnTo>
                    <a:pt x="544" y="773"/>
                  </a:lnTo>
                  <a:lnTo>
                    <a:pt x="773" y="0"/>
                  </a:lnTo>
                  <a:close/>
                </a:path>
              </a:pathLst>
            </a:custGeom>
            <a:solidFill>
              <a:srgbClr val="0025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14"/>
            <p:cNvSpPr>
              <a:spLocks/>
            </p:cNvSpPr>
            <p:nvPr userDrawn="1"/>
          </p:nvSpPr>
          <p:spPr bwMode="gray">
            <a:xfrm>
              <a:off x="1604963" y="4743450"/>
              <a:ext cx="889000" cy="887413"/>
            </a:xfrm>
            <a:custGeom>
              <a:avLst/>
              <a:gdLst>
                <a:gd name="T0" fmla="*/ 0 w 560"/>
                <a:gd name="T1" fmla="*/ 559 h 559"/>
                <a:gd name="T2" fmla="*/ 394 w 560"/>
                <a:gd name="T3" fmla="*/ 559 h 559"/>
                <a:gd name="T4" fmla="*/ 560 w 560"/>
                <a:gd name="T5" fmla="*/ 0 h 559"/>
                <a:gd name="T6" fmla="*/ 166 w 560"/>
                <a:gd name="T7" fmla="*/ 0 h 559"/>
                <a:gd name="T8" fmla="*/ 0 w 560"/>
                <a:gd name="T9" fmla="*/ 559 h 5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60" h="559">
                  <a:moveTo>
                    <a:pt x="0" y="559"/>
                  </a:moveTo>
                  <a:lnTo>
                    <a:pt x="394" y="559"/>
                  </a:lnTo>
                  <a:lnTo>
                    <a:pt x="560" y="0"/>
                  </a:lnTo>
                  <a:lnTo>
                    <a:pt x="166" y="0"/>
                  </a:lnTo>
                  <a:lnTo>
                    <a:pt x="0" y="559"/>
                  </a:lnTo>
                  <a:close/>
                </a:path>
              </a:pathLst>
            </a:custGeom>
            <a:solidFill>
              <a:srgbClr val="4066AA">
                <a:alpha val="94901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15"/>
            <p:cNvSpPr>
              <a:spLocks/>
            </p:cNvSpPr>
            <p:nvPr userDrawn="1"/>
          </p:nvSpPr>
          <p:spPr bwMode="gray">
            <a:xfrm>
              <a:off x="1554163" y="0"/>
              <a:ext cx="2344738" cy="2343150"/>
            </a:xfrm>
            <a:custGeom>
              <a:avLst/>
              <a:gdLst>
                <a:gd name="T0" fmla="*/ 437 w 1477"/>
                <a:gd name="T1" fmla="*/ 0 h 1476"/>
                <a:gd name="T2" fmla="*/ 0 w 1477"/>
                <a:gd name="T3" fmla="*/ 1476 h 1476"/>
                <a:gd name="T4" fmla="*/ 1040 w 1477"/>
                <a:gd name="T5" fmla="*/ 1476 h 1476"/>
                <a:gd name="T6" fmla="*/ 1477 w 1477"/>
                <a:gd name="T7" fmla="*/ 0 h 1476"/>
                <a:gd name="T8" fmla="*/ 437 w 1477"/>
                <a:gd name="T9" fmla="*/ 0 h 147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477" h="1476">
                  <a:moveTo>
                    <a:pt x="437" y="0"/>
                  </a:moveTo>
                  <a:lnTo>
                    <a:pt x="0" y="1476"/>
                  </a:lnTo>
                  <a:lnTo>
                    <a:pt x="1040" y="1476"/>
                  </a:lnTo>
                  <a:lnTo>
                    <a:pt x="1477" y="0"/>
                  </a:lnTo>
                  <a:lnTo>
                    <a:pt x="437" y="0"/>
                  </a:lnTo>
                  <a:close/>
                </a:path>
              </a:pathLst>
            </a:custGeom>
            <a:solidFill>
              <a:srgbClr val="4066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16"/>
            <p:cNvSpPr>
              <a:spLocks/>
            </p:cNvSpPr>
            <p:nvPr userDrawn="1"/>
          </p:nvSpPr>
          <p:spPr bwMode="gray">
            <a:xfrm>
              <a:off x="0" y="2343150"/>
              <a:ext cx="1554163" cy="3287713"/>
            </a:xfrm>
            <a:custGeom>
              <a:avLst/>
              <a:gdLst>
                <a:gd name="T0" fmla="*/ 0 w 979"/>
                <a:gd name="T1" fmla="*/ 0 h 2071"/>
                <a:gd name="T2" fmla="*/ 0 w 979"/>
                <a:gd name="T3" fmla="*/ 2071 h 2071"/>
                <a:gd name="T4" fmla="*/ 366 w 979"/>
                <a:gd name="T5" fmla="*/ 2071 h 2071"/>
                <a:gd name="T6" fmla="*/ 979 w 979"/>
                <a:gd name="T7" fmla="*/ 0 h 2071"/>
                <a:gd name="T8" fmla="*/ 0 w 979"/>
                <a:gd name="T9" fmla="*/ 0 h 207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79" h="2071">
                  <a:moveTo>
                    <a:pt x="0" y="0"/>
                  </a:moveTo>
                  <a:lnTo>
                    <a:pt x="0" y="2071"/>
                  </a:lnTo>
                  <a:lnTo>
                    <a:pt x="366" y="2071"/>
                  </a:lnTo>
                  <a:lnTo>
                    <a:pt x="97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099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" name="Title 7"/>
          <p:cNvSpPr>
            <a:spLocks noGrp="1"/>
          </p:cNvSpPr>
          <p:nvPr>
            <p:ph type="title"/>
          </p:nvPr>
        </p:nvSpPr>
        <p:spPr bwMode="gray">
          <a:xfrm>
            <a:off x="4932045" y="2708920"/>
            <a:ext cx="3168352" cy="1656184"/>
          </a:xfrm>
          <a:noFill/>
          <a:ln w="9525">
            <a:noFill/>
            <a:miter lim="800000"/>
            <a:headEnd/>
            <a:tailEnd/>
          </a:ln>
        </p:spPr>
        <p:txBody>
          <a:bodyPr anchor="t">
            <a:noAutofit/>
          </a:bodyPr>
          <a:lstStyle>
            <a:lvl1pPr>
              <a:defRPr lang="en-GB" sz="3000" b="1" kern="1200" noProof="0" smtClean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>
              <a:defRPr lang="en-GB" sz="3000" b="1" kern="1200" noProof="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defRPr>
            </a:lvl2pPr>
            <a:lvl3pPr>
              <a:defRPr lang="en-GB" sz="3000" b="1" kern="1200" noProof="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defRPr>
            </a:lvl3pPr>
            <a:lvl4pPr>
              <a:defRPr lang="en-GB" sz="3000" b="1" kern="1200" noProof="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defRPr>
            </a:lvl4pPr>
            <a:lvl5pPr>
              <a:defRPr lang="en-GB" sz="3000" b="1" kern="1200" noProof="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defRPr>
            </a:lvl5pPr>
            <a:lvl6pPr>
              <a:defRPr lang="en-GB" sz="3000" b="1" kern="1200" noProof="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defRPr>
            </a:lvl6pPr>
            <a:lvl7pPr>
              <a:defRPr lang="en-GB" sz="3000" b="1" kern="1200" noProof="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defRPr>
            </a:lvl7pPr>
            <a:lvl8pPr>
              <a:defRPr lang="en-GB" sz="3000" b="1" kern="1200" noProof="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defRPr>
            </a:lvl8pPr>
            <a:lvl9pPr>
              <a:defRPr lang="en-GB" sz="3000" b="1" kern="1200" noProof="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defRPr>
            </a:lvl9pPr>
          </a:lstStyle>
          <a:p>
            <a:pPr lvl="0"/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0"/>
          </p:nvPr>
        </p:nvSpPr>
        <p:spPr bwMode="gray">
          <a:xfrm>
            <a:off x="4932366" y="4509130"/>
            <a:ext cx="2807989" cy="1080119"/>
          </a:xfrm>
          <a:noFill/>
          <a:ln w="9525">
            <a:noFill/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>
              <a:defRPr lang="en-US" sz="1200" b="0" kern="1200" noProof="0" dirty="0" smtClean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>
              <a:defRPr lang="en-US" sz="1200" b="0" kern="1200" noProof="0" dirty="0" smtClean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>
              <a:defRPr lang="en-US" sz="1200" b="0" kern="1200" noProof="0" dirty="0" smtClean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>
              <a:defRPr lang="en-US" sz="1200" b="0" kern="1200" noProof="0" dirty="0" smtClean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>
              <a:defRPr lang="en-US" sz="1200" b="0" kern="1200" noProof="0" dirty="0" smtClean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>
              <a:defRPr lang="en-US" sz="1200" b="0" kern="1200" noProof="0" dirty="0" smtClean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6pPr>
            <a:lvl7pPr>
              <a:defRPr lang="en-US" sz="1200" b="0" kern="1200" noProof="0" dirty="0" smtClean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7pPr>
            <a:lvl8pPr>
              <a:defRPr lang="en-US" sz="1200" b="0" kern="1200" noProof="0" dirty="0" smtClean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8pPr>
            <a:lvl9pPr>
              <a:defRPr lang="en-US" sz="1200" b="0" kern="1200" noProof="0" dirty="0" smtClean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2110412"/>
      </p:ext>
    </p:extLst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Two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29"/>
          <p:cNvSpPr>
            <a:spLocks/>
          </p:cNvSpPr>
          <p:nvPr userDrawn="1"/>
        </p:nvSpPr>
        <p:spPr bwMode="gray">
          <a:xfrm>
            <a:off x="0" y="906463"/>
            <a:ext cx="1846263" cy="5475287"/>
          </a:xfrm>
          <a:custGeom>
            <a:avLst/>
            <a:gdLst>
              <a:gd name="T0" fmla="*/ 0 w 1260"/>
              <a:gd name="T1" fmla="*/ 0 h 3748"/>
              <a:gd name="T2" fmla="*/ 0 w 1260"/>
              <a:gd name="T3" fmla="*/ 5474865 h 3748"/>
              <a:gd name="T4" fmla="*/ 1846385 w 1260"/>
              <a:gd name="T5" fmla="*/ 5474865 h 3748"/>
              <a:gd name="T6" fmla="*/ 1846385 w 1260"/>
              <a:gd name="T7" fmla="*/ 0 h 3748"/>
              <a:gd name="T8" fmla="*/ 0 w 1260"/>
              <a:gd name="T9" fmla="*/ 0 h 3748"/>
              <a:gd name="T10" fmla="*/ 0 w 1260"/>
              <a:gd name="T11" fmla="*/ 0 h 3748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260"/>
              <a:gd name="T19" fmla="*/ 0 h 3748"/>
              <a:gd name="T20" fmla="*/ 1260 w 1260"/>
              <a:gd name="T21" fmla="*/ 3748 h 3748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260" h="3748">
                <a:moveTo>
                  <a:pt x="0" y="0"/>
                </a:moveTo>
                <a:lnTo>
                  <a:pt x="0" y="3748"/>
                </a:lnTo>
                <a:lnTo>
                  <a:pt x="1260" y="3748"/>
                </a:lnTo>
                <a:lnTo>
                  <a:pt x="1260" y="0"/>
                </a:lnTo>
                <a:lnTo>
                  <a:pt x="0" y="0"/>
                </a:lnTo>
                <a:close/>
              </a:path>
            </a:pathLst>
          </a:custGeom>
          <a:solidFill>
            <a:srgbClr val="DC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" name="Line 33"/>
          <p:cNvSpPr>
            <a:spLocks noChangeShapeType="1"/>
          </p:cNvSpPr>
          <p:nvPr userDrawn="1"/>
        </p:nvSpPr>
        <p:spPr bwMode="gray">
          <a:xfrm>
            <a:off x="0" y="6381750"/>
            <a:ext cx="9136063" cy="0"/>
          </a:xfrm>
          <a:prstGeom prst="line">
            <a:avLst/>
          </a:prstGeom>
          <a:noFill/>
          <a:ln w="6350">
            <a:solidFill>
              <a:srgbClr val="97989A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" name="Line 31"/>
          <p:cNvSpPr>
            <a:spLocks noChangeShapeType="1"/>
          </p:cNvSpPr>
          <p:nvPr userDrawn="1"/>
        </p:nvSpPr>
        <p:spPr bwMode="gray">
          <a:xfrm>
            <a:off x="0" y="906463"/>
            <a:ext cx="9136063" cy="0"/>
          </a:xfrm>
          <a:prstGeom prst="line">
            <a:avLst/>
          </a:prstGeom>
          <a:noFill/>
          <a:ln w="6350">
            <a:solidFill>
              <a:srgbClr val="97989A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2"/>
          </p:nvPr>
        </p:nvSpPr>
        <p:spPr bwMode="gray">
          <a:xfrm>
            <a:off x="252046" y="1195200"/>
            <a:ext cx="1594338" cy="4895850"/>
          </a:xfrm>
        </p:spPr>
        <p:txBody>
          <a:bodyPr rIns="144000" rtlCol="0">
            <a:normAutofit/>
          </a:bodyPr>
          <a:lstStyle>
            <a:lvl1pPr algn="l" defTabSz="914400" rtl="0" eaLnBrk="1" latinLnBrk="0" hangingPunct="1">
              <a:lnSpc>
                <a:spcPct val="135000"/>
              </a:lnSpc>
              <a:spcBef>
                <a:spcPts val="600"/>
              </a:spcBef>
              <a:buFont typeface="Arial" pitchFamily="34" charset="0"/>
              <a:defRPr lang="en-US" sz="900" b="1" kern="1200" noProof="0" dirty="0" smtClean="0">
                <a:solidFill>
                  <a:srgbClr val="00338D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180975" indent="-180975" algn="l" defTabSz="914400" rtl="0" eaLnBrk="1" latinLnBrk="0" hangingPunct="1">
              <a:lnSpc>
                <a:spcPct val="135000"/>
              </a:lnSpc>
              <a:spcBef>
                <a:spcPts val="600"/>
              </a:spcBef>
              <a:buClr>
                <a:srgbClr val="00338D"/>
              </a:buClr>
              <a:buFont typeface="Arial" pitchFamily="34" charset="0"/>
              <a:buChar char="■"/>
              <a:defRPr lang="en-US" sz="900" b="1" kern="1200" noProof="0" dirty="0" smtClean="0">
                <a:solidFill>
                  <a:srgbClr val="00338D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361950" indent="-177800" algn="l" defTabSz="914400" rtl="0" eaLnBrk="1" latinLnBrk="0" hangingPunct="1">
              <a:lnSpc>
                <a:spcPct val="135000"/>
              </a:lnSpc>
              <a:spcBef>
                <a:spcPts val="600"/>
              </a:spcBef>
              <a:buClr>
                <a:srgbClr val="00338D"/>
              </a:buClr>
              <a:buFont typeface="Arial" pitchFamily="34" charset="0"/>
              <a:buChar char="–"/>
              <a:defRPr lang="en-US" sz="900" b="1" kern="1200" noProof="0" dirty="0" smtClean="0">
                <a:solidFill>
                  <a:srgbClr val="00338D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539750" indent="-177800" algn="l" defTabSz="914400" rtl="0" eaLnBrk="1" latinLnBrk="0" hangingPunct="1">
              <a:lnSpc>
                <a:spcPct val="135000"/>
              </a:lnSpc>
              <a:spcBef>
                <a:spcPts val="600"/>
              </a:spcBef>
              <a:buClr>
                <a:srgbClr val="00338D"/>
              </a:buClr>
              <a:buFont typeface="Arial" pitchFamily="34" charset="0"/>
              <a:buChar char="■"/>
              <a:defRPr lang="en-US" sz="900" b="1" kern="1200" noProof="0" dirty="0" smtClean="0">
                <a:solidFill>
                  <a:srgbClr val="00338D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719138" indent="-174625" algn="l" defTabSz="914400" rtl="0" eaLnBrk="1" latinLnBrk="0" hangingPunct="1">
              <a:lnSpc>
                <a:spcPct val="135000"/>
              </a:lnSpc>
              <a:spcBef>
                <a:spcPts val="600"/>
              </a:spcBef>
              <a:buClr>
                <a:srgbClr val="00338D"/>
              </a:buClr>
              <a:buFont typeface="Arial" pitchFamily="34" charset="0"/>
              <a:buChar char="–"/>
              <a:defRPr lang="en-GB" sz="900" b="1" kern="1200" noProof="0" dirty="0" smtClean="0">
                <a:solidFill>
                  <a:srgbClr val="00338D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895350" indent="-177800">
              <a:lnSpc>
                <a:spcPct val="100000"/>
              </a:lnSpc>
              <a:buClr>
                <a:srgbClr val="00338D"/>
              </a:buClr>
              <a:buFont typeface="Arial" pitchFamily="34" charset="0"/>
              <a:buChar char="■"/>
              <a:defRPr lang="en-US" sz="900" b="1" kern="1200" baseline="0" dirty="0" smtClean="0">
                <a:solidFill>
                  <a:srgbClr val="00338D"/>
                </a:solidFill>
                <a:latin typeface="Arial" pitchFamily="34" charset="0"/>
                <a:ea typeface="+mn-ea"/>
                <a:cs typeface="Arial" pitchFamily="34" charset="0"/>
              </a:defRPr>
            </a:lvl6pPr>
            <a:lvl7pPr marL="1079500" indent="-184150">
              <a:lnSpc>
                <a:spcPct val="100000"/>
              </a:lnSpc>
              <a:buClr>
                <a:srgbClr val="00338D"/>
              </a:buClr>
              <a:buFont typeface="Arial" pitchFamily="34" charset="0"/>
              <a:buChar char="–"/>
              <a:defRPr lang="en-US" sz="900" b="1" kern="1200" baseline="0" dirty="0" smtClean="0">
                <a:solidFill>
                  <a:srgbClr val="00338D"/>
                </a:solidFill>
                <a:latin typeface="Arial" pitchFamily="34" charset="0"/>
                <a:ea typeface="+mn-ea"/>
                <a:cs typeface="Arial" pitchFamily="34" charset="0"/>
              </a:defRPr>
            </a:lvl7pPr>
            <a:lvl8pPr marL="1257300" indent="-177800">
              <a:lnSpc>
                <a:spcPct val="100000"/>
              </a:lnSpc>
              <a:buClr>
                <a:srgbClr val="00338D"/>
              </a:buClr>
              <a:buFont typeface="Arial" pitchFamily="34" charset="0"/>
              <a:buChar char="■"/>
              <a:defRPr lang="en-US" sz="900" b="1" kern="1200" dirty="0" smtClean="0">
                <a:solidFill>
                  <a:srgbClr val="00338D"/>
                </a:solidFill>
                <a:latin typeface="Arial" pitchFamily="34" charset="0"/>
                <a:ea typeface="+mn-ea"/>
                <a:cs typeface="+mn-cs"/>
              </a:defRPr>
            </a:lvl8pPr>
            <a:lvl9pPr marL="1401763" indent="-144463">
              <a:lnSpc>
                <a:spcPct val="100000"/>
              </a:lnSpc>
              <a:buClr>
                <a:srgbClr val="00338D"/>
              </a:buClr>
              <a:buFont typeface="Arial" pitchFamily="34" charset="0"/>
              <a:buChar char="–"/>
              <a:defRPr lang="en-US" sz="900" b="1" kern="1200" dirty="0" smtClean="0">
                <a:solidFill>
                  <a:srgbClr val="00338D"/>
                </a:solidFill>
                <a:latin typeface="Arial" pitchFamily="34" charset="0"/>
                <a:ea typeface="+mn-ea"/>
                <a:cs typeface="Arial" pitchFamily="34" charset="0"/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 smtClean="0"/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13"/>
          </p:nvPr>
        </p:nvSpPr>
        <p:spPr bwMode="gray">
          <a:xfrm>
            <a:off x="2113085" y="1196975"/>
            <a:ext cx="3323492" cy="48958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28" name="Text Placeholder 27"/>
          <p:cNvSpPr>
            <a:spLocks noGrp="1"/>
          </p:cNvSpPr>
          <p:nvPr>
            <p:ph type="body" sz="quarter" idx="14"/>
          </p:nvPr>
        </p:nvSpPr>
        <p:spPr bwMode="gray">
          <a:xfrm>
            <a:off x="5568462" y="1196975"/>
            <a:ext cx="3323492" cy="48958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79307729"/>
      </p:ext>
    </p:extLst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Two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29"/>
          <p:cNvSpPr>
            <a:spLocks/>
          </p:cNvSpPr>
          <p:nvPr userDrawn="1"/>
        </p:nvSpPr>
        <p:spPr bwMode="gray">
          <a:xfrm>
            <a:off x="0" y="906463"/>
            <a:ext cx="1846263" cy="5475287"/>
          </a:xfrm>
          <a:custGeom>
            <a:avLst/>
            <a:gdLst>
              <a:gd name="T0" fmla="*/ 0 w 1260"/>
              <a:gd name="T1" fmla="*/ 0 h 3748"/>
              <a:gd name="T2" fmla="*/ 0 w 1260"/>
              <a:gd name="T3" fmla="*/ 5474865 h 3748"/>
              <a:gd name="T4" fmla="*/ 1846385 w 1260"/>
              <a:gd name="T5" fmla="*/ 5474865 h 3748"/>
              <a:gd name="T6" fmla="*/ 1846385 w 1260"/>
              <a:gd name="T7" fmla="*/ 0 h 3748"/>
              <a:gd name="T8" fmla="*/ 0 w 1260"/>
              <a:gd name="T9" fmla="*/ 0 h 3748"/>
              <a:gd name="T10" fmla="*/ 0 w 1260"/>
              <a:gd name="T11" fmla="*/ 0 h 3748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260"/>
              <a:gd name="T19" fmla="*/ 0 h 3748"/>
              <a:gd name="T20" fmla="*/ 1260 w 1260"/>
              <a:gd name="T21" fmla="*/ 3748 h 3748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260" h="3748">
                <a:moveTo>
                  <a:pt x="0" y="0"/>
                </a:moveTo>
                <a:lnTo>
                  <a:pt x="0" y="3748"/>
                </a:lnTo>
                <a:lnTo>
                  <a:pt x="1260" y="3748"/>
                </a:lnTo>
                <a:lnTo>
                  <a:pt x="1260" y="0"/>
                </a:lnTo>
                <a:lnTo>
                  <a:pt x="0" y="0"/>
                </a:lnTo>
                <a:close/>
              </a:path>
            </a:pathLst>
          </a:custGeom>
          <a:solidFill>
            <a:srgbClr val="DC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" name="Line 33"/>
          <p:cNvSpPr>
            <a:spLocks noChangeShapeType="1"/>
          </p:cNvSpPr>
          <p:nvPr userDrawn="1"/>
        </p:nvSpPr>
        <p:spPr bwMode="gray">
          <a:xfrm>
            <a:off x="0" y="6381750"/>
            <a:ext cx="9136063" cy="0"/>
          </a:xfrm>
          <a:prstGeom prst="line">
            <a:avLst/>
          </a:prstGeom>
          <a:noFill/>
          <a:ln w="6350">
            <a:solidFill>
              <a:srgbClr val="97989A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" name="Line 31"/>
          <p:cNvSpPr>
            <a:spLocks noChangeShapeType="1"/>
          </p:cNvSpPr>
          <p:nvPr userDrawn="1"/>
        </p:nvSpPr>
        <p:spPr bwMode="gray">
          <a:xfrm>
            <a:off x="0" y="906463"/>
            <a:ext cx="9136063" cy="0"/>
          </a:xfrm>
          <a:prstGeom prst="line">
            <a:avLst/>
          </a:prstGeom>
          <a:noFill/>
          <a:ln w="6350">
            <a:solidFill>
              <a:srgbClr val="97989A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2"/>
          </p:nvPr>
        </p:nvSpPr>
        <p:spPr bwMode="gray">
          <a:xfrm>
            <a:off x="252046" y="1195200"/>
            <a:ext cx="1594338" cy="4895850"/>
          </a:xfrm>
        </p:spPr>
        <p:txBody>
          <a:bodyPr rIns="144000" rtlCol="0">
            <a:normAutofit/>
          </a:bodyPr>
          <a:lstStyle>
            <a:lvl1pPr algn="l" defTabSz="914400" rtl="0" eaLnBrk="1" latinLnBrk="0" hangingPunct="1">
              <a:lnSpc>
                <a:spcPct val="135000"/>
              </a:lnSpc>
              <a:spcBef>
                <a:spcPts val="600"/>
              </a:spcBef>
              <a:buFont typeface="Arial" pitchFamily="34" charset="0"/>
              <a:defRPr lang="en-US" sz="900" b="1" kern="1200" noProof="0" dirty="0" smtClean="0">
                <a:solidFill>
                  <a:srgbClr val="00338D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180975" indent="-180975" algn="l" defTabSz="914400" rtl="0" eaLnBrk="1" latinLnBrk="0" hangingPunct="1">
              <a:lnSpc>
                <a:spcPct val="135000"/>
              </a:lnSpc>
              <a:spcBef>
                <a:spcPts val="600"/>
              </a:spcBef>
              <a:buClr>
                <a:srgbClr val="00338D"/>
              </a:buClr>
              <a:buFont typeface="Arial" pitchFamily="34" charset="0"/>
              <a:buChar char="■"/>
              <a:defRPr lang="en-US" sz="900" b="1" kern="1200" noProof="0" dirty="0" smtClean="0">
                <a:solidFill>
                  <a:srgbClr val="00338D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361950" indent="-177800" algn="l" defTabSz="914400" rtl="0" eaLnBrk="1" latinLnBrk="0" hangingPunct="1">
              <a:lnSpc>
                <a:spcPct val="135000"/>
              </a:lnSpc>
              <a:spcBef>
                <a:spcPts val="600"/>
              </a:spcBef>
              <a:buClr>
                <a:srgbClr val="00338D"/>
              </a:buClr>
              <a:buFont typeface="Arial" pitchFamily="34" charset="0"/>
              <a:buChar char="–"/>
              <a:defRPr lang="en-US" sz="900" b="1" kern="1200" noProof="0" dirty="0" smtClean="0">
                <a:solidFill>
                  <a:srgbClr val="00338D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539750" indent="-177800" algn="l" defTabSz="914400" rtl="0" eaLnBrk="1" latinLnBrk="0" hangingPunct="1">
              <a:lnSpc>
                <a:spcPct val="135000"/>
              </a:lnSpc>
              <a:spcBef>
                <a:spcPts val="600"/>
              </a:spcBef>
              <a:buClr>
                <a:srgbClr val="00338D"/>
              </a:buClr>
              <a:buFont typeface="Arial" pitchFamily="34" charset="0"/>
              <a:buChar char="■"/>
              <a:defRPr lang="en-US" sz="900" b="1" kern="1200" noProof="0" dirty="0" smtClean="0">
                <a:solidFill>
                  <a:srgbClr val="00338D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719138" indent="-174625" algn="l" defTabSz="914400" rtl="0" eaLnBrk="1" latinLnBrk="0" hangingPunct="1">
              <a:lnSpc>
                <a:spcPct val="135000"/>
              </a:lnSpc>
              <a:spcBef>
                <a:spcPts val="600"/>
              </a:spcBef>
              <a:buClr>
                <a:srgbClr val="00338D"/>
              </a:buClr>
              <a:buFont typeface="Arial" pitchFamily="34" charset="0"/>
              <a:buChar char="–"/>
              <a:defRPr lang="en-GB" sz="900" b="1" kern="1200" noProof="0" dirty="0" smtClean="0">
                <a:solidFill>
                  <a:srgbClr val="00338D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895350" indent="-177800">
              <a:lnSpc>
                <a:spcPct val="100000"/>
              </a:lnSpc>
              <a:buClr>
                <a:srgbClr val="00338D"/>
              </a:buClr>
              <a:buFont typeface="Arial" pitchFamily="34" charset="0"/>
              <a:buChar char="■"/>
              <a:defRPr lang="en-US" sz="900" b="1" kern="1200" baseline="0" dirty="0" smtClean="0">
                <a:solidFill>
                  <a:srgbClr val="00338D"/>
                </a:solidFill>
                <a:latin typeface="Arial" pitchFamily="34" charset="0"/>
                <a:ea typeface="+mn-ea"/>
                <a:cs typeface="Arial" pitchFamily="34" charset="0"/>
              </a:defRPr>
            </a:lvl6pPr>
            <a:lvl7pPr marL="1079500" indent="-184150">
              <a:lnSpc>
                <a:spcPct val="100000"/>
              </a:lnSpc>
              <a:buClr>
                <a:srgbClr val="00338D"/>
              </a:buClr>
              <a:buFont typeface="Arial" pitchFamily="34" charset="0"/>
              <a:buChar char="–"/>
              <a:defRPr lang="en-US" sz="900" b="1" kern="1200" baseline="0" dirty="0" smtClean="0">
                <a:solidFill>
                  <a:srgbClr val="00338D"/>
                </a:solidFill>
                <a:latin typeface="Arial" pitchFamily="34" charset="0"/>
                <a:ea typeface="+mn-ea"/>
                <a:cs typeface="Arial" pitchFamily="34" charset="0"/>
              </a:defRPr>
            </a:lvl7pPr>
            <a:lvl8pPr marL="1257300" indent="-177800">
              <a:lnSpc>
                <a:spcPct val="100000"/>
              </a:lnSpc>
              <a:buClr>
                <a:srgbClr val="00338D"/>
              </a:buClr>
              <a:buFont typeface="Arial" pitchFamily="34" charset="0"/>
              <a:buChar char="■"/>
              <a:defRPr lang="en-US" sz="900" b="1" kern="1200" dirty="0" smtClean="0">
                <a:solidFill>
                  <a:srgbClr val="00338D"/>
                </a:solidFill>
                <a:latin typeface="Arial" pitchFamily="34" charset="0"/>
                <a:ea typeface="+mn-ea"/>
                <a:cs typeface="+mn-cs"/>
              </a:defRPr>
            </a:lvl8pPr>
            <a:lvl9pPr marL="1401763" indent="-144463">
              <a:lnSpc>
                <a:spcPct val="100000"/>
              </a:lnSpc>
              <a:buClr>
                <a:srgbClr val="00338D"/>
              </a:buClr>
              <a:buFont typeface="Arial" pitchFamily="34" charset="0"/>
              <a:buChar char="–"/>
              <a:defRPr lang="en-US" sz="900" b="1" kern="1200" dirty="0" smtClean="0">
                <a:solidFill>
                  <a:srgbClr val="00338D"/>
                </a:solidFill>
                <a:latin typeface="Arial" pitchFamily="34" charset="0"/>
                <a:ea typeface="+mn-ea"/>
                <a:cs typeface="Arial" pitchFamily="34" charset="0"/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 smtClean="0"/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13"/>
          </p:nvPr>
        </p:nvSpPr>
        <p:spPr bwMode="gray">
          <a:xfrm>
            <a:off x="2113085" y="1196975"/>
            <a:ext cx="3323492" cy="48958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28" name="Text Placeholder 27"/>
          <p:cNvSpPr>
            <a:spLocks noGrp="1"/>
          </p:cNvSpPr>
          <p:nvPr>
            <p:ph type="body" sz="quarter" idx="14"/>
          </p:nvPr>
        </p:nvSpPr>
        <p:spPr bwMode="gray">
          <a:xfrm>
            <a:off x="5568462" y="1196975"/>
            <a:ext cx="3323492" cy="48958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98423140"/>
      </p:ext>
    </p:extLst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Two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29"/>
          <p:cNvSpPr>
            <a:spLocks/>
          </p:cNvSpPr>
          <p:nvPr userDrawn="1"/>
        </p:nvSpPr>
        <p:spPr bwMode="gray">
          <a:xfrm>
            <a:off x="0" y="906463"/>
            <a:ext cx="1846263" cy="5475287"/>
          </a:xfrm>
          <a:custGeom>
            <a:avLst/>
            <a:gdLst>
              <a:gd name="T0" fmla="*/ 0 w 1260"/>
              <a:gd name="T1" fmla="*/ 0 h 3748"/>
              <a:gd name="T2" fmla="*/ 0 w 1260"/>
              <a:gd name="T3" fmla="*/ 5474865 h 3748"/>
              <a:gd name="T4" fmla="*/ 1846385 w 1260"/>
              <a:gd name="T5" fmla="*/ 5474865 h 3748"/>
              <a:gd name="T6" fmla="*/ 1846385 w 1260"/>
              <a:gd name="T7" fmla="*/ 0 h 3748"/>
              <a:gd name="T8" fmla="*/ 0 w 1260"/>
              <a:gd name="T9" fmla="*/ 0 h 3748"/>
              <a:gd name="T10" fmla="*/ 0 w 1260"/>
              <a:gd name="T11" fmla="*/ 0 h 3748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260"/>
              <a:gd name="T19" fmla="*/ 0 h 3748"/>
              <a:gd name="T20" fmla="*/ 1260 w 1260"/>
              <a:gd name="T21" fmla="*/ 3748 h 3748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260" h="3748">
                <a:moveTo>
                  <a:pt x="0" y="0"/>
                </a:moveTo>
                <a:lnTo>
                  <a:pt x="0" y="3748"/>
                </a:lnTo>
                <a:lnTo>
                  <a:pt x="1260" y="3748"/>
                </a:lnTo>
                <a:lnTo>
                  <a:pt x="1260" y="0"/>
                </a:lnTo>
                <a:lnTo>
                  <a:pt x="0" y="0"/>
                </a:lnTo>
                <a:close/>
              </a:path>
            </a:pathLst>
          </a:custGeom>
          <a:solidFill>
            <a:srgbClr val="DC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" name="Line 33"/>
          <p:cNvSpPr>
            <a:spLocks noChangeShapeType="1"/>
          </p:cNvSpPr>
          <p:nvPr userDrawn="1"/>
        </p:nvSpPr>
        <p:spPr bwMode="gray">
          <a:xfrm>
            <a:off x="0" y="6381750"/>
            <a:ext cx="9136063" cy="0"/>
          </a:xfrm>
          <a:prstGeom prst="line">
            <a:avLst/>
          </a:prstGeom>
          <a:noFill/>
          <a:ln w="6350">
            <a:solidFill>
              <a:srgbClr val="97989A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" name="Line 31"/>
          <p:cNvSpPr>
            <a:spLocks noChangeShapeType="1"/>
          </p:cNvSpPr>
          <p:nvPr userDrawn="1"/>
        </p:nvSpPr>
        <p:spPr bwMode="gray">
          <a:xfrm>
            <a:off x="0" y="906463"/>
            <a:ext cx="9136063" cy="0"/>
          </a:xfrm>
          <a:prstGeom prst="line">
            <a:avLst/>
          </a:prstGeom>
          <a:noFill/>
          <a:ln w="6350">
            <a:solidFill>
              <a:srgbClr val="97989A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2"/>
          </p:nvPr>
        </p:nvSpPr>
        <p:spPr bwMode="gray">
          <a:xfrm>
            <a:off x="252046" y="1195200"/>
            <a:ext cx="1594338" cy="4895850"/>
          </a:xfrm>
        </p:spPr>
        <p:txBody>
          <a:bodyPr rIns="144000" rtlCol="0">
            <a:normAutofit/>
          </a:bodyPr>
          <a:lstStyle>
            <a:lvl1pPr algn="l" defTabSz="914400" rtl="0" eaLnBrk="1" latinLnBrk="0" hangingPunct="1">
              <a:lnSpc>
                <a:spcPct val="135000"/>
              </a:lnSpc>
              <a:spcBef>
                <a:spcPts val="600"/>
              </a:spcBef>
              <a:buFont typeface="Arial" pitchFamily="34" charset="0"/>
              <a:defRPr lang="en-US" sz="900" b="1" kern="1200" noProof="0" dirty="0" smtClean="0">
                <a:solidFill>
                  <a:srgbClr val="00338D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180975" indent="-180975" algn="l" defTabSz="914400" rtl="0" eaLnBrk="1" latinLnBrk="0" hangingPunct="1">
              <a:lnSpc>
                <a:spcPct val="135000"/>
              </a:lnSpc>
              <a:spcBef>
                <a:spcPts val="600"/>
              </a:spcBef>
              <a:buClr>
                <a:srgbClr val="00338D"/>
              </a:buClr>
              <a:buFont typeface="Arial" pitchFamily="34" charset="0"/>
              <a:buChar char="■"/>
              <a:defRPr lang="en-US" sz="900" b="1" kern="1200" noProof="0" dirty="0" smtClean="0">
                <a:solidFill>
                  <a:srgbClr val="00338D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361950" indent="-177800" algn="l" defTabSz="914400" rtl="0" eaLnBrk="1" latinLnBrk="0" hangingPunct="1">
              <a:lnSpc>
                <a:spcPct val="135000"/>
              </a:lnSpc>
              <a:spcBef>
                <a:spcPts val="600"/>
              </a:spcBef>
              <a:buClr>
                <a:srgbClr val="00338D"/>
              </a:buClr>
              <a:buFont typeface="Arial" pitchFamily="34" charset="0"/>
              <a:buChar char="–"/>
              <a:defRPr lang="en-US" sz="900" b="1" kern="1200" noProof="0" dirty="0" smtClean="0">
                <a:solidFill>
                  <a:srgbClr val="00338D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539750" indent="-177800" algn="l" defTabSz="914400" rtl="0" eaLnBrk="1" latinLnBrk="0" hangingPunct="1">
              <a:lnSpc>
                <a:spcPct val="135000"/>
              </a:lnSpc>
              <a:spcBef>
                <a:spcPts val="600"/>
              </a:spcBef>
              <a:buClr>
                <a:srgbClr val="00338D"/>
              </a:buClr>
              <a:buFont typeface="Arial" pitchFamily="34" charset="0"/>
              <a:buChar char="■"/>
              <a:defRPr lang="en-US" sz="900" b="1" kern="1200" noProof="0" dirty="0" smtClean="0">
                <a:solidFill>
                  <a:srgbClr val="00338D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719138" indent="-174625" algn="l" defTabSz="914400" rtl="0" eaLnBrk="1" latinLnBrk="0" hangingPunct="1">
              <a:lnSpc>
                <a:spcPct val="135000"/>
              </a:lnSpc>
              <a:spcBef>
                <a:spcPts val="600"/>
              </a:spcBef>
              <a:buClr>
                <a:srgbClr val="00338D"/>
              </a:buClr>
              <a:buFont typeface="Arial" pitchFamily="34" charset="0"/>
              <a:buChar char="–"/>
              <a:defRPr lang="en-GB" sz="900" b="1" kern="1200" noProof="0" dirty="0" smtClean="0">
                <a:solidFill>
                  <a:srgbClr val="00338D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895350" indent="-177800">
              <a:lnSpc>
                <a:spcPct val="100000"/>
              </a:lnSpc>
              <a:buClr>
                <a:srgbClr val="00338D"/>
              </a:buClr>
              <a:buFont typeface="Arial" pitchFamily="34" charset="0"/>
              <a:buChar char="■"/>
              <a:defRPr lang="en-US" sz="900" b="1" kern="1200" baseline="0" dirty="0" smtClean="0">
                <a:solidFill>
                  <a:srgbClr val="00338D"/>
                </a:solidFill>
                <a:latin typeface="Arial" pitchFamily="34" charset="0"/>
                <a:ea typeface="+mn-ea"/>
                <a:cs typeface="Arial" pitchFamily="34" charset="0"/>
              </a:defRPr>
            </a:lvl6pPr>
            <a:lvl7pPr marL="1079500" indent="-184150">
              <a:lnSpc>
                <a:spcPct val="100000"/>
              </a:lnSpc>
              <a:buClr>
                <a:srgbClr val="00338D"/>
              </a:buClr>
              <a:buFont typeface="Arial" pitchFamily="34" charset="0"/>
              <a:buChar char="–"/>
              <a:defRPr lang="en-US" sz="900" b="1" kern="1200" baseline="0" dirty="0" smtClean="0">
                <a:solidFill>
                  <a:srgbClr val="00338D"/>
                </a:solidFill>
                <a:latin typeface="Arial" pitchFamily="34" charset="0"/>
                <a:ea typeface="+mn-ea"/>
                <a:cs typeface="Arial" pitchFamily="34" charset="0"/>
              </a:defRPr>
            </a:lvl7pPr>
            <a:lvl8pPr marL="1257300" indent="-177800">
              <a:lnSpc>
                <a:spcPct val="100000"/>
              </a:lnSpc>
              <a:buClr>
                <a:srgbClr val="00338D"/>
              </a:buClr>
              <a:buFont typeface="Arial" pitchFamily="34" charset="0"/>
              <a:buChar char="■"/>
              <a:defRPr lang="en-US" sz="900" b="1" kern="1200" dirty="0" smtClean="0">
                <a:solidFill>
                  <a:srgbClr val="00338D"/>
                </a:solidFill>
                <a:latin typeface="Arial" pitchFamily="34" charset="0"/>
                <a:ea typeface="+mn-ea"/>
                <a:cs typeface="+mn-cs"/>
              </a:defRPr>
            </a:lvl8pPr>
            <a:lvl9pPr marL="1401763" indent="-144463">
              <a:lnSpc>
                <a:spcPct val="100000"/>
              </a:lnSpc>
              <a:buClr>
                <a:srgbClr val="00338D"/>
              </a:buClr>
              <a:buFont typeface="Arial" pitchFamily="34" charset="0"/>
              <a:buChar char="–"/>
              <a:defRPr lang="en-US" sz="900" b="1" kern="1200" dirty="0" smtClean="0">
                <a:solidFill>
                  <a:srgbClr val="00338D"/>
                </a:solidFill>
                <a:latin typeface="Arial" pitchFamily="34" charset="0"/>
                <a:ea typeface="+mn-ea"/>
                <a:cs typeface="Arial" pitchFamily="34" charset="0"/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 smtClean="0"/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13"/>
          </p:nvPr>
        </p:nvSpPr>
        <p:spPr bwMode="gray">
          <a:xfrm>
            <a:off x="2113085" y="1196975"/>
            <a:ext cx="3323492" cy="48958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28" name="Text Placeholder 27"/>
          <p:cNvSpPr>
            <a:spLocks noGrp="1"/>
          </p:cNvSpPr>
          <p:nvPr>
            <p:ph type="body" sz="quarter" idx="14"/>
          </p:nvPr>
        </p:nvSpPr>
        <p:spPr bwMode="gray">
          <a:xfrm>
            <a:off x="5568462" y="1196975"/>
            <a:ext cx="3323492" cy="48958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56985611"/>
      </p:ext>
    </p:extLst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Two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29"/>
          <p:cNvSpPr>
            <a:spLocks/>
          </p:cNvSpPr>
          <p:nvPr userDrawn="1"/>
        </p:nvSpPr>
        <p:spPr bwMode="gray">
          <a:xfrm>
            <a:off x="0" y="906463"/>
            <a:ext cx="1846263" cy="5475287"/>
          </a:xfrm>
          <a:custGeom>
            <a:avLst/>
            <a:gdLst>
              <a:gd name="T0" fmla="*/ 0 w 1260"/>
              <a:gd name="T1" fmla="*/ 0 h 3748"/>
              <a:gd name="T2" fmla="*/ 0 w 1260"/>
              <a:gd name="T3" fmla="*/ 5474865 h 3748"/>
              <a:gd name="T4" fmla="*/ 1846385 w 1260"/>
              <a:gd name="T5" fmla="*/ 5474865 h 3748"/>
              <a:gd name="T6" fmla="*/ 1846385 w 1260"/>
              <a:gd name="T7" fmla="*/ 0 h 3748"/>
              <a:gd name="T8" fmla="*/ 0 w 1260"/>
              <a:gd name="T9" fmla="*/ 0 h 3748"/>
              <a:gd name="T10" fmla="*/ 0 w 1260"/>
              <a:gd name="T11" fmla="*/ 0 h 3748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260"/>
              <a:gd name="T19" fmla="*/ 0 h 3748"/>
              <a:gd name="T20" fmla="*/ 1260 w 1260"/>
              <a:gd name="T21" fmla="*/ 3748 h 3748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260" h="3748">
                <a:moveTo>
                  <a:pt x="0" y="0"/>
                </a:moveTo>
                <a:lnTo>
                  <a:pt x="0" y="3748"/>
                </a:lnTo>
                <a:lnTo>
                  <a:pt x="1260" y="3748"/>
                </a:lnTo>
                <a:lnTo>
                  <a:pt x="1260" y="0"/>
                </a:lnTo>
                <a:lnTo>
                  <a:pt x="0" y="0"/>
                </a:lnTo>
                <a:close/>
              </a:path>
            </a:pathLst>
          </a:custGeom>
          <a:solidFill>
            <a:srgbClr val="DC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" name="Line 33"/>
          <p:cNvSpPr>
            <a:spLocks noChangeShapeType="1"/>
          </p:cNvSpPr>
          <p:nvPr userDrawn="1"/>
        </p:nvSpPr>
        <p:spPr bwMode="gray">
          <a:xfrm>
            <a:off x="0" y="6381750"/>
            <a:ext cx="9136063" cy="0"/>
          </a:xfrm>
          <a:prstGeom prst="line">
            <a:avLst/>
          </a:prstGeom>
          <a:noFill/>
          <a:ln w="6350">
            <a:solidFill>
              <a:srgbClr val="97989A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" name="Line 31"/>
          <p:cNvSpPr>
            <a:spLocks noChangeShapeType="1"/>
          </p:cNvSpPr>
          <p:nvPr userDrawn="1"/>
        </p:nvSpPr>
        <p:spPr bwMode="gray">
          <a:xfrm>
            <a:off x="0" y="906463"/>
            <a:ext cx="9136063" cy="0"/>
          </a:xfrm>
          <a:prstGeom prst="line">
            <a:avLst/>
          </a:prstGeom>
          <a:noFill/>
          <a:ln w="6350">
            <a:solidFill>
              <a:srgbClr val="97989A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2"/>
          </p:nvPr>
        </p:nvSpPr>
        <p:spPr bwMode="gray">
          <a:xfrm>
            <a:off x="252046" y="1195200"/>
            <a:ext cx="1594338" cy="4895850"/>
          </a:xfrm>
        </p:spPr>
        <p:txBody>
          <a:bodyPr rIns="144000" rtlCol="0">
            <a:normAutofit/>
          </a:bodyPr>
          <a:lstStyle>
            <a:lvl1pPr algn="l" defTabSz="914400" rtl="0" eaLnBrk="1" latinLnBrk="0" hangingPunct="1">
              <a:lnSpc>
                <a:spcPct val="135000"/>
              </a:lnSpc>
              <a:spcBef>
                <a:spcPts val="600"/>
              </a:spcBef>
              <a:buFont typeface="Arial" pitchFamily="34" charset="0"/>
              <a:defRPr lang="en-US" sz="900" b="1" kern="1200" noProof="0" dirty="0" smtClean="0">
                <a:solidFill>
                  <a:srgbClr val="00338D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180975" indent="-180975" algn="l" defTabSz="914400" rtl="0" eaLnBrk="1" latinLnBrk="0" hangingPunct="1">
              <a:lnSpc>
                <a:spcPct val="135000"/>
              </a:lnSpc>
              <a:spcBef>
                <a:spcPts val="600"/>
              </a:spcBef>
              <a:buClr>
                <a:srgbClr val="00338D"/>
              </a:buClr>
              <a:buFont typeface="Arial" pitchFamily="34" charset="0"/>
              <a:buChar char="■"/>
              <a:defRPr lang="en-US" sz="900" b="1" kern="1200" noProof="0" dirty="0" smtClean="0">
                <a:solidFill>
                  <a:srgbClr val="00338D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361950" indent="-177800" algn="l" defTabSz="914400" rtl="0" eaLnBrk="1" latinLnBrk="0" hangingPunct="1">
              <a:lnSpc>
                <a:spcPct val="135000"/>
              </a:lnSpc>
              <a:spcBef>
                <a:spcPts val="600"/>
              </a:spcBef>
              <a:buClr>
                <a:srgbClr val="00338D"/>
              </a:buClr>
              <a:buFont typeface="Arial" pitchFamily="34" charset="0"/>
              <a:buChar char="–"/>
              <a:defRPr lang="en-US" sz="900" b="1" kern="1200" noProof="0" dirty="0" smtClean="0">
                <a:solidFill>
                  <a:srgbClr val="00338D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539750" indent="-177800" algn="l" defTabSz="914400" rtl="0" eaLnBrk="1" latinLnBrk="0" hangingPunct="1">
              <a:lnSpc>
                <a:spcPct val="135000"/>
              </a:lnSpc>
              <a:spcBef>
                <a:spcPts val="600"/>
              </a:spcBef>
              <a:buClr>
                <a:srgbClr val="00338D"/>
              </a:buClr>
              <a:buFont typeface="Arial" pitchFamily="34" charset="0"/>
              <a:buChar char="■"/>
              <a:defRPr lang="en-US" sz="900" b="1" kern="1200" noProof="0" dirty="0" smtClean="0">
                <a:solidFill>
                  <a:srgbClr val="00338D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719138" indent="-174625" algn="l" defTabSz="914400" rtl="0" eaLnBrk="1" latinLnBrk="0" hangingPunct="1">
              <a:lnSpc>
                <a:spcPct val="135000"/>
              </a:lnSpc>
              <a:spcBef>
                <a:spcPts val="600"/>
              </a:spcBef>
              <a:buClr>
                <a:srgbClr val="00338D"/>
              </a:buClr>
              <a:buFont typeface="Arial" pitchFamily="34" charset="0"/>
              <a:buChar char="–"/>
              <a:defRPr lang="en-GB" sz="900" b="1" kern="1200" noProof="0" dirty="0" smtClean="0">
                <a:solidFill>
                  <a:srgbClr val="00338D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895350" indent="-177800">
              <a:lnSpc>
                <a:spcPct val="100000"/>
              </a:lnSpc>
              <a:buClr>
                <a:srgbClr val="00338D"/>
              </a:buClr>
              <a:buFont typeface="Arial" pitchFamily="34" charset="0"/>
              <a:buChar char="■"/>
              <a:defRPr lang="en-US" sz="900" b="1" kern="1200" baseline="0" dirty="0" smtClean="0">
                <a:solidFill>
                  <a:srgbClr val="00338D"/>
                </a:solidFill>
                <a:latin typeface="Arial" pitchFamily="34" charset="0"/>
                <a:ea typeface="+mn-ea"/>
                <a:cs typeface="Arial" pitchFamily="34" charset="0"/>
              </a:defRPr>
            </a:lvl6pPr>
            <a:lvl7pPr marL="1079500" indent="-184150">
              <a:lnSpc>
                <a:spcPct val="100000"/>
              </a:lnSpc>
              <a:buClr>
                <a:srgbClr val="00338D"/>
              </a:buClr>
              <a:buFont typeface="Arial" pitchFamily="34" charset="0"/>
              <a:buChar char="–"/>
              <a:defRPr lang="en-US" sz="900" b="1" kern="1200" baseline="0" dirty="0" smtClean="0">
                <a:solidFill>
                  <a:srgbClr val="00338D"/>
                </a:solidFill>
                <a:latin typeface="Arial" pitchFamily="34" charset="0"/>
                <a:ea typeface="+mn-ea"/>
                <a:cs typeface="Arial" pitchFamily="34" charset="0"/>
              </a:defRPr>
            </a:lvl7pPr>
            <a:lvl8pPr marL="1257300" indent="-177800">
              <a:lnSpc>
                <a:spcPct val="100000"/>
              </a:lnSpc>
              <a:buClr>
                <a:srgbClr val="00338D"/>
              </a:buClr>
              <a:buFont typeface="Arial" pitchFamily="34" charset="0"/>
              <a:buChar char="■"/>
              <a:defRPr lang="en-US" sz="900" b="1" kern="1200" dirty="0" smtClean="0">
                <a:solidFill>
                  <a:srgbClr val="00338D"/>
                </a:solidFill>
                <a:latin typeface="Arial" pitchFamily="34" charset="0"/>
                <a:ea typeface="+mn-ea"/>
                <a:cs typeface="+mn-cs"/>
              </a:defRPr>
            </a:lvl8pPr>
            <a:lvl9pPr marL="1401763" indent="-144463">
              <a:lnSpc>
                <a:spcPct val="100000"/>
              </a:lnSpc>
              <a:buClr>
                <a:srgbClr val="00338D"/>
              </a:buClr>
              <a:buFont typeface="Arial" pitchFamily="34" charset="0"/>
              <a:buChar char="–"/>
              <a:defRPr lang="en-US" sz="900" b="1" kern="1200" dirty="0" smtClean="0">
                <a:solidFill>
                  <a:srgbClr val="00338D"/>
                </a:solidFill>
                <a:latin typeface="Arial" pitchFamily="34" charset="0"/>
                <a:ea typeface="+mn-ea"/>
                <a:cs typeface="Arial" pitchFamily="34" charset="0"/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 smtClean="0"/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13"/>
          </p:nvPr>
        </p:nvSpPr>
        <p:spPr bwMode="gray">
          <a:xfrm>
            <a:off x="2113085" y="1196975"/>
            <a:ext cx="3323492" cy="48958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28" name="Text Placeholder 27"/>
          <p:cNvSpPr>
            <a:spLocks noGrp="1"/>
          </p:cNvSpPr>
          <p:nvPr>
            <p:ph type="body" sz="quarter" idx="14"/>
          </p:nvPr>
        </p:nvSpPr>
        <p:spPr bwMode="gray">
          <a:xfrm>
            <a:off x="5568462" y="1196975"/>
            <a:ext cx="3323492" cy="48958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5564240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11"/>
          <p:cNvSpPr>
            <a:spLocks noChangeAspect="1"/>
          </p:cNvSpPr>
          <p:nvPr userDrawn="1"/>
        </p:nvSpPr>
        <p:spPr bwMode="gray">
          <a:xfrm>
            <a:off x="0" y="0"/>
            <a:ext cx="6475413" cy="6858000"/>
          </a:xfrm>
          <a:custGeom>
            <a:avLst/>
            <a:gdLst>
              <a:gd name="T0" fmla="*/ 0 w 28205"/>
              <a:gd name="T1" fmla="*/ 0 h 29877"/>
              <a:gd name="T2" fmla="*/ 0 w 28205"/>
              <a:gd name="T3" fmla="*/ 29877 h 29877"/>
              <a:gd name="T4" fmla="*/ 19370 w 28205"/>
              <a:gd name="T5" fmla="*/ 29877 h 29877"/>
              <a:gd name="T6" fmla="*/ 28205 w 28205"/>
              <a:gd name="T7" fmla="*/ 0 h 29877"/>
              <a:gd name="T8" fmla="*/ 0 w 28205"/>
              <a:gd name="T9" fmla="*/ 0 h 2987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8205" h="29877">
                <a:moveTo>
                  <a:pt x="0" y="0"/>
                </a:moveTo>
                <a:lnTo>
                  <a:pt x="0" y="29877"/>
                </a:lnTo>
                <a:lnTo>
                  <a:pt x="19370" y="29877"/>
                </a:lnTo>
                <a:lnTo>
                  <a:pt x="28205" y="0"/>
                </a:lnTo>
                <a:lnTo>
                  <a:pt x="0" y="0"/>
                </a:lnTo>
                <a:close/>
              </a:path>
            </a:pathLst>
          </a:custGeom>
          <a:gradFill rotWithShape="1">
            <a:gsLst>
              <a:gs pos="0">
                <a:srgbClr val="00257A">
                  <a:alpha val="89999"/>
                </a:srgbClr>
              </a:gs>
              <a:gs pos="35001">
                <a:srgbClr val="00338D">
                  <a:alpha val="89999"/>
                </a:srgbClr>
              </a:gs>
              <a:gs pos="100000">
                <a:srgbClr val="009FDA">
                  <a:alpha val="89999"/>
                </a:srgbClr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 bwMode="gray">
          <a:xfrm>
            <a:off x="323530" y="1340768"/>
            <a:ext cx="5112568" cy="2088232"/>
          </a:xfrm>
          <a:noFill/>
          <a:ln w="9525">
            <a:noFill/>
            <a:miter lim="800000"/>
            <a:headEnd/>
            <a:tailEnd/>
          </a:ln>
        </p:spPr>
        <p:txBody>
          <a:bodyPr anchor="t">
            <a:noAutofit/>
          </a:bodyPr>
          <a:lstStyle>
            <a:lvl1pPr>
              <a:defRPr lang="en-GB" sz="3000" b="1" kern="1200" noProof="0" smtClean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>
              <a:defRPr lang="en-GB" sz="3000" b="1" kern="1200" noProof="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defRPr>
            </a:lvl2pPr>
            <a:lvl3pPr>
              <a:defRPr lang="en-GB" sz="3000" b="1" kern="1200" noProof="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defRPr>
            </a:lvl3pPr>
            <a:lvl4pPr>
              <a:defRPr lang="en-GB" sz="3000" b="1" kern="1200" noProof="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defRPr>
            </a:lvl4pPr>
            <a:lvl5pPr>
              <a:defRPr lang="en-GB" sz="3000" b="1" kern="1200" noProof="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defRPr>
            </a:lvl5pPr>
            <a:lvl6pPr>
              <a:defRPr lang="en-GB" sz="3000" b="1" kern="1200" noProof="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defRPr>
            </a:lvl6pPr>
            <a:lvl7pPr>
              <a:defRPr lang="en-GB" sz="3000" b="1" kern="1200" noProof="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defRPr>
            </a:lvl7pPr>
            <a:lvl8pPr>
              <a:defRPr lang="en-GB" sz="3000" b="1" kern="1200" noProof="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defRPr>
            </a:lvl8pPr>
            <a:lvl9pPr>
              <a:defRPr lang="en-GB" sz="3000" b="1" kern="1200" noProof="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defRPr>
            </a:lvl9pPr>
          </a:lstStyle>
          <a:p>
            <a:pPr lvl="0"/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0"/>
          </p:nvPr>
        </p:nvSpPr>
        <p:spPr bwMode="gray">
          <a:xfrm>
            <a:off x="323528" y="3645025"/>
            <a:ext cx="4752528" cy="1008112"/>
          </a:xfrm>
          <a:noFill/>
          <a:ln w="9525">
            <a:noFill/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>
              <a:defRPr lang="en-US" sz="1200" b="0" kern="1200" noProof="0" dirty="0" smtClean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>
              <a:defRPr lang="en-US" sz="1200" b="0" kern="1200" noProof="0" dirty="0" smtClean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>
              <a:defRPr lang="en-US" sz="1200" b="0" kern="1200" noProof="0" dirty="0" smtClean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>
              <a:defRPr lang="en-US" sz="1200" b="0" kern="1200" noProof="0" dirty="0" smtClean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>
              <a:defRPr lang="en-US" sz="1200" b="0" kern="1200" noProof="0" dirty="0" smtClean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>
              <a:defRPr lang="en-US" sz="1200" b="0" kern="1200" noProof="0" dirty="0" smtClean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6pPr>
            <a:lvl7pPr>
              <a:defRPr lang="en-US" sz="1200" b="0" kern="1200" noProof="0" dirty="0" smtClean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7pPr>
            <a:lvl8pPr>
              <a:defRPr lang="en-US" sz="1200" b="0" kern="1200" noProof="0" dirty="0" smtClean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8pPr>
            <a:lvl9pPr>
              <a:defRPr lang="en-US" sz="1200" b="0" kern="1200" noProof="0" dirty="0" smtClean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1986548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hoto divider">
    <p:bg>
      <p:bgPr>
        <a:solidFill>
          <a:srgbClr val="BABBB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8" descr="BOARDROOM PPL compressed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gray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Freeform 19"/>
          <p:cNvSpPr>
            <a:spLocks noChangeAspect="1"/>
          </p:cNvSpPr>
          <p:nvPr userDrawn="1"/>
        </p:nvSpPr>
        <p:spPr bwMode="gray">
          <a:xfrm>
            <a:off x="0" y="4521200"/>
            <a:ext cx="4537075" cy="2336800"/>
          </a:xfrm>
          <a:custGeom>
            <a:avLst/>
            <a:gdLst>
              <a:gd name="T0" fmla="*/ 0 w 24277"/>
              <a:gd name="T1" fmla="*/ 0 h 12503"/>
              <a:gd name="T2" fmla="*/ 0 w 24277"/>
              <a:gd name="T3" fmla="*/ 12503 h 12503"/>
              <a:gd name="T4" fmla="*/ 20575 w 24277"/>
              <a:gd name="T5" fmla="*/ 12503 h 12503"/>
              <a:gd name="T6" fmla="*/ 24277 w 24277"/>
              <a:gd name="T7" fmla="*/ 0 h 12503"/>
              <a:gd name="T8" fmla="*/ 0 w 24277"/>
              <a:gd name="T9" fmla="*/ 0 h 1250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4277" h="12503">
                <a:moveTo>
                  <a:pt x="0" y="0"/>
                </a:moveTo>
                <a:lnTo>
                  <a:pt x="0" y="12503"/>
                </a:lnTo>
                <a:lnTo>
                  <a:pt x="20575" y="12503"/>
                </a:lnTo>
                <a:lnTo>
                  <a:pt x="24277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 bwMode="gray">
          <a:xfrm>
            <a:off x="323530" y="4941168"/>
            <a:ext cx="3600400" cy="1584176"/>
          </a:xfrm>
          <a:noFill/>
          <a:ln w="9525">
            <a:noFill/>
            <a:miter lim="800000"/>
            <a:headEnd/>
            <a:tailEnd/>
          </a:ln>
        </p:spPr>
        <p:txBody>
          <a:bodyPr anchor="t">
            <a:noAutofit/>
          </a:bodyPr>
          <a:lstStyle>
            <a:lvl1pPr>
              <a:defRPr lang="en-GB" sz="3000" b="1" kern="1200" noProof="0" dirty="0" smtClean="0">
                <a:solidFill>
                  <a:srgbClr val="00338D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>
              <a:defRPr lang="en-GB" sz="3000" b="1" kern="1200" noProof="0" dirty="0">
                <a:solidFill>
                  <a:srgbClr val="00338D"/>
                </a:solidFill>
                <a:latin typeface="Arial" pitchFamily="34" charset="0"/>
                <a:ea typeface="+mj-ea"/>
                <a:cs typeface="Arial" pitchFamily="34" charset="0"/>
              </a:defRPr>
            </a:lvl2pPr>
            <a:lvl3pPr>
              <a:defRPr lang="en-GB" sz="3000" b="1" kern="1200" noProof="0" dirty="0">
                <a:solidFill>
                  <a:srgbClr val="00338D"/>
                </a:solidFill>
                <a:latin typeface="Arial" pitchFamily="34" charset="0"/>
                <a:ea typeface="+mj-ea"/>
                <a:cs typeface="Arial" pitchFamily="34" charset="0"/>
              </a:defRPr>
            </a:lvl3pPr>
            <a:lvl4pPr>
              <a:defRPr lang="en-GB" sz="3000" b="1" kern="1200" noProof="0" dirty="0">
                <a:solidFill>
                  <a:srgbClr val="00338D"/>
                </a:solidFill>
                <a:latin typeface="Arial" pitchFamily="34" charset="0"/>
                <a:ea typeface="+mj-ea"/>
                <a:cs typeface="Arial" pitchFamily="34" charset="0"/>
              </a:defRPr>
            </a:lvl4pPr>
            <a:lvl5pPr>
              <a:defRPr lang="en-GB" sz="3000" b="1" kern="1200" noProof="0" dirty="0">
                <a:solidFill>
                  <a:srgbClr val="00338D"/>
                </a:solidFill>
                <a:latin typeface="Arial" pitchFamily="34" charset="0"/>
                <a:ea typeface="+mj-ea"/>
                <a:cs typeface="Arial" pitchFamily="34" charset="0"/>
              </a:defRPr>
            </a:lvl5pPr>
            <a:lvl6pPr>
              <a:defRPr lang="en-GB" sz="3000" b="1" kern="1200" noProof="0" dirty="0">
                <a:solidFill>
                  <a:srgbClr val="00338D"/>
                </a:solidFill>
                <a:latin typeface="Arial" pitchFamily="34" charset="0"/>
                <a:ea typeface="+mj-ea"/>
                <a:cs typeface="Arial" pitchFamily="34" charset="0"/>
              </a:defRPr>
            </a:lvl6pPr>
            <a:lvl7pPr>
              <a:defRPr lang="en-GB" sz="3000" b="1" kern="1200" noProof="0" dirty="0">
                <a:solidFill>
                  <a:srgbClr val="00338D"/>
                </a:solidFill>
                <a:latin typeface="Arial" pitchFamily="34" charset="0"/>
                <a:ea typeface="+mj-ea"/>
                <a:cs typeface="Arial" pitchFamily="34" charset="0"/>
              </a:defRPr>
            </a:lvl7pPr>
            <a:lvl8pPr>
              <a:defRPr lang="en-GB" sz="3000" b="1" kern="1200" noProof="0" dirty="0">
                <a:solidFill>
                  <a:srgbClr val="00338D"/>
                </a:solidFill>
                <a:latin typeface="Arial" pitchFamily="34" charset="0"/>
                <a:ea typeface="+mj-ea"/>
                <a:cs typeface="Arial" pitchFamily="34" charset="0"/>
              </a:defRPr>
            </a:lvl8pPr>
            <a:lvl9pPr>
              <a:defRPr lang="en-GB" sz="3000" b="1" kern="1200" noProof="0" dirty="0">
                <a:solidFill>
                  <a:srgbClr val="00338D"/>
                </a:solidFill>
                <a:latin typeface="Arial" pitchFamily="34" charset="0"/>
                <a:ea typeface="+mj-ea"/>
                <a:cs typeface="Arial" pitchFamily="34" charset="0"/>
              </a:defRPr>
            </a:lvl9pPr>
          </a:lstStyle>
          <a:p>
            <a:pPr lvl="0"/>
            <a:r>
              <a:rPr lang="en-US" dirty="0" smtClean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4936819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(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8" descr="LAPTOP GUY compressed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80513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Freeform 9"/>
          <p:cNvSpPr>
            <a:spLocks noChangeAspect="1"/>
          </p:cNvSpPr>
          <p:nvPr userDrawn="1"/>
        </p:nvSpPr>
        <p:spPr bwMode="ltGray">
          <a:xfrm>
            <a:off x="0" y="0"/>
            <a:ext cx="4833938" cy="5400675"/>
          </a:xfrm>
          <a:custGeom>
            <a:avLst/>
            <a:gdLst>
              <a:gd name="T0" fmla="*/ 17951 w 17951"/>
              <a:gd name="T1" fmla="*/ 0 h 20057"/>
              <a:gd name="T2" fmla="*/ 0 w 17951"/>
              <a:gd name="T3" fmla="*/ 0 h 20057"/>
              <a:gd name="T4" fmla="*/ 0 w 17951"/>
              <a:gd name="T5" fmla="*/ 20057 h 20057"/>
              <a:gd name="T6" fmla="*/ 12022 w 17951"/>
              <a:gd name="T7" fmla="*/ 20057 h 20057"/>
              <a:gd name="T8" fmla="*/ 17951 w 17951"/>
              <a:gd name="T9" fmla="*/ 0 h 2005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7951" h="20057">
                <a:moveTo>
                  <a:pt x="17951" y="0"/>
                </a:moveTo>
                <a:lnTo>
                  <a:pt x="0" y="0"/>
                </a:lnTo>
                <a:lnTo>
                  <a:pt x="0" y="20057"/>
                </a:lnTo>
                <a:lnTo>
                  <a:pt x="12022" y="20057"/>
                </a:lnTo>
                <a:lnTo>
                  <a:pt x="17951" y="0"/>
                </a:lnTo>
                <a:close/>
              </a:path>
            </a:pathLst>
          </a:custGeom>
          <a:gradFill rotWithShape="1">
            <a:gsLst>
              <a:gs pos="0">
                <a:srgbClr val="00257A">
                  <a:alpha val="89999"/>
                </a:srgbClr>
              </a:gs>
              <a:gs pos="35001">
                <a:srgbClr val="00338D">
                  <a:alpha val="89999"/>
                </a:srgbClr>
              </a:gs>
              <a:gs pos="100000">
                <a:srgbClr val="009FDA">
                  <a:alpha val="89999"/>
                </a:srgbClr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 bwMode="gray">
          <a:xfrm>
            <a:off x="323533" y="1412776"/>
            <a:ext cx="3744416" cy="1152128"/>
          </a:xfrm>
          <a:noFill/>
          <a:ln w="9525">
            <a:noFill/>
            <a:miter lim="800000"/>
            <a:headEnd/>
            <a:tailEnd/>
          </a:ln>
        </p:spPr>
        <p:txBody>
          <a:bodyPr anchor="t">
            <a:noAutofit/>
          </a:bodyPr>
          <a:lstStyle>
            <a:lvl1pPr>
              <a:defRPr lang="en-GB" sz="3000" b="1" kern="1200" noProof="0" dirty="0" smtClean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>
              <a:defRPr lang="en-GB" sz="3000" b="1" kern="1200" noProof="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defRPr>
            </a:lvl2pPr>
            <a:lvl3pPr>
              <a:defRPr lang="en-GB" sz="3000" b="1" kern="1200" noProof="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defRPr>
            </a:lvl3pPr>
            <a:lvl4pPr>
              <a:defRPr lang="en-GB" sz="3000" b="1" kern="1200" noProof="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defRPr>
            </a:lvl4pPr>
            <a:lvl5pPr>
              <a:defRPr lang="en-GB" sz="3000" b="1" kern="1200" noProof="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defRPr>
            </a:lvl5pPr>
            <a:lvl6pPr>
              <a:defRPr lang="en-GB" sz="3000" b="1" kern="1200" noProof="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defRPr>
            </a:lvl6pPr>
            <a:lvl7pPr>
              <a:defRPr lang="en-GB" sz="3000" b="1" kern="1200" noProof="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defRPr>
            </a:lvl7pPr>
            <a:lvl8pPr>
              <a:defRPr lang="en-GB" sz="3000" b="1" kern="1200" noProof="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defRPr>
            </a:lvl8pPr>
            <a:lvl9pPr>
              <a:defRPr lang="en-GB" sz="3000" b="1" kern="1200" noProof="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defRPr>
            </a:lvl9pPr>
          </a:lstStyle>
          <a:p>
            <a:pPr lvl="0"/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323850" y="2708285"/>
            <a:ext cx="3384550" cy="936625"/>
          </a:xfrm>
          <a:noFill/>
          <a:ln w="9525">
            <a:noFill/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>
              <a:defRPr lang="en-US" sz="1200" b="0" kern="1200" noProof="0" dirty="0" smtClean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>
              <a:defRPr lang="en-US" sz="1200" b="0" kern="1200" noProof="0" dirty="0" smtClean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>
              <a:defRPr lang="en-US" sz="1200" b="0" kern="1200" noProof="0" dirty="0" smtClean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>
              <a:defRPr lang="en-US" sz="1200" b="0" kern="1200" noProof="0" dirty="0" smtClean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>
              <a:defRPr lang="en-US" sz="1200" b="0" kern="1200" noProof="0" dirty="0" smtClean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>
              <a:defRPr lang="en-US" sz="1200" b="0" kern="1200" noProof="0" dirty="0" smtClean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6pPr>
            <a:lvl7pPr>
              <a:defRPr lang="en-US" sz="1200" b="0" kern="1200" noProof="0" dirty="0" smtClean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7pPr>
            <a:lvl8pPr>
              <a:defRPr lang="en-US" sz="1200" b="0" kern="1200" noProof="0" dirty="0" smtClean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8pPr>
            <a:lvl9pPr>
              <a:defRPr lang="en-US" sz="1200" b="0" kern="1200" noProof="0" dirty="0" smtClean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937611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9"/>
          <p:cNvSpPr>
            <a:spLocks noChangeAspect="1"/>
          </p:cNvSpPr>
          <p:nvPr userDrawn="1"/>
        </p:nvSpPr>
        <p:spPr bwMode="gray">
          <a:xfrm>
            <a:off x="0" y="0"/>
            <a:ext cx="4833938" cy="5400675"/>
          </a:xfrm>
          <a:custGeom>
            <a:avLst/>
            <a:gdLst>
              <a:gd name="T0" fmla="*/ 17951 w 17951"/>
              <a:gd name="T1" fmla="*/ 0 h 20057"/>
              <a:gd name="T2" fmla="*/ 0 w 17951"/>
              <a:gd name="T3" fmla="*/ 0 h 20057"/>
              <a:gd name="T4" fmla="*/ 0 w 17951"/>
              <a:gd name="T5" fmla="*/ 20057 h 20057"/>
              <a:gd name="T6" fmla="*/ 12022 w 17951"/>
              <a:gd name="T7" fmla="*/ 20057 h 20057"/>
              <a:gd name="T8" fmla="*/ 17951 w 17951"/>
              <a:gd name="T9" fmla="*/ 0 h 2005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7951" h="20057">
                <a:moveTo>
                  <a:pt x="17951" y="0"/>
                </a:moveTo>
                <a:lnTo>
                  <a:pt x="0" y="0"/>
                </a:lnTo>
                <a:lnTo>
                  <a:pt x="0" y="20057"/>
                </a:lnTo>
                <a:lnTo>
                  <a:pt x="12022" y="20057"/>
                </a:lnTo>
                <a:lnTo>
                  <a:pt x="17951" y="0"/>
                </a:lnTo>
                <a:close/>
              </a:path>
            </a:pathLst>
          </a:custGeom>
          <a:gradFill rotWithShape="1">
            <a:gsLst>
              <a:gs pos="0">
                <a:srgbClr val="00257A">
                  <a:alpha val="89999"/>
                </a:srgbClr>
              </a:gs>
              <a:gs pos="35001">
                <a:srgbClr val="00338D">
                  <a:alpha val="89999"/>
                </a:srgbClr>
              </a:gs>
              <a:gs pos="100000">
                <a:srgbClr val="009FDA">
                  <a:alpha val="89999"/>
                </a:srgbClr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 bwMode="gray">
          <a:xfrm>
            <a:off x="323533" y="1412776"/>
            <a:ext cx="3744416" cy="1152128"/>
          </a:xfrm>
          <a:noFill/>
          <a:ln w="9525">
            <a:noFill/>
            <a:miter lim="800000"/>
            <a:headEnd/>
            <a:tailEnd/>
          </a:ln>
        </p:spPr>
        <p:txBody>
          <a:bodyPr anchor="t">
            <a:noAutofit/>
          </a:bodyPr>
          <a:lstStyle>
            <a:lvl1pPr>
              <a:defRPr lang="en-GB" sz="3000" b="1" kern="1200" noProof="0" dirty="0" smtClean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>
              <a:defRPr lang="en-GB" sz="3000" b="1" kern="1200" noProof="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defRPr>
            </a:lvl2pPr>
            <a:lvl3pPr>
              <a:defRPr lang="en-GB" sz="3000" b="1" kern="1200" noProof="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defRPr>
            </a:lvl3pPr>
            <a:lvl4pPr>
              <a:defRPr lang="en-GB" sz="3000" b="1" kern="1200" noProof="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defRPr>
            </a:lvl4pPr>
            <a:lvl5pPr>
              <a:defRPr lang="en-GB" sz="3000" b="1" kern="1200" noProof="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defRPr>
            </a:lvl5pPr>
            <a:lvl6pPr>
              <a:defRPr lang="en-GB" sz="3000" b="1" kern="1200" noProof="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defRPr>
            </a:lvl6pPr>
            <a:lvl7pPr>
              <a:defRPr lang="en-GB" sz="3000" b="1" kern="1200" noProof="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defRPr>
            </a:lvl7pPr>
            <a:lvl8pPr>
              <a:defRPr lang="en-GB" sz="3000" b="1" kern="1200" noProof="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defRPr>
            </a:lvl8pPr>
            <a:lvl9pPr>
              <a:defRPr lang="en-GB" sz="3000" b="1" kern="1200" noProof="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defRPr>
            </a:lvl9pPr>
          </a:lstStyle>
          <a:p>
            <a:pPr lvl="0"/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 bwMode="gray">
          <a:xfrm>
            <a:off x="323850" y="2708285"/>
            <a:ext cx="3384550" cy="936625"/>
          </a:xfrm>
          <a:noFill/>
          <a:ln w="9525">
            <a:noFill/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>
              <a:defRPr lang="en-US" sz="1200" b="0" kern="1200" noProof="0" dirty="0" smtClean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>
              <a:defRPr lang="en-US" sz="1200" b="0" kern="1200" noProof="0" dirty="0" smtClean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>
              <a:defRPr lang="en-US" sz="1200" b="0" kern="1200" noProof="0" dirty="0" smtClean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>
              <a:defRPr lang="en-US" sz="1200" b="0" kern="1200" noProof="0" dirty="0" smtClean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>
              <a:defRPr lang="en-US" sz="1200" b="0" kern="1200" noProof="0" dirty="0" smtClean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>
              <a:defRPr lang="en-US" sz="1200" b="0" kern="1200" noProof="0" dirty="0" smtClean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6pPr>
            <a:lvl7pPr>
              <a:defRPr lang="en-US" sz="1200" b="0" kern="1200" noProof="0" dirty="0" smtClean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7pPr>
            <a:lvl8pPr>
              <a:defRPr lang="en-US" sz="1200" b="0" kern="1200" noProof="0" dirty="0" smtClean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8pPr>
            <a:lvl9pPr>
              <a:defRPr lang="en-US" sz="1200" b="0" kern="1200" noProof="0" dirty="0" smtClean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308577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sclaim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8"/>
          <p:cNvSpPr>
            <a:spLocks noChangeAspect="1"/>
          </p:cNvSpPr>
          <p:nvPr userDrawn="1"/>
        </p:nvSpPr>
        <p:spPr bwMode="gray">
          <a:xfrm>
            <a:off x="0" y="0"/>
            <a:ext cx="4833938" cy="3217863"/>
          </a:xfrm>
          <a:custGeom>
            <a:avLst/>
            <a:gdLst>
              <a:gd name="T0" fmla="*/ 13230 w 16471"/>
              <a:gd name="T1" fmla="*/ 10963 h 10963"/>
              <a:gd name="T2" fmla="*/ 16471 w 16471"/>
              <a:gd name="T3" fmla="*/ 0 h 10963"/>
              <a:gd name="T4" fmla="*/ 0 w 16471"/>
              <a:gd name="T5" fmla="*/ 0 h 10963"/>
              <a:gd name="T6" fmla="*/ 0 w 16471"/>
              <a:gd name="T7" fmla="*/ 10963 h 10963"/>
              <a:gd name="T8" fmla="*/ 13230 w 16471"/>
              <a:gd name="T9" fmla="*/ 10963 h 1096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6471" h="10963">
                <a:moveTo>
                  <a:pt x="13230" y="10963"/>
                </a:moveTo>
                <a:lnTo>
                  <a:pt x="16471" y="0"/>
                </a:lnTo>
                <a:lnTo>
                  <a:pt x="0" y="0"/>
                </a:lnTo>
                <a:lnTo>
                  <a:pt x="0" y="10963"/>
                </a:lnTo>
                <a:lnTo>
                  <a:pt x="13230" y="10963"/>
                </a:lnTo>
                <a:close/>
              </a:path>
            </a:pathLst>
          </a:custGeom>
          <a:gradFill rotWithShape="1">
            <a:gsLst>
              <a:gs pos="0">
                <a:srgbClr val="00257A">
                  <a:alpha val="89999"/>
                </a:srgbClr>
              </a:gs>
              <a:gs pos="35001">
                <a:srgbClr val="00338D">
                  <a:alpha val="89999"/>
                </a:srgbClr>
              </a:gs>
              <a:gs pos="100000">
                <a:srgbClr val="009FDA">
                  <a:alpha val="89999"/>
                </a:srgbClr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4" name="Group 19"/>
          <p:cNvGrpSpPr>
            <a:grpSpLocks/>
          </p:cNvGrpSpPr>
          <p:nvPr userDrawn="1"/>
        </p:nvGrpSpPr>
        <p:grpSpPr bwMode="auto">
          <a:xfrm>
            <a:off x="128588" y="0"/>
            <a:ext cx="2735262" cy="1530350"/>
            <a:chOff x="68" y="0"/>
            <a:chExt cx="1723" cy="964"/>
          </a:xfrm>
        </p:grpSpPr>
        <p:sp>
          <p:nvSpPr>
            <p:cNvPr id="5" name="Freeform 8"/>
            <p:cNvSpPr>
              <a:spLocks noEditPoints="1"/>
            </p:cNvSpPr>
            <p:nvPr userDrawn="1"/>
          </p:nvSpPr>
          <p:spPr bwMode="gray">
            <a:xfrm>
              <a:off x="199" y="248"/>
              <a:ext cx="1423" cy="489"/>
            </a:xfrm>
            <a:custGeom>
              <a:avLst/>
              <a:gdLst>
                <a:gd name="T0" fmla="*/ 685 w 4103"/>
                <a:gd name="T1" fmla="*/ 168 h 1409"/>
                <a:gd name="T2" fmla="*/ 786 w 4103"/>
                <a:gd name="T3" fmla="*/ 242 h 1409"/>
                <a:gd name="T4" fmla="*/ 574 w 4103"/>
                <a:gd name="T5" fmla="*/ 228 h 1409"/>
                <a:gd name="T6" fmla="*/ 596 w 4103"/>
                <a:gd name="T7" fmla="*/ 147 h 1409"/>
                <a:gd name="T8" fmla="*/ 336 w 4103"/>
                <a:gd name="T9" fmla="*/ 242 h 1409"/>
                <a:gd name="T10" fmla="*/ 405 w 4103"/>
                <a:gd name="T11" fmla="*/ 144 h 1409"/>
                <a:gd name="T12" fmla="*/ 249 w 4103"/>
                <a:gd name="T13" fmla="*/ 219 h 1409"/>
                <a:gd name="T14" fmla="*/ 260 w 4103"/>
                <a:gd name="T15" fmla="*/ 219 h 1409"/>
                <a:gd name="T16" fmla="*/ 70 w 4103"/>
                <a:gd name="T17" fmla="*/ 214 h 1409"/>
                <a:gd name="T18" fmla="*/ 62 w 4103"/>
                <a:gd name="T19" fmla="*/ 242 h 1409"/>
                <a:gd name="T20" fmla="*/ 412 w 4103"/>
                <a:gd name="T21" fmla="*/ 144 h 1409"/>
                <a:gd name="T22" fmla="*/ 40 w 4103"/>
                <a:gd name="T23" fmla="*/ 314 h 1409"/>
                <a:gd name="T24" fmla="*/ 229 w 4103"/>
                <a:gd name="T25" fmla="*/ 248 h 1409"/>
                <a:gd name="T26" fmla="*/ 397 w 4103"/>
                <a:gd name="T27" fmla="*/ 248 h 1409"/>
                <a:gd name="T28" fmla="*/ 589 w 4103"/>
                <a:gd name="T29" fmla="*/ 300 h 1409"/>
                <a:gd name="T30" fmla="*/ 70 w 4103"/>
                <a:gd name="T31" fmla="*/ 446 h 1409"/>
                <a:gd name="T32" fmla="*/ 87 w 4103"/>
                <a:gd name="T33" fmla="*/ 461 h 1409"/>
                <a:gd name="T34" fmla="*/ 193 w 4103"/>
                <a:gd name="T35" fmla="*/ 415 h 1409"/>
                <a:gd name="T36" fmla="*/ 118 w 4103"/>
                <a:gd name="T37" fmla="*/ 415 h 1409"/>
                <a:gd name="T38" fmla="*/ 142 w 4103"/>
                <a:gd name="T39" fmla="*/ 425 h 1409"/>
                <a:gd name="T40" fmla="*/ 178 w 4103"/>
                <a:gd name="T41" fmla="*/ 425 h 1409"/>
                <a:gd name="T42" fmla="*/ 219 w 4103"/>
                <a:gd name="T43" fmla="*/ 405 h 1409"/>
                <a:gd name="T44" fmla="*/ 275 w 4103"/>
                <a:gd name="T45" fmla="*/ 423 h 1409"/>
                <a:gd name="T46" fmla="*/ 233 w 4103"/>
                <a:gd name="T47" fmla="*/ 468 h 1409"/>
                <a:gd name="T48" fmla="*/ 294 w 4103"/>
                <a:gd name="T49" fmla="*/ 472 h 1409"/>
                <a:gd name="T50" fmla="*/ 327 w 4103"/>
                <a:gd name="T51" fmla="*/ 415 h 1409"/>
                <a:gd name="T52" fmla="*/ 392 w 4103"/>
                <a:gd name="T53" fmla="*/ 469 h 1409"/>
                <a:gd name="T54" fmla="*/ 415 w 4103"/>
                <a:gd name="T55" fmla="*/ 415 h 1409"/>
                <a:gd name="T56" fmla="*/ 444 w 4103"/>
                <a:gd name="T57" fmla="*/ 392 h 1409"/>
                <a:gd name="T58" fmla="*/ 435 w 4103"/>
                <a:gd name="T59" fmla="*/ 435 h 1409"/>
                <a:gd name="T60" fmla="*/ 516 w 4103"/>
                <a:gd name="T61" fmla="*/ 414 h 1409"/>
                <a:gd name="T62" fmla="*/ 536 w 4103"/>
                <a:gd name="T63" fmla="*/ 470 h 1409"/>
                <a:gd name="T64" fmla="*/ 594 w 4103"/>
                <a:gd name="T65" fmla="*/ 446 h 1409"/>
                <a:gd name="T66" fmla="*/ 611 w 4103"/>
                <a:gd name="T67" fmla="*/ 461 h 1409"/>
                <a:gd name="T68" fmla="*/ 685 w 4103"/>
                <a:gd name="T69" fmla="*/ 467 h 1409"/>
                <a:gd name="T70" fmla="*/ 639 w 4103"/>
                <a:gd name="T71" fmla="*/ 441 h 1409"/>
                <a:gd name="T72" fmla="*/ 654 w 4103"/>
                <a:gd name="T73" fmla="*/ 441 h 1409"/>
                <a:gd name="T74" fmla="*/ 732 w 4103"/>
                <a:gd name="T75" fmla="*/ 468 h 1409"/>
                <a:gd name="T76" fmla="*/ 30 w 4103"/>
                <a:gd name="T77" fmla="*/ 424 h 1409"/>
                <a:gd name="T78" fmla="*/ 2 w 4103"/>
                <a:gd name="T79" fmla="*/ 441 h 1409"/>
                <a:gd name="T80" fmla="*/ 813 w 4103"/>
                <a:gd name="T81" fmla="*/ 459 h 1409"/>
                <a:gd name="T82" fmla="*/ 825 w 4103"/>
                <a:gd name="T83" fmla="*/ 433 h 1409"/>
                <a:gd name="T84" fmla="*/ 877 w 4103"/>
                <a:gd name="T85" fmla="*/ 424 h 1409"/>
                <a:gd name="T86" fmla="*/ 982 w 4103"/>
                <a:gd name="T87" fmla="*/ 414 h 1409"/>
                <a:gd name="T88" fmla="*/ 940 w 4103"/>
                <a:gd name="T89" fmla="*/ 468 h 1409"/>
                <a:gd name="T90" fmla="*/ 1028 w 4103"/>
                <a:gd name="T91" fmla="*/ 422 h 1409"/>
                <a:gd name="T92" fmla="*/ 1029 w 4103"/>
                <a:gd name="T93" fmla="*/ 415 h 1409"/>
                <a:gd name="T94" fmla="*/ 1065 w 4103"/>
                <a:gd name="T95" fmla="*/ 468 h 1409"/>
                <a:gd name="T96" fmla="*/ 1099 w 4103"/>
                <a:gd name="T97" fmla="*/ 463 h 1409"/>
                <a:gd name="T98" fmla="*/ 1126 w 4103"/>
                <a:gd name="T99" fmla="*/ 423 h 1409"/>
                <a:gd name="T100" fmla="*/ 1199 w 4103"/>
                <a:gd name="T101" fmla="*/ 468 h 1409"/>
                <a:gd name="T102" fmla="*/ 1217 w 4103"/>
                <a:gd name="T103" fmla="*/ 414 h 1409"/>
                <a:gd name="T104" fmla="*/ 1218 w 4103"/>
                <a:gd name="T105" fmla="*/ 405 h 1409"/>
                <a:gd name="T106" fmla="*/ 1249 w 4103"/>
                <a:gd name="T107" fmla="*/ 415 h 1409"/>
                <a:gd name="T108" fmla="*/ 1268 w 4103"/>
                <a:gd name="T109" fmla="*/ 457 h 1409"/>
                <a:gd name="T110" fmla="*/ 1279 w 4103"/>
                <a:gd name="T111" fmla="*/ 488 h 1409"/>
                <a:gd name="T112" fmla="*/ 1383 w 4103"/>
                <a:gd name="T113" fmla="*/ 397 h 1409"/>
                <a:gd name="T114" fmla="*/ 1412 w 4103"/>
                <a:gd name="T115" fmla="*/ 392 h 1409"/>
                <a:gd name="T116" fmla="*/ 1380 w 4103"/>
                <a:gd name="T117" fmla="*/ 425 h 1409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4103"/>
                <a:gd name="T178" fmla="*/ 0 h 1409"/>
                <a:gd name="T179" fmla="*/ 4103 w 4103"/>
                <a:gd name="T180" fmla="*/ 1409 h 1409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4103" h="1409">
                  <a:moveTo>
                    <a:pt x="2267" y="697"/>
                  </a:moveTo>
                  <a:cubicBezTo>
                    <a:pt x="2149" y="697"/>
                    <a:pt x="2149" y="697"/>
                    <a:pt x="2149" y="697"/>
                  </a:cubicBezTo>
                  <a:cubicBezTo>
                    <a:pt x="2168" y="619"/>
                    <a:pt x="2168" y="619"/>
                    <a:pt x="2168" y="619"/>
                  </a:cubicBezTo>
                  <a:cubicBezTo>
                    <a:pt x="1930" y="619"/>
                    <a:pt x="1930" y="619"/>
                    <a:pt x="1930" y="619"/>
                  </a:cubicBezTo>
                  <a:cubicBezTo>
                    <a:pt x="1911" y="697"/>
                    <a:pt x="1911" y="697"/>
                    <a:pt x="1911" y="697"/>
                  </a:cubicBezTo>
                  <a:cubicBezTo>
                    <a:pt x="1796" y="697"/>
                    <a:pt x="1796" y="697"/>
                    <a:pt x="1796" y="697"/>
                  </a:cubicBezTo>
                  <a:cubicBezTo>
                    <a:pt x="1796" y="681"/>
                    <a:pt x="1796" y="681"/>
                    <a:pt x="1796" y="681"/>
                  </a:cubicBezTo>
                  <a:cubicBezTo>
                    <a:pt x="1798" y="672"/>
                    <a:pt x="1799" y="663"/>
                    <a:pt x="1802" y="653"/>
                  </a:cubicBezTo>
                  <a:cubicBezTo>
                    <a:pt x="1823" y="569"/>
                    <a:pt x="1878" y="485"/>
                    <a:pt x="1974" y="485"/>
                  </a:cubicBezTo>
                  <a:cubicBezTo>
                    <a:pt x="2012" y="485"/>
                    <a:pt x="2050" y="499"/>
                    <a:pt x="2045" y="552"/>
                  </a:cubicBezTo>
                  <a:cubicBezTo>
                    <a:pt x="2186" y="552"/>
                    <a:pt x="2186" y="552"/>
                    <a:pt x="2186" y="552"/>
                  </a:cubicBezTo>
                  <a:cubicBezTo>
                    <a:pt x="2192" y="527"/>
                    <a:pt x="2201" y="486"/>
                    <a:pt x="2174" y="447"/>
                  </a:cubicBezTo>
                  <a:cubicBezTo>
                    <a:pt x="2145" y="406"/>
                    <a:pt x="2084" y="389"/>
                    <a:pt x="2005" y="389"/>
                  </a:cubicBezTo>
                  <a:cubicBezTo>
                    <a:pt x="1949" y="389"/>
                    <a:pt x="1867" y="398"/>
                    <a:pt x="1796" y="444"/>
                  </a:cubicBezTo>
                  <a:cubicBezTo>
                    <a:pt x="1796" y="18"/>
                    <a:pt x="1796" y="18"/>
                    <a:pt x="1796" y="18"/>
                  </a:cubicBezTo>
                  <a:cubicBezTo>
                    <a:pt x="2267" y="18"/>
                    <a:pt x="2267" y="18"/>
                    <a:pt x="2267" y="18"/>
                  </a:cubicBezTo>
                  <a:cubicBezTo>
                    <a:pt x="2267" y="697"/>
                    <a:pt x="2267" y="697"/>
                    <a:pt x="2267" y="697"/>
                  </a:cubicBezTo>
                  <a:cubicBezTo>
                    <a:pt x="2267" y="697"/>
                    <a:pt x="2267" y="697"/>
                    <a:pt x="2267" y="697"/>
                  </a:cubicBezTo>
                  <a:close/>
                  <a:moveTo>
                    <a:pt x="1989" y="812"/>
                  </a:moveTo>
                  <a:cubicBezTo>
                    <a:pt x="1962" y="817"/>
                    <a:pt x="1936" y="820"/>
                    <a:pt x="1910" y="820"/>
                  </a:cubicBezTo>
                  <a:cubicBezTo>
                    <a:pt x="1842" y="820"/>
                    <a:pt x="1795" y="788"/>
                    <a:pt x="1794" y="715"/>
                  </a:cubicBezTo>
                  <a:cubicBezTo>
                    <a:pt x="2014" y="715"/>
                    <a:pt x="2014" y="715"/>
                    <a:pt x="2014" y="715"/>
                  </a:cubicBezTo>
                  <a:cubicBezTo>
                    <a:pt x="1989" y="812"/>
                    <a:pt x="1989" y="812"/>
                    <a:pt x="1989" y="812"/>
                  </a:cubicBezTo>
                  <a:cubicBezTo>
                    <a:pt x="1989" y="812"/>
                    <a:pt x="1989" y="812"/>
                    <a:pt x="1989" y="812"/>
                  </a:cubicBezTo>
                  <a:close/>
                  <a:moveTo>
                    <a:pt x="1718" y="424"/>
                  </a:moveTo>
                  <a:cubicBezTo>
                    <a:pt x="1718" y="521"/>
                    <a:pt x="1718" y="521"/>
                    <a:pt x="1718" y="521"/>
                  </a:cubicBezTo>
                  <a:cubicBezTo>
                    <a:pt x="1685" y="567"/>
                    <a:pt x="1665" y="616"/>
                    <a:pt x="1655" y="656"/>
                  </a:cubicBezTo>
                  <a:cubicBezTo>
                    <a:pt x="1651" y="670"/>
                    <a:pt x="1649" y="684"/>
                    <a:pt x="1648" y="697"/>
                  </a:cubicBezTo>
                  <a:cubicBezTo>
                    <a:pt x="1578" y="697"/>
                    <a:pt x="1578" y="697"/>
                    <a:pt x="1578" y="697"/>
                  </a:cubicBezTo>
                  <a:cubicBezTo>
                    <a:pt x="1637" y="417"/>
                    <a:pt x="1637" y="417"/>
                    <a:pt x="1637" y="417"/>
                  </a:cubicBezTo>
                  <a:cubicBezTo>
                    <a:pt x="1438" y="416"/>
                    <a:pt x="1438" y="416"/>
                    <a:pt x="1438" y="416"/>
                  </a:cubicBezTo>
                  <a:cubicBezTo>
                    <a:pt x="1260" y="697"/>
                    <a:pt x="1260" y="697"/>
                    <a:pt x="1260" y="697"/>
                  </a:cubicBezTo>
                  <a:cubicBezTo>
                    <a:pt x="1247" y="697"/>
                    <a:pt x="1247" y="697"/>
                    <a:pt x="1247" y="697"/>
                  </a:cubicBezTo>
                  <a:cubicBezTo>
                    <a:pt x="1247" y="18"/>
                    <a:pt x="1247" y="18"/>
                    <a:pt x="1247" y="18"/>
                  </a:cubicBezTo>
                  <a:cubicBezTo>
                    <a:pt x="1718" y="18"/>
                    <a:pt x="1718" y="18"/>
                    <a:pt x="1718" y="18"/>
                  </a:cubicBezTo>
                  <a:cubicBezTo>
                    <a:pt x="1718" y="424"/>
                    <a:pt x="1718" y="424"/>
                    <a:pt x="1718" y="424"/>
                  </a:cubicBezTo>
                  <a:cubicBezTo>
                    <a:pt x="1718" y="424"/>
                    <a:pt x="1718" y="424"/>
                    <a:pt x="1718" y="424"/>
                  </a:cubicBezTo>
                  <a:close/>
                  <a:moveTo>
                    <a:pt x="1455" y="697"/>
                  </a:moveTo>
                  <a:cubicBezTo>
                    <a:pt x="1384" y="697"/>
                    <a:pt x="1384" y="697"/>
                    <a:pt x="1384" y="697"/>
                  </a:cubicBezTo>
                  <a:cubicBezTo>
                    <a:pt x="1491" y="529"/>
                    <a:pt x="1491" y="529"/>
                    <a:pt x="1491" y="529"/>
                  </a:cubicBezTo>
                  <a:cubicBezTo>
                    <a:pt x="1455" y="697"/>
                    <a:pt x="1455" y="697"/>
                    <a:pt x="1455" y="697"/>
                  </a:cubicBezTo>
                  <a:cubicBezTo>
                    <a:pt x="1455" y="697"/>
                    <a:pt x="1455" y="697"/>
                    <a:pt x="1455" y="697"/>
                  </a:cubicBezTo>
                  <a:close/>
                  <a:moveTo>
                    <a:pt x="1169" y="416"/>
                  </a:moveTo>
                  <a:cubicBezTo>
                    <a:pt x="1051" y="416"/>
                    <a:pt x="1051" y="416"/>
                    <a:pt x="1051" y="416"/>
                  </a:cubicBezTo>
                  <a:cubicBezTo>
                    <a:pt x="970" y="697"/>
                    <a:pt x="970" y="697"/>
                    <a:pt x="970" y="697"/>
                  </a:cubicBezTo>
                  <a:cubicBezTo>
                    <a:pt x="845" y="697"/>
                    <a:pt x="845" y="697"/>
                    <a:pt x="845" y="697"/>
                  </a:cubicBezTo>
                  <a:cubicBezTo>
                    <a:pt x="909" y="674"/>
                    <a:pt x="948" y="629"/>
                    <a:pt x="960" y="562"/>
                  </a:cubicBezTo>
                  <a:cubicBezTo>
                    <a:pt x="970" y="510"/>
                    <a:pt x="965" y="476"/>
                    <a:pt x="944" y="451"/>
                  </a:cubicBezTo>
                  <a:cubicBezTo>
                    <a:pt x="912" y="413"/>
                    <a:pt x="848" y="416"/>
                    <a:pt x="792" y="416"/>
                  </a:cubicBezTo>
                  <a:cubicBezTo>
                    <a:pt x="782" y="416"/>
                    <a:pt x="698" y="416"/>
                    <a:pt x="698" y="416"/>
                  </a:cubicBezTo>
                  <a:cubicBezTo>
                    <a:pt x="698" y="18"/>
                    <a:pt x="698" y="18"/>
                    <a:pt x="698" y="18"/>
                  </a:cubicBezTo>
                  <a:cubicBezTo>
                    <a:pt x="1169" y="18"/>
                    <a:pt x="1169" y="18"/>
                    <a:pt x="1169" y="18"/>
                  </a:cubicBezTo>
                  <a:cubicBezTo>
                    <a:pt x="1169" y="416"/>
                    <a:pt x="1169" y="416"/>
                    <a:pt x="1169" y="416"/>
                  </a:cubicBezTo>
                  <a:cubicBezTo>
                    <a:pt x="1169" y="416"/>
                    <a:pt x="1169" y="416"/>
                    <a:pt x="1169" y="416"/>
                  </a:cubicBezTo>
                  <a:close/>
                  <a:moveTo>
                    <a:pt x="1094" y="697"/>
                  </a:moveTo>
                  <a:cubicBezTo>
                    <a:pt x="1143" y="521"/>
                    <a:pt x="1143" y="521"/>
                    <a:pt x="1143" y="521"/>
                  </a:cubicBezTo>
                  <a:cubicBezTo>
                    <a:pt x="1145" y="697"/>
                    <a:pt x="1145" y="697"/>
                    <a:pt x="1145" y="697"/>
                  </a:cubicBezTo>
                  <a:cubicBezTo>
                    <a:pt x="1094" y="697"/>
                    <a:pt x="1094" y="697"/>
                    <a:pt x="1094" y="697"/>
                  </a:cubicBezTo>
                  <a:cubicBezTo>
                    <a:pt x="1094" y="697"/>
                    <a:pt x="1094" y="697"/>
                    <a:pt x="1094" y="697"/>
                  </a:cubicBezTo>
                  <a:close/>
                  <a:moveTo>
                    <a:pt x="751" y="630"/>
                  </a:moveTo>
                  <a:cubicBezTo>
                    <a:pt x="751" y="630"/>
                    <a:pt x="751" y="630"/>
                    <a:pt x="751" y="630"/>
                  </a:cubicBezTo>
                  <a:cubicBezTo>
                    <a:pt x="746" y="630"/>
                    <a:pt x="741" y="631"/>
                    <a:pt x="736" y="631"/>
                  </a:cubicBezTo>
                  <a:cubicBezTo>
                    <a:pt x="729" y="631"/>
                    <a:pt x="724" y="631"/>
                    <a:pt x="719" y="631"/>
                  </a:cubicBezTo>
                  <a:cubicBezTo>
                    <a:pt x="689" y="631"/>
                    <a:pt x="689" y="631"/>
                    <a:pt x="689" y="631"/>
                  </a:cubicBezTo>
                  <a:cubicBezTo>
                    <a:pt x="703" y="579"/>
                    <a:pt x="703" y="579"/>
                    <a:pt x="703" y="579"/>
                  </a:cubicBezTo>
                  <a:cubicBezTo>
                    <a:pt x="709" y="554"/>
                    <a:pt x="709" y="554"/>
                    <a:pt x="709" y="554"/>
                  </a:cubicBezTo>
                  <a:cubicBezTo>
                    <a:pt x="725" y="494"/>
                    <a:pt x="725" y="494"/>
                    <a:pt x="725" y="494"/>
                  </a:cubicBezTo>
                  <a:cubicBezTo>
                    <a:pt x="732" y="494"/>
                    <a:pt x="739" y="494"/>
                    <a:pt x="746" y="494"/>
                  </a:cubicBezTo>
                  <a:cubicBezTo>
                    <a:pt x="769" y="494"/>
                    <a:pt x="769" y="494"/>
                    <a:pt x="769" y="494"/>
                  </a:cubicBezTo>
                  <a:cubicBezTo>
                    <a:pt x="809" y="494"/>
                    <a:pt x="834" y="496"/>
                    <a:pt x="843" y="509"/>
                  </a:cubicBezTo>
                  <a:cubicBezTo>
                    <a:pt x="850" y="518"/>
                    <a:pt x="849" y="535"/>
                    <a:pt x="841" y="560"/>
                  </a:cubicBezTo>
                  <a:cubicBezTo>
                    <a:pt x="827" y="603"/>
                    <a:pt x="809" y="626"/>
                    <a:pt x="751" y="630"/>
                  </a:cubicBezTo>
                  <a:moveTo>
                    <a:pt x="620" y="441"/>
                  </a:moveTo>
                  <a:cubicBezTo>
                    <a:pt x="613" y="465"/>
                    <a:pt x="613" y="465"/>
                    <a:pt x="613" y="465"/>
                  </a:cubicBezTo>
                  <a:cubicBezTo>
                    <a:pt x="545" y="689"/>
                    <a:pt x="545" y="689"/>
                    <a:pt x="545" y="689"/>
                  </a:cubicBezTo>
                  <a:cubicBezTo>
                    <a:pt x="542" y="697"/>
                    <a:pt x="542" y="697"/>
                    <a:pt x="542" y="697"/>
                  </a:cubicBezTo>
                  <a:cubicBezTo>
                    <a:pt x="321" y="697"/>
                    <a:pt x="321" y="697"/>
                    <a:pt x="321" y="697"/>
                  </a:cubicBezTo>
                  <a:cubicBezTo>
                    <a:pt x="303" y="661"/>
                    <a:pt x="303" y="661"/>
                    <a:pt x="303" y="661"/>
                  </a:cubicBezTo>
                  <a:cubicBezTo>
                    <a:pt x="542" y="417"/>
                    <a:pt x="542" y="417"/>
                    <a:pt x="542" y="417"/>
                  </a:cubicBezTo>
                  <a:cubicBezTo>
                    <a:pt x="389" y="417"/>
                    <a:pt x="389" y="417"/>
                    <a:pt x="389" y="417"/>
                  </a:cubicBezTo>
                  <a:cubicBezTo>
                    <a:pt x="202" y="618"/>
                    <a:pt x="202" y="618"/>
                    <a:pt x="202" y="618"/>
                  </a:cubicBezTo>
                  <a:cubicBezTo>
                    <a:pt x="262" y="417"/>
                    <a:pt x="262" y="417"/>
                    <a:pt x="262" y="417"/>
                  </a:cubicBezTo>
                  <a:cubicBezTo>
                    <a:pt x="149" y="417"/>
                    <a:pt x="149" y="417"/>
                    <a:pt x="149" y="417"/>
                  </a:cubicBezTo>
                  <a:cubicBezTo>
                    <a:pt x="149" y="18"/>
                    <a:pt x="149" y="18"/>
                    <a:pt x="149" y="18"/>
                  </a:cubicBezTo>
                  <a:cubicBezTo>
                    <a:pt x="620" y="18"/>
                    <a:pt x="620" y="18"/>
                    <a:pt x="620" y="18"/>
                  </a:cubicBezTo>
                  <a:cubicBezTo>
                    <a:pt x="620" y="441"/>
                    <a:pt x="620" y="441"/>
                    <a:pt x="620" y="441"/>
                  </a:cubicBezTo>
                  <a:cubicBezTo>
                    <a:pt x="620" y="441"/>
                    <a:pt x="620" y="441"/>
                    <a:pt x="620" y="441"/>
                  </a:cubicBezTo>
                  <a:close/>
                  <a:moveTo>
                    <a:pt x="178" y="697"/>
                  </a:moveTo>
                  <a:cubicBezTo>
                    <a:pt x="179" y="695"/>
                    <a:pt x="179" y="695"/>
                    <a:pt x="179" y="695"/>
                  </a:cubicBezTo>
                  <a:cubicBezTo>
                    <a:pt x="180" y="697"/>
                    <a:pt x="180" y="697"/>
                    <a:pt x="180" y="697"/>
                  </a:cubicBezTo>
                  <a:cubicBezTo>
                    <a:pt x="178" y="697"/>
                    <a:pt x="178" y="697"/>
                    <a:pt x="178" y="697"/>
                  </a:cubicBezTo>
                  <a:cubicBezTo>
                    <a:pt x="178" y="697"/>
                    <a:pt x="178" y="697"/>
                    <a:pt x="178" y="697"/>
                  </a:cubicBezTo>
                  <a:close/>
                  <a:moveTo>
                    <a:pt x="1778" y="0"/>
                  </a:moveTo>
                  <a:cubicBezTo>
                    <a:pt x="1778" y="457"/>
                    <a:pt x="1778" y="457"/>
                    <a:pt x="1778" y="457"/>
                  </a:cubicBezTo>
                  <a:cubicBezTo>
                    <a:pt x="1763" y="469"/>
                    <a:pt x="1749" y="483"/>
                    <a:pt x="1736" y="498"/>
                  </a:cubicBezTo>
                  <a:cubicBezTo>
                    <a:pt x="1736" y="0"/>
                    <a:pt x="1736" y="0"/>
                    <a:pt x="1736" y="0"/>
                  </a:cubicBezTo>
                  <a:cubicBezTo>
                    <a:pt x="1229" y="0"/>
                    <a:pt x="1229" y="0"/>
                    <a:pt x="1229" y="0"/>
                  </a:cubicBezTo>
                  <a:cubicBezTo>
                    <a:pt x="1229" y="416"/>
                    <a:pt x="1229" y="416"/>
                    <a:pt x="1229" y="416"/>
                  </a:cubicBezTo>
                  <a:cubicBezTo>
                    <a:pt x="1187" y="416"/>
                    <a:pt x="1187" y="416"/>
                    <a:pt x="1187" y="416"/>
                  </a:cubicBezTo>
                  <a:cubicBezTo>
                    <a:pt x="1187" y="0"/>
                    <a:pt x="1187" y="0"/>
                    <a:pt x="1187" y="0"/>
                  </a:cubicBezTo>
                  <a:cubicBezTo>
                    <a:pt x="680" y="0"/>
                    <a:pt x="680" y="0"/>
                    <a:pt x="680" y="0"/>
                  </a:cubicBezTo>
                  <a:cubicBezTo>
                    <a:pt x="680" y="417"/>
                    <a:pt x="680" y="417"/>
                    <a:pt x="680" y="417"/>
                  </a:cubicBezTo>
                  <a:cubicBezTo>
                    <a:pt x="638" y="417"/>
                    <a:pt x="638" y="417"/>
                    <a:pt x="638" y="417"/>
                  </a:cubicBezTo>
                  <a:cubicBezTo>
                    <a:pt x="638" y="0"/>
                    <a:pt x="638" y="0"/>
                    <a:pt x="638" y="0"/>
                  </a:cubicBezTo>
                  <a:cubicBezTo>
                    <a:pt x="131" y="0"/>
                    <a:pt x="131" y="0"/>
                    <a:pt x="131" y="0"/>
                  </a:cubicBezTo>
                  <a:cubicBezTo>
                    <a:pt x="131" y="475"/>
                    <a:pt x="131" y="475"/>
                    <a:pt x="131" y="475"/>
                  </a:cubicBezTo>
                  <a:cubicBezTo>
                    <a:pt x="2" y="906"/>
                    <a:pt x="2" y="906"/>
                    <a:pt x="2" y="906"/>
                  </a:cubicBezTo>
                  <a:cubicBezTo>
                    <a:pt x="115" y="906"/>
                    <a:pt x="115" y="906"/>
                    <a:pt x="115" y="906"/>
                  </a:cubicBezTo>
                  <a:cubicBezTo>
                    <a:pt x="173" y="715"/>
                    <a:pt x="173" y="715"/>
                    <a:pt x="173" y="715"/>
                  </a:cubicBezTo>
                  <a:cubicBezTo>
                    <a:pt x="189" y="715"/>
                    <a:pt x="189" y="715"/>
                    <a:pt x="189" y="715"/>
                  </a:cubicBezTo>
                  <a:cubicBezTo>
                    <a:pt x="283" y="906"/>
                    <a:pt x="283" y="906"/>
                    <a:pt x="283" y="906"/>
                  </a:cubicBezTo>
                  <a:cubicBezTo>
                    <a:pt x="421" y="906"/>
                    <a:pt x="421" y="906"/>
                    <a:pt x="421" y="906"/>
                  </a:cubicBezTo>
                  <a:cubicBezTo>
                    <a:pt x="329" y="715"/>
                    <a:pt x="329" y="715"/>
                    <a:pt x="329" y="715"/>
                  </a:cubicBezTo>
                  <a:cubicBezTo>
                    <a:pt x="537" y="715"/>
                    <a:pt x="537" y="715"/>
                    <a:pt x="537" y="715"/>
                  </a:cubicBezTo>
                  <a:cubicBezTo>
                    <a:pt x="479" y="906"/>
                    <a:pt x="479" y="906"/>
                    <a:pt x="479" y="906"/>
                  </a:cubicBezTo>
                  <a:cubicBezTo>
                    <a:pt x="604" y="906"/>
                    <a:pt x="604" y="906"/>
                    <a:pt x="604" y="906"/>
                  </a:cubicBezTo>
                  <a:cubicBezTo>
                    <a:pt x="661" y="715"/>
                    <a:pt x="661" y="715"/>
                    <a:pt x="661" y="715"/>
                  </a:cubicBezTo>
                  <a:cubicBezTo>
                    <a:pt x="688" y="715"/>
                    <a:pt x="688" y="715"/>
                    <a:pt x="688" y="715"/>
                  </a:cubicBezTo>
                  <a:cubicBezTo>
                    <a:pt x="688" y="715"/>
                    <a:pt x="688" y="715"/>
                    <a:pt x="688" y="715"/>
                  </a:cubicBezTo>
                  <a:cubicBezTo>
                    <a:pt x="727" y="715"/>
                    <a:pt x="727" y="715"/>
                    <a:pt x="727" y="715"/>
                  </a:cubicBezTo>
                  <a:cubicBezTo>
                    <a:pt x="730" y="715"/>
                    <a:pt x="730" y="715"/>
                    <a:pt x="730" y="715"/>
                  </a:cubicBezTo>
                  <a:cubicBezTo>
                    <a:pt x="965" y="715"/>
                    <a:pt x="965" y="715"/>
                    <a:pt x="965" y="715"/>
                  </a:cubicBezTo>
                  <a:cubicBezTo>
                    <a:pt x="910" y="905"/>
                    <a:pt x="910" y="905"/>
                    <a:pt x="910" y="905"/>
                  </a:cubicBezTo>
                  <a:cubicBezTo>
                    <a:pt x="1035" y="905"/>
                    <a:pt x="1035" y="905"/>
                    <a:pt x="1035" y="905"/>
                  </a:cubicBezTo>
                  <a:cubicBezTo>
                    <a:pt x="1088" y="715"/>
                    <a:pt x="1088" y="715"/>
                    <a:pt x="1088" y="715"/>
                  </a:cubicBezTo>
                  <a:cubicBezTo>
                    <a:pt x="1145" y="715"/>
                    <a:pt x="1145" y="715"/>
                    <a:pt x="1145" y="715"/>
                  </a:cubicBezTo>
                  <a:cubicBezTo>
                    <a:pt x="1146" y="905"/>
                    <a:pt x="1146" y="905"/>
                    <a:pt x="1146" y="905"/>
                  </a:cubicBezTo>
                  <a:cubicBezTo>
                    <a:pt x="1252" y="905"/>
                    <a:pt x="1252" y="905"/>
                    <a:pt x="1252" y="905"/>
                  </a:cubicBezTo>
                  <a:cubicBezTo>
                    <a:pt x="1372" y="715"/>
                    <a:pt x="1372" y="715"/>
                    <a:pt x="1372" y="715"/>
                  </a:cubicBezTo>
                  <a:cubicBezTo>
                    <a:pt x="1451" y="715"/>
                    <a:pt x="1451" y="715"/>
                    <a:pt x="1451" y="715"/>
                  </a:cubicBezTo>
                  <a:cubicBezTo>
                    <a:pt x="1410" y="905"/>
                    <a:pt x="1410" y="905"/>
                    <a:pt x="1410" y="905"/>
                  </a:cubicBezTo>
                  <a:cubicBezTo>
                    <a:pt x="1534" y="905"/>
                    <a:pt x="1534" y="905"/>
                    <a:pt x="1534" y="905"/>
                  </a:cubicBezTo>
                  <a:cubicBezTo>
                    <a:pt x="1574" y="715"/>
                    <a:pt x="1574" y="715"/>
                    <a:pt x="1574" y="715"/>
                  </a:cubicBezTo>
                  <a:cubicBezTo>
                    <a:pt x="1645" y="715"/>
                    <a:pt x="1645" y="715"/>
                    <a:pt x="1645" y="715"/>
                  </a:cubicBezTo>
                  <a:cubicBezTo>
                    <a:pt x="1643" y="774"/>
                    <a:pt x="1658" y="827"/>
                    <a:pt x="1697" y="863"/>
                  </a:cubicBezTo>
                  <a:cubicBezTo>
                    <a:pt x="1745" y="907"/>
                    <a:pt x="1818" y="916"/>
                    <a:pt x="1872" y="916"/>
                  </a:cubicBezTo>
                  <a:cubicBezTo>
                    <a:pt x="1947" y="916"/>
                    <a:pt x="2024" y="905"/>
                    <a:pt x="2102" y="888"/>
                  </a:cubicBezTo>
                  <a:cubicBezTo>
                    <a:pt x="2145" y="715"/>
                    <a:pt x="2145" y="715"/>
                    <a:pt x="2145" y="715"/>
                  </a:cubicBezTo>
                  <a:cubicBezTo>
                    <a:pt x="2285" y="715"/>
                    <a:pt x="2285" y="715"/>
                    <a:pt x="2285" y="715"/>
                  </a:cubicBezTo>
                  <a:cubicBezTo>
                    <a:pt x="2285" y="0"/>
                    <a:pt x="2285" y="0"/>
                    <a:pt x="2285" y="0"/>
                  </a:cubicBezTo>
                  <a:cubicBezTo>
                    <a:pt x="1778" y="0"/>
                    <a:pt x="1778" y="0"/>
                    <a:pt x="1778" y="0"/>
                  </a:cubicBezTo>
                  <a:cubicBezTo>
                    <a:pt x="1778" y="0"/>
                    <a:pt x="1778" y="0"/>
                    <a:pt x="1778" y="0"/>
                  </a:cubicBezTo>
                  <a:close/>
                  <a:moveTo>
                    <a:pt x="222" y="1195"/>
                  </a:moveTo>
                  <a:cubicBezTo>
                    <a:pt x="203" y="1286"/>
                    <a:pt x="203" y="1286"/>
                    <a:pt x="203" y="1286"/>
                  </a:cubicBezTo>
                  <a:cubicBezTo>
                    <a:pt x="200" y="1299"/>
                    <a:pt x="196" y="1320"/>
                    <a:pt x="220" y="1320"/>
                  </a:cubicBezTo>
                  <a:cubicBezTo>
                    <a:pt x="249" y="1320"/>
                    <a:pt x="253" y="1298"/>
                    <a:pt x="259" y="1272"/>
                  </a:cubicBezTo>
                  <a:cubicBezTo>
                    <a:pt x="275" y="1195"/>
                    <a:pt x="275" y="1195"/>
                    <a:pt x="275" y="1195"/>
                  </a:cubicBezTo>
                  <a:cubicBezTo>
                    <a:pt x="321" y="1195"/>
                    <a:pt x="321" y="1195"/>
                    <a:pt x="321" y="1195"/>
                  </a:cubicBezTo>
                  <a:cubicBezTo>
                    <a:pt x="300" y="1296"/>
                    <a:pt x="300" y="1296"/>
                    <a:pt x="300" y="1296"/>
                  </a:cubicBezTo>
                  <a:cubicBezTo>
                    <a:pt x="294" y="1329"/>
                    <a:pt x="293" y="1333"/>
                    <a:pt x="292" y="1337"/>
                  </a:cubicBezTo>
                  <a:cubicBezTo>
                    <a:pt x="292" y="1341"/>
                    <a:pt x="291" y="1344"/>
                    <a:pt x="291" y="1348"/>
                  </a:cubicBezTo>
                  <a:cubicBezTo>
                    <a:pt x="247" y="1348"/>
                    <a:pt x="247" y="1348"/>
                    <a:pt x="247" y="1348"/>
                  </a:cubicBezTo>
                  <a:cubicBezTo>
                    <a:pt x="250" y="1328"/>
                    <a:pt x="250" y="1328"/>
                    <a:pt x="250" y="1328"/>
                  </a:cubicBezTo>
                  <a:cubicBezTo>
                    <a:pt x="244" y="1334"/>
                    <a:pt x="229" y="1352"/>
                    <a:pt x="200" y="1352"/>
                  </a:cubicBezTo>
                  <a:cubicBezTo>
                    <a:pt x="179" y="1352"/>
                    <a:pt x="164" y="1343"/>
                    <a:pt x="158" y="1331"/>
                  </a:cubicBezTo>
                  <a:cubicBezTo>
                    <a:pt x="151" y="1319"/>
                    <a:pt x="155" y="1297"/>
                    <a:pt x="157" y="1290"/>
                  </a:cubicBezTo>
                  <a:cubicBezTo>
                    <a:pt x="177" y="1195"/>
                    <a:pt x="177" y="1195"/>
                    <a:pt x="177" y="1195"/>
                  </a:cubicBezTo>
                  <a:cubicBezTo>
                    <a:pt x="222" y="1195"/>
                    <a:pt x="222" y="1195"/>
                    <a:pt x="222" y="1195"/>
                  </a:cubicBezTo>
                  <a:cubicBezTo>
                    <a:pt x="222" y="1195"/>
                    <a:pt x="222" y="1195"/>
                    <a:pt x="222" y="1195"/>
                  </a:cubicBezTo>
                  <a:close/>
                  <a:moveTo>
                    <a:pt x="514" y="1225"/>
                  </a:moveTo>
                  <a:cubicBezTo>
                    <a:pt x="550" y="1225"/>
                    <a:pt x="550" y="1225"/>
                    <a:pt x="550" y="1225"/>
                  </a:cubicBezTo>
                  <a:cubicBezTo>
                    <a:pt x="556" y="1196"/>
                    <a:pt x="556" y="1196"/>
                    <a:pt x="556" y="1196"/>
                  </a:cubicBezTo>
                  <a:cubicBezTo>
                    <a:pt x="520" y="1196"/>
                    <a:pt x="520" y="1196"/>
                    <a:pt x="520" y="1196"/>
                  </a:cubicBezTo>
                  <a:cubicBezTo>
                    <a:pt x="530" y="1149"/>
                    <a:pt x="530" y="1149"/>
                    <a:pt x="530" y="1149"/>
                  </a:cubicBezTo>
                  <a:cubicBezTo>
                    <a:pt x="482" y="1166"/>
                    <a:pt x="482" y="1166"/>
                    <a:pt x="482" y="1166"/>
                  </a:cubicBezTo>
                  <a:cubicBezTo>
                    <a:pt x="475" y="1196"/>
                    <a:pt x="475" y="1196"/>
                    <a:pt x="475" y="1196"/>
                  </a:cubicBezTo>
                  <a:cubicBezTo>
                    <a:pt x="414" y="1196"/>
                    <a:pt x="414" y="1196"/>
                    <a:pt x="414" y="1196"/>
                  </a:cubicBezTo>
                  <a:cubicBezTo>
                    <a:pt x="424" y="1149"/>
                    <a:pt x="424" y="1149"/>
                    <a:pt x="424" y="1149"/>
                  </a:cubicBezTo>
                  <a:cubicBezTo>
                    <a:pt x="376" y="1166"/>
                    <a:pt x="376" y="1166"/>
                    <a:pt x="376" y="1166"/>
                  </a:cubicBezTo>
                  <a:cubicBezTo>
                    <a:pt x="369" y="1196"/>
                    <a:pt x="369" y="1196"/>
                    <a:pt x="369" y="1196"/>
                  </a:cubicBezTo>
                  <a:cubicBezTo>
                    <a:pt x="340" y="1196"/>
                    <a:pt x="340" y="1196"/>
                    <a:pt x="340" y="1196"/>
                  </a:cubicBezTo>
                  <a:cubicBezTo>
                    <a:pt x="333" y="1225"/>
                    <a:pt x="333" y="1225"/>
                    <a:pt x="333" y="1225"/>
                  </a:cubicBezTo>
                  <a:cubicBezTo>
                    <a:pt x="363" y="1225"/>
                    <a:pt x="363" y="1225"/>
                    <a:pt x="363" y="1225"/>
                  </a:cubicBezTo>
                  <a:cubicBezTo>
                    <a:pt x="345" y="1310"/>
                    <a:pt x="345" y="1310"/>
                    <a:pt x="345" y="1310"/>
                  </a:cubicBezTo>
                  <a:cubicBezTo>
                    <a:pt x="342" y="1322"/>
                    <a:pt x="336" y="1351"/>
                    <a:pt x="382" y="1351"/>
                  </a:cubicBezTo>
                  <a:cubicBezTo>
                    <a:pt x="389" y="1351"/>
                    <a:pt x="402" y="1350"/>
                    <a:pt x="417" y="1346"/>
                  </a:cubicBezTo>
                  <a:cubicBezTo>
                    <a:pt x="424" y="1317"/>
                    <a:pt x="424" y="1317"/>
                    <a:pt x="424" y="1317"/>
                  </a:cubicBezTo>
                  <a:cubicBezTo>
                    <a:pt x="418" y="1317"/>
                    <a:pt x="415" y="1317"/>
                    <a:pt x="408" y="1317"/>
                  </a:cubicBezTo>
                  <a:cubicBezTo>
                    <a:pt x="388" y="1317"/>
                    <a:pt x="391" y="1309"/>
                    <a:pt x="393" y="1295"/>
                  </a:cubicBezTo>
                  <a:cubicBezTo>
                    <a:pt x="408" y="1225"/>
                    <a:pt x="408" y="1225"/>
                    <a:pt x="408" y="1225"/>
                  </a:cubicBezTo>
                  <a:cubicBezTo>
                    <a:pt x="469" y="1225"/>
                    <a:pt x="469" y="1225"/>
                    <a:pt x="469" y="1225"/>
                  </a:cubicBezTo>
                  <a:cubicBezTo>
                    <a:pt x="451" y="1310"/>
                    <a:pt x="451" y="1310"/>
                    <a:pt x="451" y="1310"/>
                  </a:cubicBezTo>
                  <a:cubicBezTo>
                    <a:pt x="448" y="1322"/>
                    <a:pt x="442" y="1351"/>
                    <a:pt x="488" y="1351"/>
                  </a:cubicBezTo>
                  <a:cubicBezTo>
                    <a:pt x="495" y="1351"/>
                    <a:pt x="508" y="1350"/>
                    <a:pt x="523" y="1346"/>
                  </a:cubicBezTo>
                  <a:cubicBezTo>
                    <a:pt x="530" y="1317"/>
                    <a:pt x="530" y="1317"/>
                    <a:pt x="530" y="1317"/>
                  </a:cubicBezTo>
                  <a:cubicBezTo>
                    <a:pt x="524" y="1317"/>
                    <a:pt x="521" y="1317"/>
                    <a:pt x="514" y="1317"/>
                  </a:cubicBezTo>
                  <a:cubicBezTo>
                    <a:pt x="494" y="1317"/>
                    <a:pt x="496" y="1309"/>
                    <a:pt x="499" y="1295"/>
                  </a:cubicBezTo>
                  <a:cubicBezTo>
                    <a:pt x="514" y="1225"/>
                    <a:pt x="514" y="1225"/>
                    <a:pt x="514" y="1225"/>
                  </a:cubicBezTo>
                  <a:cubicBezTo>
                    <a:pt x="514" y="1225"/>
                    <a:pt x="514" y="1225"/>
                    <a:pt x="514" y="1225"/>
                  </a:cubicBezTo>
                  <a:close/>
                  <a:moveTo>
                    <a:pt x="579" y="1194"/>
                  </a:moveTo>
                  <a:cubicBezTo>
                    <a:pt x="624" y="1194"/>
                    <a:pt x="624" y="1194"/>
                    <a:pt x="624" y="1194"/>
                  </a:cubicBezTo>
                  <a:cubicBezTo>
                    <a:pt x="591" y="1348"/>
                    <a:pt x="591" y="1348"/>
                    <a:pt x="591" y="1348"/>
                  </a:cubicBezTo>
                  <a:cubicBezTo>
                    <a:pt x="546" y="1348"/>
                    <a:pt x="546" y="1348"/>
                    <a:pt x="546" y="1348"/>
                  </a:cubicBezTo>
                  <a:cubicBezTo>
                    <a:pt x="579" y="1194"/>
                    <a:pt x="579" y="1194"/>
                    <a:pt x="579" y="1194"/>
                  </a:cubicBezTo>
                  <a:cubicBezTo>
                    <a:pt x="579" y="1194"/>
                    <a:pt x="579" y="1194"/>
                    <a:pt x="579" y="1194"/>
                  </a:cubicBezTo>
                  <a:close/>
                  <a:moveTo>
                    <a:pt x="591" y="1129"/>
                  </a:moveTo>
                  <a:cubicBezTo>
                    <a:pt x="640" y="1129"/>
                    <a:pt x="640" y="1129"/>
                    <a:pt x="640" y="1129"/>
                  </a:cubicBezTo>
                  <a:cubicBezTo>
                    <a:pt x="631" y="1168"/>
                    <a:pt x="631" y="1168"/>
                    <a:pt x="631" y="1168"/>
                  </a:cubicBezTo>
                  <a:cubicBezTo>
                    <a:pt x="583" y="1168"/>
                    <a:pt x="583" y="1168"/>
                    <a:pt x="583" y="1168"/>
                  </a:cubicBezTo>
                  <a:cubicBezTo>
                    <a:pt x="591" y="1129"/>
                    <a:pt x="591" y="1129"/>
                    <a:pt x="591" y="1129"/>
                  </a:cubicBezTo>
                  <a:cubicBezTo>
                    <a:pt x="591" y="1129"/>
                    <a:pt x="591" y="1129"/>
                    <a:pt x="591" y="1129"/>
                  </a:cubicBezTo>
                  <a:close/>
                  <a:moveTo>
                    <a:pt x="653" y="1222"/>
                  </a:moveTo>
                  <a:cubicBezTo>
                    <a:pt x="654" y="1221"/>
                    <a:pt x="657" y="1205"/>
                    <a:pt x="659" y="1194"/>
                  </a:cubicBezTo>
                  <a:cubicBezTo>
                    <a:pt x="702" y="1194"/>
                    <a:pt x="702" y="1194"/>
                    <a:pt x="702" y="1194"/>
                  </a:cubicBezTo>
                  <a:cubicBezTo>
                    <a:pt x="698" y="1217"/>
                    <a:pt x="698" y="1217"/>
                    <a:pt x="698" y="1217"/>
                  </a:cubicBezTo>
                  <a:cubicBezTo>
                    <a:pt x="704" y="1210"/>
                    <a:pt x="720" y="1191"/>
                    <a:pt x="753" y="1191"/>
                  </a:cubicBezTo>
                  <a:cubicBezTo>
                    <a:pt x="784" y="1191"/>
                    <a:pt x="793" y="1209"/>
                    <a:pt x="794" y="1220"/>
                  </a:cubicBezTo>
                  <a:cubicBezTo>
                    <a:pt x="796" y="1229"/>
                    <a:pt x="795" y="1236"/>
                    <a:pt x="789" y="1265"/>
                  </a:cubicBezTo>
                  <a:cubicBezTo>
                    <a:pt x="771" y="1348"/>
                    <a:pt x="771" y="1348"/>
                    <a:pt x="771" y="1348"/>
                  </a:cubicBezTo>
                  <a:cubicBezTo>
                    <a:pt x="725" y="1348"/>
                    <a:pt x="725" y="1348"/>
                    <a:pt x="725" y="1348"/>
                  </a:cubicBezTo>
                  <a:cubicBezTo>
                    <a:pt x="746" y="1253"/>
                    <a:pt x="746" y="1253"/>
                    <a:pt x="746" y="1253"/>
                  </a:cubicBezTo>
                  <a:cubicBezTo>
                    <a:pt x="747" y="1246"/>
                    <a:pt x="748" y="1241"/>
                    <a:pt x="746" y="1236"/>
                  </a:cubicBezTo>
                  <a:cubicBezTo>
                    <a:pt x="745" y="1230"/>
                    <a:pt x="739" y="1223"/>
                    <a:pt x="728" y="1223"/>
                  </a:cubicBezTo>
                  <a:cubicBezTo>
                    <a:pt x="718" y="1223"/>
                    <a:pt x="708" y="1227"/>
                    <a:pt x="702" y="1235"/>
                  </a:cubicBezTo>
                  <a:cubicBezTo>
                    <a:pt x="698" y="1239"/>
                    <a:pt x="694" y="1246"/>
                    <a:pt x="691" y="1258"/>
                  </a:cubicBezTo>
                  <a:cubicBezTo>
                    <a:pt x="672" y="1348"/>
                    <a:pt x="672" y="1348"/>
                    <a:pt x="672" y="1348"/>
                  </a:cubicBezTo>
                  <a:cubicBezTo>
                    <a:pt x="627" y="1348"/>
                    <a:pt x="627" y="1348"/>
                    <a:pt x="627" y="1348"/>
                  </a:cubicBezTo>
                  <a:cubicBezTo>
                    <a:pt x="653" y="1222"/>
                    <a:pt x="653" y="1222"/>
                    <a:pt x="653" y="1222"/>
                  </a:cubicBezTo>
                  <a:cubicBezTo>
                    <a:pt x="653" y="1222"/>
                    <a:pt x="653" y="1222"/>
                    <a:pt x="653" y="1222"/>
                  </a:cubicBezTo>
                  <a:close/>
                  <a:moveTo>
                    <a:pt x="985" y="1196"/>
                  </a:moveTo>
                  <a:cubicBezTo>
                    <a:pt x="981" y="1207"/>
                    <a:pt x="978" y="1218"/>
                    <a:pt x="975" y="1233"/>
                  </a:cubicBezTo>
                  <a:cubicBezTo>
                    <a:pt x="951" y="1346"/>
                    <a:pt x="951" y="1346"/>
                    <a:pt x="951" y="1346"/>
                  </a:cubicBezTo>
                  <a:cubicBezTo>
                    <a:pt x="939" y="1403"/>
                    <a:pt x="891" y="1409"/>
                    <a:pt x="861" y="1409"/>
                  </a:cubicBezTo>
                  <a:cubicBezTo>
                    <a:pt x="839" y="1409"/>
                    <a:pt x="797" y="1406"/>
                    <a:pt x="804" y="1359"/>
                  </a:cubicBezTo>
                  <a:cubicBezTo>
                    <a:pt x="847" y="1359"/>
                    <a:pt x="847" y="1359"/>
                    <a:pt x="847" y="1359"/>
                  </a:cubicBezTo>
                  <a:cubicBezTo>
                    <a:pt x="847" y="1362"/>
                    <a:pt x="847" y="1367"/>
                    <a:pt x="850" y="1372"/>
                  </a:cubicBezTo>
                  <a:cubicBezTo>
                    <a:pt x="852" y="1376"/>
                    <a:pt x="858" y="1380"/>
                    <a:pt x="869" y="1380"/>
                  </a:cubicBezTo>
                  <a:cubicBezTo>
                    <a:pt x="883" y="1380"/>
                    <a:pt x="896" y="1374"/>
                    <a:pt x="902" y="1360"/>
                  </a:cubicBezTo>
                  <a:cubicBezTo>
                    <a:pt x="905" y="1353"/>
                    <a:pt x="906" y="1347"/>
                    <a:pt x="912" y="1324"/>
                  </a:cubicBezTo>
                  <a:cubicBezTo>
                    <a:pt x="893" y="1343"/>
                    <a:pt x="877" y="1345"/>
                    <a:pt x="866" y="1345"/>
                  </a:cubicBezTo>
                  <a:cubicBezTo>
                    <a:pt x="822" y="1345"/>
                    <a:pt x="809" y="1307"/>
                    <a:pt x="817" y="1270"/>
                  </a:cubicBezTo>
                  <a:cubicBezTo>
                    <a:pt x="825" y="1231"/>
                    <a:pt x="855" y="1194"/>
                    <a:pt x="899" y="1194"/>
                  </a:cubicBezTo>
                  <a:cubicBezTo>
                    <a:pt x="927" y="1194"/>
                    <a:pt x="934" y="1209"/>
                    <a:pt x="937" y="1216"/>
                  </a:cubicBezTo>
                  <a:cubicBezTo>
                    <a:pt x="943" y="1196"/>
                    <a:pt x="943" y="1196"/>
                    <a:pt x="943" y="1196"/>
                  </a:cubicBezTo>
                  <a:cubicBezTo>
                    <a:pt x="985" y="1196"/>
                    <a:pt x="985" y="1196"/>
                    <a:pt x="985" y="1196"/>
                  </a:cubicBezTo>
                  <a:cubicBezTo>
                    <a:pt x="985" y="1196"/>
                    <a:pt x="985" y="1196"/>
                    <a:pt x="985" y="1196"/>
                  </a:cubicBezTo>
                  <a:close/>
                  <a:moveTo>
                    <a:pt x="883" y="1315"/>
                  </a:moveTo>
                  <a:cubicBezTo>
                    <a:pt x="914" y="1315"/>
                    <a:pt x="922" y="1277"/>
                    <a:pt x="924" y="1271"/>
                  </a:cubicBezTo>
                  <a:cubicBezTo>
                    <a:pt x="927" y="1253"/>
                    <a:pt x="930" y="1224"/>
                    <a:pt x="903" y="1224"/>
                  </a:cubicBezTo>
                  <a:cubicBezTo>
                    <a:pt x="886" y="1224"/>
                    <a:pt x="869" y="1237"/>
                    <a:pt x="862" y="1270"/>
                  </a:cubicBezTo>
                  <a:cubicBezTo>
                    <a:pt x="861" y="1277"/>
                    <a:pt x="853" y="1315"/>
                    <a:pt x="883" y="1315"/>
                  </a:cubicBezTo>
                  <a:moveTo>
                    <a:pt x="1164" y="1346"/>
                  </a:moveTo>
                  <a:cubicBezTo>
                    <a:pt x="1149" y="1350"/>
                    <a:pt x="1136" y="1351"/>
                    <a:pt x="1129" y="1351"/>
                  </a:cubicBezTo>
                  <a:cubicBezTo>
                    <a:pt x="1083" y="1351"/>
                    <a:pt x="1089" y="1322"/>
                    <a:pt x="1092" y="1310"/>
                  </a:cubicBezTo>
                  <a:cubicBezTo>
                    <a:pt x="1110" y="1225"/>
                    <a:pt x="1110" y="1225"/>
                    <a:pt x="1110" y="1225"/>
                  </a:cubicBezTo>
                  <a:cubicBezTo>
                    <a:pt x="1080" y="1225"/>
                    <a:pt x="1080" y="1225"/>
                    <a:pt x="1080" y="1225"/>
                  </a:cubicBezTo>
                  <a:cubicBezTo>
                    <a:pt x="1087" y="1196"/>
                    <a:pt x="1087" y="1196"/>
                    <a:pt x="1087" y="1196"/>
                  </a:cubicBezTo>
                  <a:cubicBezTo>
                    <a:pt x="1116" y="1196"/>
                    <a:pt x="1116" y="1196"/>
                    <a:pt x="1116" y="1196"/>
                  </a:cubicBezTo>
                  <a:cubicBezTo>
                    <a:pt x="1123" y="1166"/>
                    <a:pt x="1123" y="1166"/>
                    <a:pt x="1123" y="1166"/>
                  </a:cubicBezTo>
                  <a:cubicBezTo>
                    <a:pt x="1171" y="1149"/>
                    <a:pt x="1171" y="1149"/>
                    <a:pt x="1171" y="1149"/>
                  </a:cubicBezTo>
                  <a:cubicBezTo>
                    <a:pt x="1161" y="1196"/>
                    <a:pt x="1161" y="1196"/>
                    <a:pt x="1161" y="1196"/>
                  </a:cubicBezTo>
                  <a:cubicBezTo>
                    <a:pt x="1198" y="1196"/>
                    <a:pt x="1198" y="1196"/>
                    <a:pt x="1198" y="1196"/>
                  </a:cubicBezTo>
                  <a:cubicBezTo>
                    <a:pt x="1191" y="1225"/>
                    <a:pt x="1191" y="1225"/>
                    <a:pt x="1191" y="1225"/>
                  </a:cubicBezTo>
                  <a:cubicBezTo>
                    <a:pt x="1155" y="1225"/>
                    <a:pt x="1155" y="1225"/>
                    <a:pt x="1155" y="1225"/>
                  </a:cubicBezTo>
                  <a:cubicBezTo>
                    <a:pt x="1140" y="1295"/>
                    <a:pt x="1140" y="1295"/>
                    <a:pt x="1140" y="1295"/>
                  </a:cubicBezTo>
                  <a:cubicBezTo>
                    <a:pt x="1137" y="1309"/>
                    <a:pt x="1135" y="1317"/>
                    <a:pt x="1155" y="1317"/>
                  </a:cubicBezTo>
                  <a:cubicBezTo>
                    <a:pt x="1162" y="1317"/>
                    <a:pt x="1165" y="1317"/>
                    <a:pt x="1171" y="1317"/>
                  </a:cubicBezTo>
                  <a:cubicBezTo>
                    <a:pt x="1164" y="1346"/>
                    <a:pt x="1164" y="1346"/>
                    <a:pt x="1164" y="1346"/>
                  </a:cubicBezTo>
                  <a:cubicBezTo>
                    <a:pt x="1164" y="1346"/>
                    <a:pt x="1164" y="1346"/>
                    <a:pt x="1164" y="1346"/>
                  </a:cubicBezTo>
                  <a:close/>
                  <a:moveTo>
                    <a:pt x="1235" y="1129"/>
                  </a:moveTo>
                  <a:cubicBezTo>
                    <a:pt x="1280" y="1129"/>
                    <a:pt x="1280" y="1129"/>
                    <a:pt x="1280" y="1129"/>
                  </a:cubicBezTo>
                  <a:cubicBezTo>
                    <a:pt x="1261" y="1216"/>
                    <a:pt x="1261" y="1216"/>
                    <a:pt x="1261" y="1216"/>
                  </a:cubicBezTo>
                  <a:cubicBezTo>
                    <a:pt x="1268" y="1208"/>
                    <a:pt x="1283" y="1193"/>
                    <a:pt x="1311" y="1193"/>
                  </a:cubicBezTo>
                  <a:cubicBezTo>
                    <a:pt x="1334" y="1193"/>
                    <a:pt x="1346" y="1204"/>
                    <a:pt x="1351" y="1214"/>
                  </a:cubicBezTo>
                  <a:cubicBezTo>
                    <a:pt x="1355" y="1221"/>
                    <a:pt x="1356" y="1235"/>
                    <a:pt x="1352" y="1255"/>
                  </a:cubicBezTo>
                  <a:cubicBezTo>
                    <a:pt x="1332" y="1348"/>
                    <a:pt x="1332" y="1348"/>
                    <a:pt x="1332" y="1348"/>
                  </a:cubicBezTo>
                  <a:cubicBezTo>
                    <a:pt x="1288" y="1348"/>
                    <a:pt x="1288" y="1348"/>
                    <a:pt x="1288" y="1348"/>
                  </a:cubicBezTo>
                  <a:cubicBezTo>
                    <a:pt x="1307" y="1256"/>
                    <a:pt x="1307" y="1256"/>
                    <a:pt x="1307" y="1256"/>
                  </a:cubicBezTo>
                  <a:cubicBezTo>
                    <a:pt x="1309" y="1248"/>
                    <a:pt x="1314" y="1223"/>
                    <a:pt x="1289" y="1223"/>
                  </a:cubicBezTo>
                  <a:cubicBezTo>
                    <a:pt x="1276" y="1223"/>
                    <a:pt x="1259" y="1230"/>
                    <a:pt x="1253" y="1254"/>
                  </a:cubicBezTo>
                  <a:cubicBezTo>
                    <a:pt x="1234" y="1348"/>
                    <a:pt x="1234" y="1348"/>
                    <a:pt x="1234" y="1348"/>
                  </a:cubicBezTo>
                  <a:cubicBezTo>
                    <a:pt x="1189" y="1348"/>
                    <a:pt x="1189" y="1348"/>
                    <a:pt x="1189" y="1348"/>
                  </a:cubicBezTo>
                  <a:cubicBezTo>
                    <a:pt x="1235" y="1129"/>
                    <a:pt x="1235" y="1129"/>
                    <a:pt x="1235" y="1129"/>
                  </a:cubicBezTo>
                  <a:cubicBezTo>
                    <a:pt x="1235" y="1129"/>
                    <a:pt x="1235" y="1129"/>
                    <a:pt x="1235" y="1129"/>
                  </a:cubicBezTo>
                  <a:close/>
                  <a:moveTo>
                    <a:pt x="1387" y="1232"/>
                  </a:moveTo>
                  <a:cubicBezTo>
                    <a:pt x="1389" y="1225"/>
                    <a:pt x="1392" y="1203"/>
                    <a:pt x="1393" y="1194"/>
                  </a:cubicBezTo>
                  <a:cubicBezTo>
                    <a:pt x="1435" y="1194"/>
                    <a:pt x="1435" y="1194"/>
                    <a:pt x="1435" y="1194"/>
                  </a:cubicBezTo>
                  <a:cubicBezTo>
                    <a:pt x="1430" y="1223"/>
                    <a:pt x="1430" y="1223"/>
                    <a:pt x="1430" y="1223"/>
                  </a:cubicBezTo>
                  <a:cubicBezTo>
                    <a:pt x="1438" y="1211"/>
                    <a:pt x="1452" y="1192"/>
                    <a:pt x="1489" y="1194"/>
                  </a:cubicBezTo>
                  <a:cubicBezTo>
                    <a:pt x="1480" y="1234"/>
                    <a:pt x="1480" y="1234"/>
                    <a:pt x="1480" y="1234"/>
                  </a:cubicBezTo>
                  <a:cubicBezTo>
                    <a:pt x="1435" y="1230"/>
                    <a:pt x="1428" y="1253"/>
                    <a:pt x="1424" y="1273"/>
                  </a:cubicBezTo>
                  <a:cubicBezTo>
                    <a:pt x="1408" y="1348"/>
                    <a:pt x="1408" y="1348"/>
                    <a:pt x="1408" y="1348"/>
                  </a:cubicBezTo>
                  <a:cubicBezTo>
                    <a:pt x="1363" y="1348"/>
                    <a:pt x="1363" y="1348"/>
                    <a:pt x="1363" y="1348"/>
                  </a:cubicBezTo>
                  <a:cubicBezTo>
                    <a:pt x="1387" y="1232"/>
                    <a:pt x="1387" y="1232"/>
                    <a:pt x="1387" y="1232"/>
                  </a:cubicBezTo>
                  <a:cubicBezTo>
                    <a:pt x="1387" y="1232"/>
                    <a:pt x="1387" y="1232"/>
                    <a:pt x="1387" y="1232"/>
                  </a:cubicBezTo>
                  <a:close/>
                  <a:moveTo>
                    <a:pt x="1582" y="1191"/>
                  </a:moveTo>
                  <a:cubicBezTo>
                    <a:pt x="1637" y="1191"/>
                    <a:pt x="1654" y="1229"/>
                    <a:pt x="1644" y="1271"/>
                  </a:cubicBezTo>
                  <a:cubicBezTo>
                    <a:pt x="1635" y="1315"/>
                    <a:pt x="1602" y="1353"/>
                    <a:pt x="1546" y="1353"/>
                  </a:cubicBezTo>
                  <a:cubicBezTo>
                    <a:pt x="1503" y="1353"/>
                    <a:pt x="1474" y="1326"/>
                    <a:pt x="1485" y="1273"/>
                  </a:cubicBezTo>
                  <a:cubicBezTo>
                    <a:pt x="1493" y="1236"/>
                    <a:pt x="1521" y="1191"/>
                    <a:pt x="1582" y="1191"/>
                  </a:cubicBezTo>
                  <a:moveTo>
                    <a:pt x="1555" y="1322"/>
                  </a:moveTo>
                  <a:cubicBezTo>
                    <a:pt x="1574" y="1322"/>
                    <a:pt x="1590" y="1310"/>
                    <a:pt x="1599" y="1270"/>
                  </a:cubicBezTo>
                  <a:cubicBezTo>
                    <a:pt x="1603" y="1250"/>
                    <a:pt x="1605" y="1221"/>
                    <a:pt x="1575" y="1221"/>
                  </a:cubicBezTo>
                  <a:cubicBezTo>
                    <a:pt x="1543" y="1221"/>
                    <a:pt x="1534" y="1259"/>
                    <a:pt x="1531" y="1273"/>
                  </a:cubicBezTo>
                  <a:cubicBezTo>
                    <a:pt x="1524" y="1307"/>
                    <a:pt x="1532" y="1322"/>
                    <a:pt x="1555" y="1322"/>
                  </a:cubicBezTo>
                  <a:moveTo>
                    <a:pt x="1734" y="1195"/>
                  </a:moveTo>
                  <a:cubicBezTo>
                    <a:pt x="1714" y="1286"/>
                    <a:pt x="1714" y="1286"/>
                    <a:pt x="1714" y="1286"/>
                  </a:cubicBezTo>
                  <a:cubicBezTo>
                    <a:pt x="1711" y="1299"/>
                    <a:pt x="1707" y="1320"/>
                    <a:pt x="1731" y="1320"/>
                  </a:cubicBezTo>
                  <a:cubicBezTo>
                    <a:pt x="1760" y="1320"/>
                    <a:pt x="1765" y="1298"/>
                    <a:pt x="1770" y="1272"/>
                  </a:cubicBezTo>
                  <a:cubicBezTo>
                    <a:pt x="1786" y="1195"/>
                    <a:pt x="1786" y="1195"/>
                    <a:pt x="1786" y="1195"/>
                  </a:cubicBezTo>
                  <a:cubicBezTo>
                    <a:pt x="1833" y="1195"/>
                    <a:pt x="1833" y="1195"/>
                    <a:pt x="1833" y="1195"/>
                  </a:cubicBezTo>
                  <a:cubicBezTo>
                    <a:pt x="1811" y="1296"/>
                    <a:pt x="1811" y="1296"/>
                    <a:pt x="1811" y="1296"/>
                  </a:cubicBezTo>
                  <a:cubicBezTo>
                    <a:pt x="1805" y="1329"/>
                    <a:pt x="1804" y="1333"/>
                    <a:pt x="1804" y="1337"/>
                  </a:cubicBezTo>
                  <a:cubicBezTo>
                    <a:pt x="1803" y="1341"/>
                    <a:pt x="1802" y="1344"/>
                    <a:pt x="1802" y="1348"/>
                  </a:cubicBezTo>
                  <a:cubicBezTo>
                    <a:pt x="1758" y="1348"/>
                    <a:pt x="1758" y="1348"/>
                    <a:pt x="1758" y="1348"/>
                  </a:cubicBezTo>
                  <a:cubicBezTo>
                    <a:pt x="1761" y="1328"/>
                    <a:pt x="1761" y="1328"/>
                    <a:pt x="1761" y="1328"/>
                  </a:cubicBezTo>
                  <a:cubicBezTo>
                    <a:pt x="1756" y="1334"/>
                    <a:pt x="1740" y="1352"/>
                    <a:pt x="1711" y="1352"/>
                  </a:cubicBezTo>
                  <a:cubicBezTo>
                    <a:pt x="1690" y="1352"/>
                    <a:pt x="1675" y="1343"/>
                    <a:pt x="1669" y="1331"/>
                  </a:cubicBezTo>
                  <a:cubicBezTo>
                    <a:pt x="1662" y="1319"/>
                    <a:pt x="1666" y="1297"/>
                    <a:pt x="1668" y="1290"/>
                  </a:cubicBezTo>
                  <a:cubicBezTo>
                    <a:pt x="1688" y="1195"/>
                    <a:pt x="1688" y="1195"/>
                    <a:pt x="1688" y="1195"/>
                  </a:cubicBezTo>
                  <a:cubicBezTo>
                    <a:pt x="1734" y="1195"/>
                    <a:pt x="1734" y="1195"/>
                    <a:pt x="1734" y="1195"/>
                  </a:cubicBezTo>
                  <a:cubicBezTo>
                    <a:pt x="1734" y="1195"/>
                    <a:pt x="1734" y="1195"/>
                    <a:pt x="1734" y="1195"/>
                  </a:cubicBezTo>
                  <a:close/>
                  <a:moveTo>
                    <a:pt x="2010" y="1196"/>
                  </a:moveTo>
                  <a:cubicBezTo>
                    <a:pt x="2006" y="1207"/>
                    <a:pt x="2003" y="1218"/>
                    <a:pt x="2000" y="1233"/>
                  </a:cubicBezTo>
                  <a:cubicBezTo>
                    <a:pt x="1976" y="1346"/>
                    <a:pt x="1976" y="1346"/>
                    <a:pt x="1976" y="1346"/>
                  </a:cubicBezTo>
                  <a:cubicBezTo>
                    <a:pt x="1964" y="1403"/>
                    <a:pt x="1915" y="1409"/>
                    <a:pt x="1886" y="1409"/>
                  </a:cubicBezTo>
                  <a:cubicBezTo>
                    <a:pt x="1864" y="1409"/>
                    <a:pt x="1822" y="1406"/>
                    <a:pt x="1829" y="1359"/>
                  </a:cubicBezTo>
                  <a:cubicBezTo>
                    <a:pt x="1872" y="1359"/>
                    <a:pt x="1872" y="1359"/>
                    <a:pt x="1872" y="1359"/>
                  </a:cubicBezTo>
                  <a:cubicBezTo>
                    <a:pt x="1872" y="1362"/>
                    <a:pt x="1871" y="1367"/>
                    <a:pt x="1874" y="1372"/>
                  </a:cubicBezTo>
                  <a:cubicBezTo>
                    <a:pt x="1877" y="1376"/>
                    <a:pt x="1883" y="1380"/>
                    <a:pt x="1894" y="1380"/>
                  </a:cubicBezTo>
                  <a:cubicBezTo>
                    <a:pt x="1908" y="1380"/>
                    <a:pt x="1921" y="1374"/>
                    <a:pt x="1926" y="1360"/>
                  </a:cubicBezTo>
                  <a:cubicBezTo>
                    <a:pt x="1930" y="1353"/>
                    <a:pt x="1931" y="1347"/>
                    <a:pt x="1937" y="1324"/>
                  </a:cubicBezTo>
                  <a:cubicBezTo>
                    <a:pt x="1918" y="1343"/>
                    <a:pt x="1901" y="1345"/>
                    <a:pt x="1891" y="1345"/>
                  </a:cubicBezTo>
                  <a:cubicBezTo>
                    <a:pt x="1847" y="1345"/>
                    <a:pt x="1834" y="1307"/>
                    <a:pt x="1842" y="1270"/>
                  </a:cubicBezTo>
                  <a:cubicBezTo>
                    <a:pt x="1850" y="1231"/>
                    <a:pt x="1880" y="1194"/>
                    <a:pt x="1924" y="1194"/>
                  </a:cubicBezTo>
                  <a:cubicBezTo>
                    <a:pt x="1952" y="1194"/>
                    <a:pt x="1959" y="1209"/>
                    <a:pt x="1962" y="1216"/>
                  </a:cubicBezTo>
                  <a:cubicBezTo>
                    <a:pt x="1968" y="1196"/>
                    <a:pt x="1968" y="1196"/>
                    <a:pt x="1968" y="1196"/>
                  </a:cubicBezTo>
                  <a:cubicBezTo>
                    <a:pt x="2010" y="1196"/>
                    <a:pt x="2010" y="1196"/>
                    <a:pt x="2010" y="1196"/>
                  </a:cubicBezTo>
                  <a:cubicBezTo>
                    <a:pt x="2010" y="1196"/>
                    <a:pt x="2010" y="1196"/>
                    <a:pt x="2010" y="1196"/>
                  </a:cubicBezTo>
                  <a:close/>
                  <a:moveTo>
                    <a:pt x="1908" y="1315"/>
                  </a:moveTo>
                  <a:cubicBezTo>
                    <a:pt x="1939" y="1315"/>
                    <a:pt x="1947" y="1277"/>
                    <a:pt x="1948" y="1271"/>
                  </a:cubicBezTo>
                  <a:cubicBezTo>
                    <a:pt x="1952" y="1253"/>
                    <a:pt x="1955" y="1224"/>
                    <a:pt x="1928" y="1224"/>
                  </a:cubicBezTo>
                  <a:cubicBezTo>
                    <a:pt x="1911" y="1224"/>
                    <a:pt x="1894" y="1237"/>
                    <a:pt x="1887" y="1270"/>
                  </a:cubicBezTo>
                  <a:cubicBezTo>
                    <a:pt x="1885" y="1277"/>
                    <a:pt x="1878" y="1315"/>
                    <a:pt x="1908" y="1315"/>
                  </a:cubicBezTo>
                  <a:moveTo>
                    <a:pt x="2058" y="1129"/>
                  </a:moveTo>
                  <a:cubicBezTo>
                    <a:pt x="2102" y="1129"/>
                    <a:pt x="2102" y="1129"/>
                    <a:pt x="2102" y="1129"/>
                  </a:cubicBezTo>
                  <a:cubicBezTo>
                    <a:pt x="2084" y="1216"/>
                    <a:pt x="2084" y="1216"/>
                    <a:pt x="2084" y="1216"/>
                  </a:cubicBezTo>
                  <a:cubicBezTo>
                    <a:pt x="2091" y="1208"/>
                    <a:pt x="2105" y="1193"/>
                    <a:pt x="2133" y="1193"/>
                  </a:cubicBezTo>
                  <a:cubicBezTo>
                    <a:pt x="2156" y="1193"/>
                    <a:pt x="2168" y="1204"/>
                    <a:pt x="2174" y="1214"/>
                  </a:cubicBezTo>
                  <a:cubicBezTo>
                    <a:pt x="2177" y="1221"/>
                    <a:pt x="2179" y="1235"/>
                    <a:pt x="2175" y="1255"/>
                  </a:cubicBezTo>
                  <a:cubicBezTo>
                    <a:pt x="2155" y="1348"/>
                    <a:pt x="2155" y="1348"/>
                    <a:pt x="2155" y="1348"/>
                  </a:cubicBezTo>
                  <a:cubicBezTo>
                    <a:pt x="2110" y="1348"/>
                    <a:pt x="2110" y="1348"/>
                    <a:pt x="2110" y="1348"/>
                  </a:cubicBezTo>
                  <a:cubicBezTo>
                    <a:pt x="2130" y="1256"/>
                    <a:pt x="2130" y="1256"/>
                    <a:pt x="2130" y="1256"/>
                  </a:cubicBezTo>
                  <a:cubicBezTo>
                    <a:pt x="2131" y="1248"/>
                    <a:pt x="2137" y="1223"/>
                    <a:pt x="2112" y="1223"/>
                  </a:cubicBezTo>
                  <a:cubicBezTo>
                    <a:pt x="2099" y="1223"/>
                    <a:pt x="2081" y="1230"/>
                    <a:pt x="2076" y="1254"/>
                  </a:cubicBezTo>
                  <a:cubicBezTo>
                    <a:pt x="2057" y="1348"/>
                    <a:pt x="2057" y="1348"/>
                    <a:pt x="2057" y="1348"/>
                  </a:cubicBezTo>
                  <a:cubicBezTo>
                    <a:pt x="2012" y="1348"/>
                    <a:pt x="2012" y="1348"/>
                    <a:pt x="2012" y="1348"/>
                  </a:cubicBezTo>
                  <a:cubicBezTo>
                    <a:pt x="2058" y="1129"/>
                    <a:pt x="2058" y="1129"/>
                    <a:pt x="2058" y="1129"/>
                  </a:cubicBezTo>
                  <a:cubicBezTo>
                    <a:pt x="2058" y="1129"/>
                    <a:pt x="2058" y="1129"/>
                    <a:pt x="2058" y="1129"/>
                  </a:cubicBezTo>
                  <a:close/>
                  <a:moveTo>
                    <a:pt x="100" y="1249"/>
                  </a:moveTo>
                  <a:cubicBezTo>
                    <a:pt x="101" y="1244"/>
                    <a:pt x="104" y="1221"/>
                    <a:pt x="87" y="1221"/>
                  </a:cubicBezTo>
                  <a:cubicBezTo>
                    <a:pt x="66" y="1221"/>
                    <a:pt x="56" y="1253"/>
                    <a:pt x="53" y="1270"/>
                  </a:cubicBezTo>
                  <a:cubicBezTo>
                    <a:pt x="51" y="1278"/>
                    <a:pt x="46" y="1306"/>
                    <a:pt x="54" y="1317"/>
                  </a:cubicBezTo>
                  <a:cubicBezTo>
                    <a:pt x="57" y="1321"/>
                    <a:pt x="61" y="1322"/>
                    <a:pt x="65" y="1322"/>
                  </a:cubicBezTo>
                  <a:cubicBezTo>
                    <a:pt x="70" y="1322"/>
                    <a:pt x="84" y="1320"/>
                    <a:pt x="92" y="1292"/>
                  </a:cubicBezTo>
                  <a:cubicBezTo>
                    <a:pt x="136" y="1292"/>
                    <a:pt x="136" y="1292"/>
                    <a:pt x="136" y="1292"/>
                  </a:cubicBezTo>
                  <a:cubicBezTo>
                    <a:pt x="133" y="1304"/>
                    <a:pt x="128" y="1323"/>
                    <a:pt x="107" y="1337"/>
                  </a:cubicBezTo>
                  <a:cubicBezTo>
                    <a:pt x="94" y="1347"/>
                    <a:pt x="79" y="1352"/>
                    <a:pt x="60" y="1352"/>
                  </a:cubicBezTo>
                  <a:cubicBezTo>
                    <a:pt x="40" y="1352"/>
                    <a:pt x="23" y="1347"/>
                    <a:pt x="12" y="1331"/>
                  </a:cubicBezTo>
                  <a:cubicBezTo>
                    <a:pt x="2" y="1316"/>
                    <a:pt x="0" y="1296"/>
                    <a:pt x="5" y="1271"/>
                  </a:cubicBezTo>
                  <a:cubicBezTo>
                    <a:pt x="20" y="1201"/>
                    <a:pt x="74" y="1192"/>
                    <a:pt x="94" y="1192"/>
                  </a:cubicBezTo>
                  <a:cubicBezTo>
                    <a:pt x="122" y="1192"/>
                    <a:pt x="153" y="1207"/>
                    <a:pt x="144" y="1249"/>
                  </a:cubicBezTo>
                  <a:cubicBezTo>
                    <a:pt x="100" y="1249"/>
                    <a:pt x="100" y="1249"/>
                    <a:pt x="100" y="1249"/>
                  </a:cubicBezTo>
                  <a:cubicBezTo>
                    <a:pt x="100" y="1249"/>
                    <a:pt x="100" y="1249"/>
                    <a:pt x="100" y="1249"/>
                  </a:cubicBezTo>
                  <a:close/>
                  <a:moveTo>
                    <a:pt x="2378" y="1249"/>
                  </a:moveTo>
                  <a:cubicBezTo>
                    <a:pt x="2379" y="1244"/>
                    <a:pt x="2382" y="1221"/>
                    <a:pt x="2365" y="1221"/>
                  </a:cubicBezTo>
                  <a:cubicBezTo>
                    <a:pt x="2344" y="1221"/>
                    <a:pt x="2335" y="1253"/>
                    <a:pt x="2331" y="1270"/>
                  </a:cubicBezTo>
                  <a:cubicBezTo>
                    <a:pt x="2329" y="1278"/>
                    <a:pt x="2324" y="1306"/>
                    <a:pt x="2332" y="1317"/>
                  </a:cubicBezTo>
                  <a:cubicBezTo>
                    <a:pt x="2335" y="1321"/>
                    <a:pt x="2340" y="1322"/>
                    <a:pt x="2343" y="1322"/>
                  </a:cubicBezTo>
                  <a:cubicBezTo>
                    <a:pt x="2348" y="1322"/>
                    <a:pt x="2362" y="1320"/>
                    <a:pt x="2370" y="1292"/>
                  </a:cubicBezTo>
                  <a:cubicBezTo>
                    <a:pt x="2414" y="1292"/>
                    <a:pt x="2414" y="1292"/>
                    <a:pt x="2414" y="1292"/>
                  </a:cubicBezTo>
                  <a:cubicBezTo>
                    <a:pt x="2411" y="1304"/>
                    <a:pt x="2406" y="1323"/>
                    <a:pt x="2385" y="1337"/>
                  </a:cubicBezTo>
                  <a:cubicBezTo>
                    <a:pt x="2372" y="1347"/>
                    <a:pt x="2357" y="1352"/>
                    <a:pt x="2338" y="1352"/>
                  </a:cubicBezTo>
                  <a:cubicBezTo>
                    <a:pt x="2318" y="1352"/>
                    <a:pt x="2301" y="1347"/>
                    <a:pt x="2290" y="1331"/>
                  </a:cubicBezTo>
                  <a:cubicBezTo>
                    <a:pt x="2280" y="1316"/>
                    <a:pt x="2278" y="1296"/>
                    <a:pt x="2284" y="1271"/>
                  </a:cubicBezTo>
                  <a:cubicBezTo>
                    <a:pt x="2299" y="1201"/>
                    <a:pt x="2352" y="1192"/>
                    <a:pt x="2372" y="1192"/>
                  </a:cubicBezTo>
                  <a:cubicBezTo>
                    <a:pt x="2401" y="1192"/>
                    <a:pt x="2431" y="1207"/>
                    <a:pt x="2423" y="1249"/>
                  </a:cubicBezTo>
                  <a:cubicBezTo>
                    <a:pt x="2378" y="1249"/>
                    <a:pt x="2378" y="1249"/>
                    <a:pt x="2378" y="1249"/>
                  </a:cubicBezTo>
                  <a:cubicBezTo>
                    <a:pt x="2378" y="1249"/>
                    <a:pt x="2378" y="1249"/>
                    <a:pt x="2378" y="1249"/>
                  </a:cubicBezTo>
                  <a:close/>
                  <a:moveTo>
                    <a:pt x="2534" y="1191"/>
                  </a:moveTo>
                  <a:cubicBezTo>
                    <a:pt x="2589" y="1191"/>
                    <a:pt x="2606" y="1229"/>
                    <a:pt x="2597" y="1271"/>
                  </a:cubicBezTo>
                  <a:cubicBezTo>
                    <a:pt x="2587" y="1315"/>
                    <a:pt x="2554" y="1353"/>
                    <a:pt x="2498" y="1353"/>
                  </a:cubicBezTo>
                  <a:cubicBezTo>
                    <a:pt x="2454" y="1353"/>
                    <a:pt x="2426" y="1326"/>
                    <a:pt x="2437" y="1273"/>
                  </a:cubicBezTo>
                  <a:cubicBezTo>
                    <a:pt x="2445" y="1236"/>
                    <a:pt x="2474" y="1191"/>
                    <a:pt x="2534" y="1191"/>
                  </a:cubicBezTo>
                  <a:moveTo>
                    <a:pt x="2507" y="1322"/>
                  </a:moveTo>
                  <a:cubicBezTo>
                    <a:pt x="2527" y="1322"/>
                    <a:pt x="2542" y="1310"/>
                    <a:pt x="2551" y="1270"/>
                  </a:cubicBezTo>
                  <a:cubicBezTo>
                    <a:pt x="2555" y="1250"/>
                    <a:pt x="2557" y="1221"/>
                    <a:pt x="2528" y="1221"/>
                  </a:cubicBezTo>
                  <a:cubicBezTo>
                    <a:pt x="2495" y="1221"/>
                    <a:pt x="2486" y="1259"/>
                    <a:pt x="2484" y="1273"/>
                  </a:cubicBezTo>
                  <a:cubicBezTo>
                    <a:pt x="2476" y="1307"/>
                    <a:pt x="2484" y="1322"/>
                    <a:pt x="2507" y="1322"/>
                  </a:cubicBezTo>
                  <a:moveTo>
                    <a:pt x="2637" y="1223"/>
                  </a:moveTo>
                  <a:cubicBezTo>
                    <a:pt x="2639" y="1214"/>
                    <a:pt x="2640" y="1205"/>
                    <a:pt x="2641" y="1195"/>
                  </a:cubicBezTo>
                  <a:cubicBezTo>
                    <a:pt x="2685" y="1195"/>
                    <a:pt x="2685" y="1195"/>
                    <a:pt x="2685" y="1195"/>
                  </a:cubicBezTo>
                  <a:cubicBezTo>
                    <a:pt x="2682" y="1214"/>
                    <a:pt x="2682" y="1214"/>
                    <a:pt x="2682" y="1214"/>
                  </a:cubicBezTo>
                  <a:cubicBezTo>
                    <a:pt x="2688" y="1208"/>
                    <a:pt x="2704" y="1192"/>
                    <a:pt x="2734" y="1192"/>
                  </a:cubicBezTo>
                  <a:cubicBezTo>
                    <a:pt x="2769" y="1192"/>
                    <a:pt x="2775" y="1213"/>
                    <a:pt x="2776" y="1220"/>
                  </a:cubicBezTo>
                  <a:cubicBezTo>
                    <a:pt x="2795" y="1196"/>
                    <a:pt x="2816" y="1192"/>
                    <a:pt x="2832" y="1192"/>
                  </a:cubicBezTo>
                  <a:cubicBezTo>
                    <a:pt x="2862" y="1192"/>
                    <a:pt x="2871" y="1210"/>
                    <a:pt x="2873" y="1216"/>
                  </a:cubicBezTo>
                  <a:cubicBezTo>
                    <a:pt x="2878" y="1230"/>
                    <a:pt x="2874" y="1248"/>
                    <a:pt x="2871" y="1261"/>
                  </a:cubicBezTo>
                  <a:cubicBezTo>
                    <a:pt x="2853" y="1348"/>
                    <a:pt x="2853" y="1348"/>
                    <a:pt x="2853" y="1348"/>
                  </a:cubicBezTo>
                  <a:cubicBezTo>
                    <a:pt x="2807" y="1348"/>
                    <a:pt x="2807" y="1348"/>
                    <a:pt x="2807" y="1348"/>
                  </a:cubicBezTo>
                  <a:cubicBezTo>
                    <a:pt x="2827" y="1258"/>
                    <a:pt x="2827" y="1258"/>
                    <a:pt x="2827" y="1258"/>
                  </a:cubicBezTo>
                  <a:cubicBezTo>
                    <a:pt x="2830" y="1242"/>
                    <a:pt x="2832" y="1223"/>
                    <a:pt x="2808" y="1223"/>
                  </a:cubicBezTo>
                  <a:cubicBezTo>
                    <a:pt x="2781" y="1223"/>
                    <a:pt x="2775" y="1249"/>
                    <a:pt x="2771" y="1271"/>
                  </a:cubicBezTo>
                  <a:cubicBezTo>
                    <a:pt x="2754" y="1348"/>
                    <a:pt x="2754" y="1348"/>
                    <a:pt x="2754" y="1348"/>
                  </a:cubicBezTo>
                  <a:cubicBezTo>
                    <a:pt x="2709" y="1348"/>
                    <a:pt x="2709" y="1348"/>
                    <a:pt x="2709" y="1348"/>
                  </a:cubicBezTo>
                  <a:cubicBezTo>
                    <a:pt x="2728" y="1257"/>
                    <a:pt x="2728" y="1257"/>
                    <a:pt x="2728" y="1257"/>
                  </a:cubicBezTo>
                  <a:cubicBezTo>
                    <a:pt x="2731" y="1245"/>
                    <a:pt x="2735" y="1223"/>
                    <a:pt x="2710" y="1223"/>
                  </a:cubicBezTo>
                  <a:cubicBezTo>
                    <a:pt x="2682" y="1223"/>
                    <a:pt x="2677" y="1248"/>
                    <a:pt x="2674" y="1258"/>
                  </a:cubicBezTo>
                  <a:cubicBezTo>
                    <a:pt x="2655" y="1348"/>
                    <a:pt x="2655" y="1348"/>
                    <a:pt x="2655" y="1348"/>
                  </a:cubicBezTo>
                  <a:cubicBezTo>
                    <a:pt x="2610" y="1348"/>
                    <a:pt x="2610" y="1348"/>
                    <a:pt x="2610" y="1348"/>
                  </a:cubicBezTo>
                  <a:cubicBezTo>
                    <a:pt x="2637" y="1223"/>
                    <a:pt x="2637" y="1223"/>
                    <a:pt x="2637" y="1223"/>
                  </a:cubicBezTo>
                  <a:cubicBezTo>
                    <a:pt x="2637" y="1223"/>
                    <a:pt x="2637" y="1223"/>
                    <a:pt x="2637" y="1223"/>
                  </a:cubicBezTo>
                  <a:close/>
                  <a:moveTo>
                    <a:pt x="2966" y="1195"/>
                  </a:moveTo>
                  <a:cubicBezTo>
                    <a:pt x="2963" y="1216"/>
                    <a:pt x="2963" y="1216"/>
                    <a:pt x="2963" y="1216"/>
                  </a:cubicBezTo>
                  <a:cubicBezTo>
                    <a:pt x="2982" y="1192"/>
                    <a:pt x="3008" y="1192"/>
                    <a:pt x="3015" y="1192"/>
                  </a:cubicBezTo>
                  <a:cubicBezTo>
                    <a:pt x="3054" y="1192"/>
                    <a:pt x="3072" y="1221"/>
                    <a:pt x="3062" y="1268"/>
                  </a:cubicBezTo>
                  <a:cubicBezTo>
                    <a:pt x="3053" y="1312"/>
                    <a:pt x="3022" y="1350"/>
                    <a:pt x="2978" y="1350"/>
                  </a:cubicBezTo>
                  <a:cubicBezTo>
                    <a:pt x="2950" y="1350"/>
                    <a:pt x="2942" y="1335"/>
                    <a:pt x="2939" y="1330"/>
                  </a:cubicBezTo>
                  <a:cubicBezTo>
                    <a:pt x="2923" y="1407"/>
                    <a:pt x="2923" y="1407"/>
                    <a:pt x="2923" y="1407"/>
                  </a:cubicBezTo>
                  <a:cubicBezTo>
                    <a:pt x="2877" y="1407"/>
                    <a:pt x="2877" y="1407"/>
                    <a:pt x="2877" y="1407"/>
                  </a:cubicBezTo>
                  <a:cubicBezTo>
                    <a:pt x="2922" y="1195"/>
                    <a:pt x="2922" y="1195"/>
                    <a:pt x="2922" y="1195"/>
                  </a:cubicBezTo>
                  <a:cubicBezTo>
                    <a:pt x="2966" y="1195"/>
                    <a:pt x="2966" y="1195"/>
                    <a:pt x="2966" y="1195"/>
                  </a:cubicBezTo>
                  <a:cubicBezTo>
                    <a:pt x="2966" y="1195"/>
                    <a:pt x="2966" y="1195"/>
                    <a:pt x="2966" y="1195"/>
                  </a:cubicBezTo>
                  <a:close/>
                  <a:moveTo>
                    <a:pt x="3017" y="1270"/>
                  </a:moveTo>
                  <a:cubicBezTo>
                    <a:pt x="3020" y="1252"/>
                    <a:pt x="3022" y="1221"/>
                    <a:pt x="2996" y="1221"/>
                  </a:cubicBezTo>
                  <a:cubicBezTo>
                    <a:pt x="2981" y="1221"/>
                    <a:pt x="2959" y="1232"/>
                    <a:pt x="2950" y="1273"/>
                  </a:cubicBezTo>
                  <a:cubicBezTo>
                    <a:pt x="2947" y="1282"/>
                    <a:pt x="2940" y="1321"/>
                    <a:pt x="2973" y="1321"/>
                  </a:cubicBezTo>
                  <a:cubicBezTo>
                    <a:pt x="2994" y="1321"/>
                    <a:pt x="3010" y="1300"/>
                    <a:pt x="3017" y="1270"/>
                  </a:cubicBezTo>
                  <a:moveTo>
                    <a:pt x="3119" y="1129"/>
                  </a:moveTo>
                  <a:cubicBezTo>
                    <a:pt x="3164" y="1129"/>
                    <a:pt x="3164" y="1129"/>
                    <a:pt x="3164" y="1129"/>
                  </a:cubicBezTo>
                  <a:cubicBezTo>
                    <a:pt x="3117" y="1348"/>
                    <a:pt x="3117" y="1348"/>
                    <a:pt x="3117" y="1348"/>
                  </a:cubicBezTo>
                  <a:cubicBezTo>
                    <a:pt x="3072" y="1348"/>
                    <a:pt x="3072" y="1348"/>
                    <a:pt x="3072" y="1348"/>
                  </a:cubicBezTo>
                  <a:cubicBezTo>
                    <a:pt x="3119" y="1129"/>
                    <a:pt x="3119" y="1129"/>
                    <a:pt x="3119" y="1129"/>
                  </a:cubicBezTo>
                  <a:cubicBezTo>
                    <a:pt x="3119" y="1129"/>
                    <a:pt x="3119" y="1129"/>
                    <a:pt x="3119" y="1129"/>
                  </a:cubicBezTo>
                  <a:close/>
                  <a:moveTo>
                    <a:pt x="3202" y="1283"/>
                  </a:moveTo>
                  <a:cubicBezTo>
                    <a:pt x="3200" y="1293"/>
                    <a:pt x="3193" y="1324"/>
                    <a:pt x="3225" y="1324"/>
                  </a:cubicBezTo>
                  <a:cubicBezTo>
                    <a:pt x="3236" y="1324"/>
                    <a:pt x="3248" y="1319"/>
                    <a:pt x="3256" y="1303"/>
                  </a:cubicBezTo>
                  <a:cubicBezTo>
                    <a:pt x="3297" y="1303"/>
                    <a:pt x="3297" y="1303"/>
                    <a:pt x="3297" y="1303"/>
                  </a:cubicBezTo>
                  <a:cubicBezTo>
                    <a:pt x="3295" y="1310"/>
                    <a:pt x="3291" y="1323"/>
                    <a:pt x="3275" y="1336"/>
                  </a:cubicBezTo>
                  <a:cubicBezTo>
                    <a:pt x="3261" y="1348"/>
                    <a:pt x="3240" y="1354"/>
                    <a:pt x="3218" y="1354"/>
                  </a:cubicBezTo>
                  <a:cubicBezTo>
                    <a:pt x="3205" y="1354"/>
                    <a:pt x="3180" y="1351"/>
                    <a:pt x="3168" y="1335"/>
                  </a:cubicBezTo>
                  <a:cubicBezTo>
                    <a:pt x="3157" y="1320"/>
                    <a:pt x="3155" y="1299"/>
                    <a:pt x="3161" y="1275"/>
                  </a:cubicBezTo>
                  <a:cubicBezTo>
                    <a:pt x="3166" y="1250"/>
                    <a:pt x="3178" y="1220"/>
                    <a:pt x="3208" y="1202"/>
                  </a:cubicBezTo>
                  <a:cubicBezTo>
                    <a:pt x="3222" y="1194"/>
                    <a:pt x="3237" y="1190"/>
                    <a:pt x="3254" y="1190"/>
                  </a:cubicBezTo>
                  <a:cubicBezTo>
                    <a:pt x="3276" y="1190"/>
                    <a:pt x="3300" y="1198"/>
                    <a:pt x="3308" y="1227"/>
                  </a:cubicBezTo>
                  <a:cubicBezTo>
                    <a:pt x="3314" y="1248"/>
                    <a:pt x="3309" y="1270"/>
                    <a:pt x="3305" y="1283"/>
                  </a:cubicBezTo>
                  <a:cubicBezTo>
                    <a:pt x="3202" y="1283"/>
                    <a:pt x="3202" y="1283"/>
                    <a:pt x="3202" y="1283"/>
                  </a:cubicBezTo>
                  <a:cubicBezTo>
                    <a:pt x="3202" y="1283"/>
                    <a:pt x="3202" y="1283"/>
                    <a:pt x="3202" y="1283"/>
                  </a:cubicBezTo>
                  <a:close/>
                  <a:moveTo>
                    <a:pt x="3265" y="1254"/>
                  </a:moveTo>
                  <a:cubicBezTo>
                    <a:pt x="3267" y="1248"/>
                    <a:pt x="3272" y="1220"/>
                    <a:pt x="3246" y="1220"/>
                  </a:cubicBezTo>
                  <a:cubicBezTo>
                    <a:pt x="3226" y="1220"/>
                    <a:pt x="3214" y="1236"/>
                    <a:pt x="3210" y="1254"/>
                  </a:cubicBezTo>
                  <a:cubicBezTo>
                    <a:pt x="3265" y="1254"/>
                    <a:pt x="3265" y="1254"/>
                    <a:pt x="3265" y="1254"/>
                  </a:cubicBezTo>
                  <a:cubicBezTo>
                    <a:pt x="3265" y="1254"/>
                    <a:pt x="3265" y="1254"/>
                    <a:pt x="3265" y="1254"/>
                  </a:cubicBezTo>
                  <a:close/>
                  <a:moveTo>
                    <a:pt x="3383" y="1195"/>
                  </a:moveTo>
                  <a:cubicBezTo>
                    <a:pt x="3401" y="1245"/>
                    <a:pt x="3401" y="1245"/>
                    <a:pt x="3401" y="1245"/>
                  </a:cubicBezTo>
                  <a:cubicBezTo>
                    <a:pt x="3442" y="1195"/>
                    <a:pt x="3442" y="1195"/>
                    <a:pt x="3442" y="1195"/>
                  </a:cubicBezTo>
                  <a:cubicBezTo>
                    <a:pt x="3488" y="1195"/>
                    <a:pt x="3488" y="1195"/>
                    <a:pt x="3488" y="1195"/>
                  </a:cubicBezTo>
                  <a:cubicBezTo>
                    <a:pt x="3423" y="1269"/>
                    <a:pt x="3423" y="1269"/>
                    <a:pt x="3423" y="1269"/>
                  </a:cubicBezTo>
                  <a:cubicBezTo>
                    <a:pt x="3457" y="1348"/>
                    <a:pt x="3457" y="1348"/>
                    <a:pt x="3457" y="1348"/>
                  </a:cubicBezTo>
                  <a:cubicBezTo>
                    <a:pt x="3404" y="1348"/>
                    <a:pt x="3404" y="1348"/>
                    <a:pt x="3404" y="1348"/>
                  </a:cubicBezTo>
                  <a:cubicBezTo>
                    <a:pt x="3385" y="1292"/>
                    <a:pt x="3385" y="1292"/>
                    <a:pt x="3385" y="1292"/>
                  </a:cubicBezTo>
                  <a:cubicBezTo>
                    <a:pt x="3342" y="1348"/>
                    <a:pt x="3342" y="1348"/>
                    <a:pt x="3342" y="1348"/>
                  </a:cubicBezTo>
                  <a:cubicBezTo>
                    <a:pt x="3295" y="1348"/>
                    <a:pt x="3295" y="1348"/>
                    <a:pt x="3295" y="1348"/>
                  </a:cubicBezTo>
                  <a:cubicBezTo>
                    <a:pt x="3364" y="1266"/>
                    <a:pt x="3364" y="1266"/>
                    <a:pt x="3364" y="1266"/>
                  </a:cubicBezTo>
                  <a:cubicBezTo>
                    <a:pt x="3329" y="1195"/>
                    <a:pt x="3329" y="1195"/>
                    <a:pt x="3329" y="1195"/>
                  </a:cubicBezTo>
                  <a:cubicBezTo>
                    <a:pt x="3383" y="1195"/>
                    <a:pt x="3383" y="1195"/>
                    <a:pt x="3383" y="1195"/>
                  </a:cubicBezTo>
                  <a:cubicBezTo>
                    <a:pt x="3383" y="1195"/>
                    <a:pt x="3383" y="1195"/>
                    <a:pt x="3383" y="1195"/>
                  </a:cubicBezTo>
                  <a:close/>
                  <a:moveTo>
                    <a:pt x="3509" y="1194"/>
                  </a:moveTo>
                  <a:cubicBezTo>
                    <a:pt x="3554" y="1194"/>
                    <a:pt x="3554" y="1194"/>
                    <a:pt x="3554" y="1194"/>
                  </a:cubicBezTo>
                  <a:cubicBezTo>
                    <a:pt x="3521" y="1348"/>
                    <a:pt x="3521" y="1348"/>
                    <a:pt x="3521" y="1348"/>
                  </a:cubicBezTo>
                  <a:cubicBezTo>
                    <a:pt x="3476" y="1348"/>
                    <a:pt x="3476" y="1348"/>
                    <a:pt x="3476" y="1348"/>
                  </a:cubicBezTo>
                  <a:cubicBezTo>
                    <a:pt x="3509" y="1194"/>
                    <a:pt x="3509" y="1194"/>
                    <a:pt x="3509" y="1194"/>
                  </a:cubicBezTo>
                  <a:cubicBezTo>
                    <a:pt x="3509" y="1194"/>
                    <a:pt x="3509" y="1194"/>
                    <a:pt x="3509" y="1194"/>
                  </a:cubicBezTo>
                  <a:close/>
                  <a:moveTo>
                    <a:pt x="3521" y="1129"/>
                  </a:moveTo>
                  <a:cubicBezTo>
                    <a:pt x="3569" y="1129"/>
                    <a:pt x="3569" y="1129"/>
                    <a:pt x="3569" y="1129"/>
                  </a:cubicBezTo>
                  <a:cubicBezTo>
                    <a:pt x="3561" y="1168"/>
                    <a:pt x="3561" y="1168"/>
                    <a:pt x="3561" y="1168"/>
                  </a:cubicBezTo>
                  <a:cubicBezTo>
                    <a:pt x="3513" y="1168"/>
                    <a:pt x="3513" y="1168"/>
                    <a:pt x="3513" y="1168"/>
                  </a:cubicBezTo>
                  <a:cubicBezTo>
                    <a:pt x="3521" y="1129"/>
                    <a:pt x="3521" y="1129"/>
                    <a:pt x="3521" y="1129"/>
                  </a:cubicBezTo>
                  <a:cubicBezTo>
                    <a:pt x="3521" y="1129"/>
                    <a:pt x="3521" y="1129"/>
                    <a:pt x="3521" y="1129"/>
                  </a:cubicBezTo>
                  <a:close/>
                  <a:moveTo>
                    <a:pt x="3649" y="1346"/>
                  </a:moveTo>
                  <a:cubicBezTo>
                    <a:pt x="3634" y="1350"/>
                    <a:pt x="3621" y="1351"/>
                    <a:pt x="3614" y="1351"/>
                  </a:cubicBezTo>
                  <a:cubicBezTo>
                    <a:pt x="3568" y="1351"/>
                    <a:pt x="3575" y="1322"/>
                    <a:pt x="3577" y="1310"/>
                  </a:cubicBezTo>
                  <a:cubicBezTo>
                    <a:pt x="3595" y="1225"/>
                    <a:pt x="3595" y="1225"/>
                    <a:pt x="3595" y="1225"/>
                  </a:cubicBezTo>
                  <a:cubicBezTo>
                    <a:pt x="3565" y="1225"/>
                    <a:pt x="3565" y="1225"/>
                    <a:pt x="3565" y="1225"/>
                  </a:cubicBezTo>
                  <a:cubicBezTo>
                    <a:pt x="3572" y="1196"/>
                    <a:pt x="3572" y="1196"/>
                    <a:pt x="3572" y="1196"/>
                  </a:cubicBezTo>
                  <a:cubicBezTo>
                    <a:pt x="3601" y="1196"/>
                    <a:pt x="3601" y="1196"/>
                    <a:pt x="3601" y="1196"/>
                  </a:cubicBezTo>
                  <a:cubicBezTo>
                    <a:pt x="3608" y="1166"/>
                    <a:pt x="3608" y="1166"/>
                    <a:pt x="3608" y="1166"/>
                  </a:cubicBezTo>
                  <a:cubicBezTo>
                    <a:pt x="3656" y="1149"/>
                    <a:pt x="3656" y="1149"/>
                    <a:pt x="3656" y="1149"/>
                  </a:cubicBezTo>
                  <a:cubicBezTo>
                    <a:pt x="3646" y="1196"/>
                    <a:pt x="3646" y="1196"/>
                    <a:pt x="3646" y="1196"/>
                  </a:cubicBezTo>
                  <a:cubicBezTo>
                    <a:pt x="3682" y="1196"/>
                    <a:pt x="3682" y="1196"/>
                    <a:pt x="3682" y="1196"/>
                  </a:cubicBezTo>
                  <a:cubicBezTo>
                    <a:pt x="3676" y="1225"/>
                    <a:pt x="3676" y="1225"/>
                    <a:pt x="3676" y="1225"/>
                  </a:cubicBezTo>
                  <a:cubicBezTo>
                    <a:pt x="3640" y="1225"/>
                    <a:pt x="3640" y="1225"/>
                    <a:pt x="3640" y="1225"/>
                  </a:cubicBezTo>
                  <a:cubicBezTo>
                    <a:pt x="3625" y="1295"/>
                    <a:pt x="3625" y="1295"/>
                    <a:pt x="3625" y="1295"/>
                  </a:cubicBezTo>
                  <a:cubicBezTo>
                    <a:pt x="3622" y="1309"/>
                    <a:pt x="3620" y="1317"/>
                    <a:pt x="3640" y="1317"/>
                  </a:cubicBezTo>
                  <a:cubicBezTo>
                    <a:pt x="3647" y="1317"/>
                    <a:pt x="3650" y="1317"/>
                    <a:pt x="3656" y="1317"/>
                  </a:cubicBezTo>
                  <a:cubicBezTo>
                    <a:pt x="3649" y="1346"/>
                    <a:pt x="3649" y="1346"/>
                    <a:pt x="3649" y="1346"/>
                  </a:cubicBezTo>
                  <a:cubicBezTo>
                    <a:pt x="3649" y="1346"/>
                    <a:pt x="3649" y="1346"/>
                    <a:pt x="3649" y="1346"/>
                  </a:cubicBezTo>
                  <a:close/>
                  <a:moveTo>
                    <a:pt x="3741" y="1195"/>
                  </a:moveTo>
                  <a:cubicBezTo>
                    <a:pt x="3752" y="1301"/>
                    <a:pt x="3752" y="1301"/>
                    <a:pt x="3752" y="1301"/>
                  </a:cubicBezTo>
                  <a:cubicBezTo>
                    <a:pt x="3809" y="1195"/>
                    <a:pt x="3809" y="1195"/>
                    <a:pt x="3809" y="1195"/>
                  </a:cubicBezTo>
                  <a:cubicBezTo>
                    <a:pt x="3854" y="1195"/>
                    <a:pt x="3854" y="1195"/>
                    <a:pt x="3854" y="1195"/>
                  </a:cubicBezTo>
                  <a:cubicBezTo>
                    <a:pt x="3764" y="1345"/>
                    <a:pt x="3764" y="1345"/>
                    <a:pt x="3764" y="1345"/>
                  </a:cubicBezTo>
                  <a:cubicBezTo>
                    <a:pt x="3732" y="1406"/>
                    <a:pt x="3732" y="1406"/>
                    <a:pt x="3732" y="1406"/>
                  </a:cubicBezTo>
                  <a:cubicBezTo>
                    <a:pt x="3687" y="1406"/>
                    <a:pt x="3687" y="1406"/>
                    <a:pt x="3687" y="1406"/>
                  </a:cubicBezTo>
                  <a:cubicBezTo>
                    <a:pt x="3719" y="1348"/>
                    <a:pt x="3719" y="1348"/>
                    <a:pt x="3719" y="1348"/>
                  </a:cubicBezTo>
                  <a:cubicBezTo>
                    <a:pt x="3693" y="1195"/>
                    <a:pt x="3693" y="1195"/>
                    <a:pt x="3693" y="1195"/>
                  </a:cubicBezTo>
                  <a:cubicBezTo>
                    <a:pt x="3741" y="1195"/>
                    <a:pt x="3741" y="1195"/>
                    <a:pt x="3741" y="1195"/>
                  </a:cubicBezTo>
                  <a:cubicBezTo>
                    <a:pt x="3741" y="1195"/>
                    <a:pt x="3741" y="1195"/>
                    <a:pt x="3741" y="1195"/>
                  </a:cubicBezTo>
                  <a:close/>
                  <a:moveTo>
                    <a:pt x="3933" y="1145"/>
                  </a:moveTo>
                  <a:cubicBezTo>
                    <a:pt x="3899" y="1145"/>
                    <a:pt x="3899" y="1145"/>
                    <a:pt x="3899" y="1145"/>
                  </a:cubicBezTo>
                  <a:cubicBezTo>
                    <a:pt x="3902" y="1129"/>
                    <a:pt x="3902" y="1129"/>
                    <a:pt x="3902" y="1129"/>
                  </a:cubicBezTo>
                  <a:cubicBezTo>
                    <a:pt x="3990" y="1129"/>
                    <a:pt x="3990" y="1129"/>
                    <a:pt x="3990" y="1129"/>
                  </a:cubicBezTo>
                  <a:cubicBezTo>
                    <a:pt x="3987" y="1145"/>
                    <a:pt x="3987" y="1145"/>
                    <a:pt x="3987" y="1145"/>
                  </a:cubicBezTo>
                  <a:cubicBezTo>
                    <a:pt x="3953" y="1145"/>
                    <a:pt x="3953" y="1145"/>
                    <a:pt x="3953" y="1145"/>
                  </a:cubicBezTo>
                  <a:cubicBezTo>
                    <a:pt x="3936" y="1225"/>
                    <a:pt x="3936" y="1225"/>
                    <a:pt x="3936" y="1225"/>
                  </a:cubicBezTo>
                  <a:cubicBezTo>
                    <a:pt x="3916" y="1225"/>
                    <a:pt x="3916" y="1225"/>
                    <a:pt x="3916" y="1225"/>
                  </a:cubicBezTo>
                  <a:cubicBezTo>
                    <a:pt x="3933" y="1145"/>
                    <a:pt x="3933" y="1145"/>
                    <a:pt x="3933" y="1145"/>
                  </a:cubicBezTo>
                  <a:cubicBezTo>
                    <a:pt x="3933" y="1145"/>
                    <a:pt x="3933" y="1145"/>
                    <a:pt x="3933" y="1145"/>
                  </a:cubicBezTo>
                  <a:close/>
                  <a:moveTo>
                    <a:pt x="3999" y="1129"/>
                  </a:moveTo>
                  <a:cubicBezTo>
                    <a:pt x="4031" y="1129"/>
                    <a:pt x="4031" y="1129"/>
                    <a:pt x="4031" y="1129"/>
                  </a:cubicBezTo>
                  <a:cubicBezTo>
                    <a:pt x="4036" y="1200"/>
                    <a:pt x="4036" y="1200"/>
                    <a:pt x="4036" y="1200"/>
                  </a:cubicBezTo>
                  <a:cubicBezTo>
                    <a:pt x="4072" y="1129"/>
                    <a:pt x="4072" y="1129"/>
                    <a:pt x="4072" y="1129"/>
                  </a:cubicBezTo>
                  <a:cubicBezTo>
                    <a:pt x="4103" y="1129"/>
                    <a:pt x="4103" y="1129"/>
                    <a:pt x="4103" y="1129"/>
                  </a:cubicBezTo>
                  <a:cubicBezTo>
                    <a:pt x="4083" y="1225"/>
                    <a:pt x="4083" y="1225"/>
                    <a:pt x="4083" y="1225"/>
                  </a:cubicBezTo>
                  <a:cubicBezTo>
                    <a:pt x="4063" y="1225"/>
                    <a:pt x="4063" y="1225"/>
                    <a:pt x="4063" y="1225"/>
                  </a:cubicBezTo>
                  <a:cubicBezTo>
                    <a:pt x="4080" y="1143"/>
                    <a:pt x="4080" y="1143"/>
                    <a:pt x="4080" y="1143"/>
                  </a:cubicBezTo>
                  <a:cubicBezTo>
                    <a:pt x="4038" y="1225"/>
                    <a:pt x="4038" y="1225"/>
                    <a:pt x="4038" y="1225"/>
                  </a:cubicBezTo>
                  <a:cubicBezTo>
                    <a:pt x="4021" y="1225"/>
                    <a:pt x="4021" y="1225"/>
                    <a:pt x="4021" y="1225"/>
                  </a:cubicBezTo>
                  <a:cubicBezTo>
                    <a:pt x="4014" y="1143"/>
                    <a:pt x="4014" y="1143"/>
                    <a:pt x="4014" y="1143"/>
                  </a:cubicBezTo>
                  <a:cubicBezTo>
                    <a:pt x="3997" y="1225"/>
                    <a:pt x="3997" y="1225"/>
                    <a:pt x="3997" y="1225"/>
                  </a:cubicBezTo>
                  <a:cubicBezTo>
                    <a:pt x="3978" y="1225"/>
                    <a:pt x="3978" y="1225"/>
                    <a:pt x="3978" y="1225"/>
                  </a:cubicBezTo>
                  <a:cubicBezTo>
                    <a:pt x="3999" y="1129"/>
                    <a:pt x="3999" y="1129"/>
                    <a:pt x="3999" y="1129"/>
                  </a:cubicBezTo>
                  <a:cubicBezTo>
                    <a:pt x="3999" y="1129"/>
                    <a:pt x="3999" y="1129"/>
                    <a:pt x="3999" y="112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Freeform 9"/>
            <p:cNvSpPr>
              <a:spLocks noEditPoints="1"/>
            </p:cNvSpPr>
            <p:nvPr userDrawn="1"/>
          </p:nvSpPr>
          <p:spPr bwMode="gray">
            <a:xfrm>
              <a:off x="68" y="0"/>
              <a:ext cx="1723" cy="964"/>
            </a:xfrm>
            <a:custGeom>
              <a:avLst/>
              <a:gdLst>
                <a:gd name="T0" fmla="*/ 175 w 2268"/>
                <a:gd name="T1" fmla="*/ 248 h 1269"/>
                <a:gd name="T2" fmla="*/ 0 w 2268"/>
                <a:gd name="T3" fmla="*/ 248 h 1269"/>
                <a:gd name="T4" fmla="*/ 0 w 2268"/>
                <a:gd name="T5" fmla="*/ 0 h 1269"/>
                <a:gd name="T6" fmla="*/ 175 w 2268"/>
                <a:gd name="T7" fmla="*/ 0 h 1269"/>
                <a:gd name="T8" fmla="*/ 175 w 2268"/>
                <a:gd name="T9" fmla="*/ 248 h 1269"/>
                <a:gd name="T10" fmla="*/ 1723 w 2268"/>
                <a:gd name="T11" fmla="*/ 0 h 1269"/>
                <a:gd name="T12" fmla="*/ 1547 w 2268"/>
                <a:gd name="T13" fmla="*/ 0 h 1269"/>
                <a:gd name="T14" fmla="*/ 1547 w 2268"/>
                <a:gd name="T15" fmla="*/ 248 h 1269"/>
                <a:gd name="T16" fmla="*/ 1723 w 2268"/>
                <a:gd name="T17" fmla="*/ 248 h 1269"/>
                <a:gd name="T18" fmla="*/ 1723 w 2268"/>
                <a:gd name="T19" fmla="*/ 0 h 1269"/>
                <a:gd name="T20" fmla="*/ 175 w 2268"/>
                <a:gd name="T21" fmla="*/ 716 h 1269"/>
                <a:gd name="T22" fmla="*/ 0 w 2268"/>
                <a:gd name="T23" fmla="*/ 716 h 1269"/>
                <a:gd name="T24" fmla="*/ 0 w 2268"/>
                <a:gd name="T25" fmla="*/ 964 h 1269"/>
                <a:gd name="T26" fmla="*/ 175 w 2268"/>
                <a:gd name="T27" fmla="*/ 964 h 1269"/>
                <a:gd name="T28" fmla="*/ 175 w 2268"/>
                <a:gd name="T29" fmla="*/ 716 h 1269"/>
                <a:gd name="T30" fmla="*/ 1723 w 2268"/>
                <a:gd name="T31" fmla="*/ 716 h 1269"/>
                <a:gd name="T32" fmla="*/ 1547 w 2268"/>
                <a:gd name="T33" fmla="*/ 716 h 1269"/>
                <a:gd name="T34" fmla="*/ 1547 w 2268"/>
                <a:gd name="T35" fmla="*/ 964 h 1269"/>
                <a:gd name="T36" fmla="*/ 1723 w 2268"/>
                <a:gd name="T37" fmla="*/ 964 h 1269"/>
                <a:gd name="T38" fmla="*/ 1723 w 2268"/>
                <a:gd name="T39" fmla="*/ 716 h 1269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2268"/>
                <a:gd name="T61" fmla="*/ 0 h 1269"/>
                <a:gd name="T62" fmla="*/ 2268 w 2268"/>
                <a:gd name="T63" fmla="*/ 1269 h 1269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2268" h="1269">
                  <a:moveTo>
                    <a:pt x="231" y="327"/>
                  </a:moveTo>
                  <a:lnTo>
                    <a:pt x="0" y="327"/>
                  </a:lnTo>
                  <a:lnTo>
                    <a:pt x="0" y="0"/>
                  </a:lnTo>
                  <a:lnTo>
                    <a:pt x="231" y="0"/>
                  </a:lnTo>
                  <a:lnTo>
                    <a:pt x="231" y="327"/>
                  </a:lnTo>
                  <a:close/>
                  <a:moveTo>
                    <a:pt x="2268" y="0"/>
                  </a:moveTo>
                  <a:lnTo>
                    <a:pt x="2036" y="0"/>
                  </a:lnTo>
                  <a:lnTo>
                    <a:pt x="2036" y="327"/>
                  </a:lnTo>
                  <a:lnTo>
                    <a:pt x="2268" y="327"/>
                  </a:lnTo>
                  <a:lnTo>
                    <a:pt x="2268" y="0"/>
                  </a:lnTo>
                  <a:close/>
                  <a:moveTo>
                    <a:pt x="231" y="942"/>
                  </a:moveTo>
                  <a:lnTo>
                    <a:pt x="0" y="942"/>
                  </a:lnTo>
                  <a:lnTo>
                    <a:pt x="0" y="1269"/>
                  </a:lnTo>
                  <a:lnTo>
                    <a:pt x="231" y="1269"/>
                  </a:lnTo>
                  <a:lnTo>
                    <a:pt x="231" y="942"/>
                  </a:lnTo>
                  <a:close/>
                  <a:moveTo>
                    <a:pt x="2268" y="942"/>
                  </a:moveTo>
                  <a:lnTo>
                    <a:pt x="2036" y="942"/>
                  </a:lnTo>
                  <a:lnTo>
                    <a:pt x="2036" y="1269"/>
                  </a:lnTo>
                  <a:lnTo>
                    <a:pt x="2268" y="1269"/>
                  </a:lnTo>
                  <a:lnTo>
                    <a:pt x="2268" y="942"/>
                  </a:lnTo>
                  <a:close/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323528" y="3716339"/>
            <a:ext cx="3528392" cy="2376487"/>
          </a:xfrm>
          <a:noFill/>
          <a:ln w="9525">
            <a:noFill/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>
              <a:defRPr lang="en-US" sz="1200" b="0" kern="1200" noProof="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>
              <a:defRPr sz="1200"/>
            </a:lvl2pPr>
            <a:lvl3pPr>
              <a:defRPr lang="en-US" sz="1200" b="0" kern="1200" noProof="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>
              <a:defRPr lang="en-US" sz="1200" b="0" kern="1200" noProof="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>
              <a:defRPr lang="en-US" sz="1200" b="0" kern="1200" noProof="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>
              <a:defRPr lang="en-US" sz="1200" b="0" kern="1200" noProof="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6pPr>
            <a:lvl7pPr>
              <a:defRPr lang="en-US" sz="1200" b="0" kern="1200" noProof="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7pPr>
            <a:lvl8pPr>
              <a:defRPr lang="en-US" sz="1200" b="0" kern="1200" noProof="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8pPr>
            <a:lvl9pPr>
              <a:defRPr lang="en-US" sz="1200" b="0" kern="1200" noProof="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6542290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09" name="Picture 65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56700" cy="1301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grpSp>
        <p:nvGrpSpPr>
          <p:cNvPr id="6201" name="Group 57"/>
          <p:cNvGrpSpPr>
            <a:grpSpLocks/>
          </p:cNvGrpSpPr>
          <p:nvPr/>
        </p:nvGrpSpPr>
        <p:grpSpPr bwMode="auto">
          <a:xfrm>
            <a:off x="658813" y="6443663"/>
            <a:ext cx="8494712" cy="9525"/>
            <a:chOff x="415" y="4059"/>
            <a:chExt cx="5351" cy="6"/>
          </a:xfrm>
        </p:grpSpPr>
        <p:sp>
          <p:nvSpPr>
            <p:cNvPr id="6202" name="Rectangle 58"/>
            <p:cNvSpPr>
              <a:spLocks noChangeArrowheads="1"/>
            </p:cNvSpPr>
            <p:nvPr userDrawn="1"/>
          </p:nvSpPr>
          <p:spPr bwMode="auto">
            <a:xfrm>
              <a:off x="2311" y="4059"/>
              <a:ext cx="3455" cy="6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03" name="Rectangle 59"/>
            <p:cNvSpPr>
              <a:spLocks noChangeArrowheads="1"/>
            </p:cNvSpPr>
            <p:nvPr userDrawn="1"/>
          </p:nvSpPr>
          <p:spPr bwMode="auto">
            <a:xfrm>
              <a:off x="415" y="4059"/>
              <a:ext cx="2361" cy="6"/>
            </a:xfrm>
            <a:prstGeom prst="rect">
              <a:avLst/>
            </a:prstGeom>
            <a:gradFill rotWithShape="1">
              <a:gsLst>
                <a:gs pos="0">
                  <a:srgbClr val="FFFFFF"/>
                </a:gs>
                <a:gs pos="100000">
                  <a:schemeClr val="folHlink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6207" name="Rectangle 63"/>
          <p:cNvSpPr>
            <a:spLocks noGrp="1" noChangeArrowheads="1"/>
          </p:cNvSpPr>
          <p:nvPr>
            <p:ph type="sldNum" sz="quarter" idx="4"/>
          </p:nvPr>
        </p:nvSpPr>
        <p:spPr>
          <a:xfrm>
            <a:off x="8102600" y="6464300"/>
            <a:ext cx="685800" cy="3206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F3E42742-06EB-C544-A782-E4C4DC57D304}" type="slidenum">
              <a:rPr lang="en-US" altLang="x-none"/>
              <a:pPr/>
              <a:t>‹#›</a:t>
            </a:fld>
            <a:endParaRPr lang="en-US" altLang="x-none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ctrTitle"/>
          </p:nvPr>
        </p:nvSpPr>
        <p:spPr>
          <a:xfrm>
            <a:off x="217488" y="2005013"/>
            <a:ext cx="8710612" cy="3786187"/>
          </a:xfrm>
        </p:spPr>
        <p:txBody>
          <a:bodyPr/>
          <a:lstStyle>
            <a:lvl1pPr>
              <a:defRPr sz="24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altLang="x-none" noProof="0" smtClean="0"/>
              <a:t>Click to edit Master title style</a:t>
            </a:r>
          </a:p>
        </p:txBody>
      </p:sp>
      <p:sp>
        <p:nvSpPr>
          <p:cNvPr id="6208" name="Text Box 64"/>
          <p:cNvSpPr txBox="1">
            <a:spLocks noChangeArrowheads="1"/>
          </p:cNvSpPr>
          <p:nvPr/>
        </p:nvSpPr>
        <p:spPr bwMode="auto">
          <a:xfrm>
            <a:off x="1336675" y="6502400"/>
            <a:ext cx="6470650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 eaLnBrk="0" hangingPunct="0">
              <a:lnSpc>
                <a:spcPts val="700"/>
              </a:lnSpc>
            </a:pPr>
            <a:r>
              <a:rPr lang="en-US" altLang="x-none" sz="600"/>
              <a:t>©2006 KPMG LLP, the U.S. member firm of KPMG International, a Swiss cooperative. All rights reserved.</a:t>
            </a:r>
            <a:endParaRPr lang="en-GB" altLang="x-none" sz="600"/>
          </a:p>
        </p:txBody>
      </p:sp>
      <p:sp>
        <p:nvSpPr>
          <p:cNvPr id="6219" name="Line 75"/>
          <p:cNvSpPr>
            <a:spLocks noChangeShapeType="1"/>
          </p:cNvSpPr>
          <p:nvPr userDrawn="1"/>
        </p:nvSpPr>
        <p:spPr bwMode="auto">
          <a:xfrm flipH="1">
            <a:off x="304800" y="4191000"/>
            <a:ext cx="5562600" cy="0"/>
          </a:xfrm>
          <a:prstGeom prst="line">
            <a:avLst/>
          </a:prstGeom>
          <a:noFill/>
          <a:ln w="19050">
            <a:solidFill>
              <a:srgbClr val="0000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238" name="AutoShape 94"/>
          <p:cNvSpPr>
            <a:spLocks noChangeArrowheads="1"/>
          </p:cNvSpPr>
          <p:nvPr userDrawn="1"/>
        </p:nvSpPr>
        <p:spPr bwMode="auto">
          <a:xfrm>
            <a:off x="5867400" y="4114800"/>
            <a:ext cx="152400" cy="152400"/>
          </a:xfrm>
          <a:prstGeom prst="star5">
            <a:avLst/>
          </a:prstGeom>
          <a:solidFill>
            <a:srgbClr val="000066"/>
          </a:solidFill>
          <a:ln w="9525">
            <a:solidFill>
              <a:srgbClr val="000066"/>
            </a:solidFill>
            <a:miter lim="800000"/>
            <a:headEnd/>
            <a:tailEnd/>
          </a:ln>
          <a:effectLst>
            <a:outerShdw blurRad="63500" dist="107763" dir="189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endParaRPr lang="en-US"/>
          </a:p>
        </p:txBody>
      </p:sp>
      <p:pic>
        <p:nvPicPr>
          <p:cNvPr id="6239" name="Picture 95" descr="Dept of Interior"/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7163" y="6172200"/>
            <a:ext cx="604837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40" name="Picture 96" descr="KPMG-LOGO-RGB"/>
          <p:cNvPicPr>
            <a:picLocks noChangeAspect="1" noChangeArrowheads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14400" y="6324600"/>
            <a:ext cx="609600" cy="242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207222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8" descr="OFFICE LADY compressed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gray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Freeform 12"/>
          <p:cNvSpPr>
            <a:spLocks noChangeAspect="1"/>
          </p:cNvSpPr>
          <p:nvPr userDrawn="1"/>
        </p:nvSpPr>
        <p:spPr bwMode="gray">
          <a:xfrm>
            <a:off x="0" y="0"/>
            <a:ext cx="4835525" cy="5395913"/>
          </a:xfrm>
          <a:custGeom>
            <a:avLst/>
            <a:gdLst>
              <a:gd name="T0" fmla="*/ 24671 w 24671"/>
              <a:gd name="T1" fmla="*/ 0 h 27539"/>
              <a:gd name="T2" fmla="*/ 0 w 24671"/>
              <a:gd name="T3" fmla="*/ 0 h 27539"/>
              <a:gd name="T4" fmla="*/ 0 w 24671"/>
              <a:gd name="T5" fmla="*/ 27539 h 27539"/>
              <a:gd name="T6" fmla="*/ 16529 w 24671"/>
              <a:gd name="T7" fmla="*/ 27539 h 27539"/>
              <a:gd name="T8" fmla="*/ 24671 w 24671"/>
              <a:gd name="T9" fmla="*/ 0 h 2753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4671" h="27539">
                <a:moveTo>
                  <a:pt x="24671" y="0"/>
                </a:moveTo>
                <a:lnTo>
                  <a:pt x="0" y="0"/>
                </a:lnTo>
                <a:lnTo>
                  <a:pt x="0" y="27539"/>
                </a:lnTo>
                <a:lnTo>
                  <a:pt x="16529" y="27539"/>
                </a:lnTo>
                <a:lnTo>
                  <a:pt x="24671" y="0"/>
                </a:lnTo>
                <a:close/>
              </a:path>
            </a:pathLst>
          </a:custGeom>
          <a:gradFill rotWithShape="1">
            <a:gsLst>
              <a:gs pos="0">
                <a:srgbClr val="00257A">
                  <a:alpha val="89999"/>
                </a:srgbClr>
              </a:gs>
              <a:gs pos="35001">
                <a:srgbClr val="00338D">
                  <a:alpha val="89999"/>
                </a:srgbClr>
              </a:gs>
              <a:gs pos="100000">
                <a:srgbClr val="009FDA">
                  <a:alpha val="89999"/>
                </a:srgbClr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6" name="Group 19"/>
          <p:cNvGrpSpPr>
            <a:grpSpLocks/>
          </p:cNvGrpSpPr>
          <p:nvPr userDrawn="1"/>
        </p:nvGrpSpPr>
        <p:grpSpPr bwMode="auto">
          <a:xfrm>
            <a:off x="128588" y="0"/>
            <a:ext cx="2735262" cy="1530350"/>
            <a:chOff x="68" y="0"/>
            <a:chExt cx="1723" cy="964"/>
          </a:xfrm>
        </p:grpSpPr>
        <p:sp>
          <p:nvSpPr>
            <p:cNvPr id="7" name="Freeform 8"/>
            <p:cNvSpPr>
              <a:spLocks noEditPoints="1"/>
            </p:cNvSpPr>
            <p:nvPr userDrawn="1"/>
          </p:nvSpPr>
          <p:spPr bwMode="gray">
            <a:xfrm>
              <a:off x="199" y="248"/>
              <a:ext cx="1423" cy="489"/>
            </a:xfrm>
            <a:custGeom>
              <a:avLst/>
              <a:gdLst>
                <a:gd name="T0" fmla="*/ 685 w 4103"/>
                <a:gd name="T1" fmla="*/ 168 h 1409"/>
                <a:gd name="T2" fmla="*/ 786 w 4103"/>
                <a:gd name="T3" fmla="*/ 242 h 1409"/>
                <a:gd name="T4" fmla="*/ 574 w 4103"/>
                <a:gd name="T5" fmla="*/ 228 h 1409"/>
                <a:gd name="T6" fmla="*/ 596 w 4103"/>
                <a:gd name="T7" fmla="*/ 147 h 1409"/>
                <a:gd name="T8" fmla="*/ 336 w 4103"/>
                <a:gd name="T9" fmla="*/ 242 h 1409"/>
                <a:gd name="T10" fmla="*/ 405 w 4103"/>
                <a:gd name="T11" fmla="*/ 144 h 1409"/>
                <a:gd name="T12" fmla="*/ 249 w 4103"/>
                <a:gd name="T13" fmla="*/ 219 h 1409"/>
                <a:gd name="T14" fmla="*/ 260 w 4103"/>
                <a:gd name="T15" fmla="*/ 219 h 1409"/>
                <a:gd name="T16" fmla="*/ 70 w 4103"/>
                <a:gd name="T17" fmla="*/ 214 h 1409"/>
                <a:gd name="T18" fmla="*/ 62 w 4103"/>
                <a:gd name="T19" fmla="*/ 242 h 1409"/>
                <a:gd name="T20" fmla="*/ 412 w 4103"/>
                <a:gd name="T21" fmla="*/ 144 h 1409"/>
                <a:gd name="T22" fmla="*/ 40 w 4103"/>
                <a:gd name="T23" fmla="*/ 314 h 1409"/>
                <a:gd name="T24" fmla="*/ 229 w 4103"/>
                <a:gd name="T25" fmla="*/ 248 h 1409"/>
                <a:gd name="T26" fmla="*/ 397 w 4103"/>
                <a:gd name="T27" fmla="*/ 248 h 1409"/>
                <a:gd name="T28" fmla="*/ 589 w 4103"/>
                <a:gd name="T29" fmla="*/ 300 h 1409"/>
                <a:gd name="T30" fmla="*/ 70 w 4103"/>
                <a:gd name="T31" fmla="*/ 446 h 1409"/>
                <a:gd name="T32" fmla="*/ 87 w 4103"/>
                <a:gd name="T33" fmla="*/ 461 h 1409"/>
                <a:gd name="T34" fmla="*/ 193 w 4103"/>
                <a:gd name="T35" fmla="*/ 415 h 1409"/>
                <a:gd name="T36" fmla="*/ 118 w 4103"/>
                <a:gd name="T37" fmla="*/ 415 h 1409"/>
                <a:gd name="T38" fmla="*/ 142 w 4103"/>
                <a:gd name="T39" fmla="*/ 425 h 1409"/>
                <a:gd name="T40" fmla="*/ 178 w 4103"/>
                <a:gd name="T41" fmla="*/ 425 h 1409"/>
                <a:gd name="T42" fmla="*/ 219 w 4103"/>
                <a:gd name="T43" fmla="*/ 405 h 1409"/>
                <a:gd name="T44" fmla="*/ 275 w 4103"/>
                <a:gd name="T45" fmla="*/ 423 h 1409"/>
                <a:gd name="T46" fmla="*/ 233 w 4103"/>
                <a:gd name="T47" fmla="*/ 468 h 1409"/>
                <a:gd name="T48" fmla="*/ 294 w 4103"/>
                <a:gd name="T49" fmla="*/ 472 h 1409"/>
                <a:gd name="T50" fmla="*/ 327 w 4103"/>
                <a:gd name="T51" fmla="*/ 415 h 1409"/>
                <a:gd name="T52" fmla="*/ 392 w 4103"/>
                <a:gd name="T53" fmla="*/ 469 h 1409"/>
                <a:gd name="T54" fmla="*/ 415 w 4103"/>
                <a:gd name="T55" fmla="*/ 415 h 1409"/>
                <a:gd name="T56" fmla="*/ 444 w 4103"/>
                <a:gd name="T57" fmla="*/ 392 h 1409"/>
                <a:gd name="T58" fmla="*/ 435 w 4103"/>
                <a:gd name="T59" fmla="*/ 435 h 1409"/>
                <a:gd name="T60" fmla="*/ 516 w 4103"/>
                <a:gd name="T61" fmla="*/ 414 h 1409"/>
                <a:gd name="T62" fmla="*/ 536 w 4103"/>
                <a:gd name="T63" fmla="*/ 470 h 1409"/>
                <a:gd name="T64" fmla="*/ 594 w 4103"/>
                <a:gd name="T65" fmla="*/ 446 h 1409"/>
                <a:gd name="T66" fmla="*/ 611 w 4103"/>
                <a:gd name="T67" fmla="*/ 461 h 1409"/>
                <a:gd name="T68" fmla="*/ 685 w 4103"/>
                <a:gd name="T69" fmla="*/ 467 h 1409"/>
                <a:gd name="T70" fmla="*/ 639 w 4103"/>
                <a:gd name="T71" fmla="*/ 441 h 1409"/>
                <a:gd name="T72" fmla="*/ 654 w 4103"/>
                <a:gd name="T73" fmla="*/ 441 h 1409"/>
                <a:gd name="T74" fmla="*/ 732 w 4103"/>
                <a:gd name="T75" fmla="*/ 468 h 1409"/>
                <a:gd name="T76" fmla="*/ 30 w 4103"/>
                <a:gd name="T77" fmla="*/ 424 h 1409"/>
                <a:gd name="T78" fmla="*/ 2 w 4103"/>
                <a:gd name="T79" fmla="*/ 441 h 1409"/>
                <a:gd name="T80" fmla="*/ 813 w 4103"/>
                <a:gd name="T81" fmla="*/ 459 h 1409"/>
                <a:gd name="T82" fmla="*/ 825 w 4103"/>
                <a:gd name="T83" fmla="*/ 433 h 1409"/>
                <a:gd name="T84" fmla="*/ 877 w 4103"/>
                <a:gd name="T85" fmla="*/ 424 h 1409"/>
                <a:gd name="T86" fmla="*/ 982 w 4103"/>
                <a:gd name="T87" fmla="*/ 414 h 1409"/>
                <a:gd name="T88" fmla="*/ 940 w 4103"/>
                <a:gd name="T89" fmla="*/ 468 h 1409"/>
                <a:gd name="T90" fmla="*/ 1028 w 4103"/>
                <a:gd name="T91" fmla="*/ 422 h 1409"/>
                <a:gd name="T92" fmla="*/ 1029 w 4103"/>
                <a:gd name="T93" fmla="*/ 415 h 1409"/>
                <a:gd name="T94" fmla="*/ 1065 w 4103"/>
                <a:gd name="T95" fmla="*/ 468 h 1409"/>
                <a:gd name="T96" fmla="*/ 1099 w 4103"/>
                <a:gd name="T97" fmla="*/ 463 h 1409"/>
                <a:gd name="T98" fmla="*/ 1126 w 4103"/>
                <a:gd name="T99" fmla="*/ 423 h 1409"/>
                <a:gd name="T100" fmla="*/ 1199 w 4103"/>
                <a:gd name="T101" fmla="*/ 468 h 1409"/>
                <a:gd name="T102" fmla="*/ 1217 w 4103"/>
                <a:gd name="T103" fmla="*/ 414 h 1409"/>
                <a:gd name="T104" fmla="*/ 1218 w 4103"/>
                <a:gd name="T105" fmla="*/ 405 h 1409"/>
                <a:gd name="T106" fmla="*/ 1249 w 4103"/>
                <a:gd name="T107" fmla="*/ 415 h 1409"/>
                <a:gd name="T108" fmla="*/ 1268 w 4103"/>
                <a:gd name="T109" fmla="*/ 457 h 1409"/>
                <a:gd name="T110" fmla="*/ 1279 w 4103"/>
                <a:gd name="T111" fmla="*/ 488 h 1409"/>
                <a:gd name="T112" fmla="*/ 1383 w 4103"/>
                <a:gd name="T113" fmla="*/ 397 h 1409"/>
                <a:gd name="T114" fmla="*/ 1412 w 4103"/>
                <a:gd name="T115" fmla="*/ 392 h 1409"/>
                <a:gd name="T116" fmla="*/ 1380 w 4103"/>
                <a:gd name="T117" fmla="*/ 425 h 1409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4103"/>
                <a:gd name="T178" fmla="*/ 0 h 1409"/>
                <a:gd name="T179" fmla="*/ 4103 w 4103"/>
                <a:gd name="T180" fmla="*/ 1409 h 1409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4103" h="1409">
                  <a:moveTo>
                    <a:pt x="2267" y="697"/>
                  </a:moveTo>
                  <a:cubicBezTo>
                    <a:pt x="2149" y="697"/>
                    <a:pt x="2149" y="697"/>
                    <a:pt x="2149" y="697"/>
                  </a:cubicBezTo>
                  <a:cubicBezTo>
                    <a:pt x="2168" y="619"/>
                    <a:pt x="2168" y="619"/>
                    <a:pt x="2168" y="619"/>
                  </a:cubicBezTo>
                  <a:cubicBezTo>
                    <a:pt x="1930" y="619"/>
                    <a:pt x="1930" y="619"/>
                    <a:pt x="1930" y="619"/>
                  </a:cubicBezTo>
                  <a:cubicBezTo>
                    <a:pt x="1911" y="697"/>
                    <a:pt x="1911" y="697"/>
                    <a:pt x="1911" y="697"/>
                  </a:cubicBezTo>
                  <a:cubicBezTo>
                    <a:pt x="1796" y="697"/>
                    <a:pt x="1796" y="697"/>
                    <a:pt x="1796" y="697"/>
                  </a:cubicBezTo>
                  <a:cubicBezTo>
                    <a:pt x="1796" y="681"/>
                    <a:pt x="1796" y="681"/>
                    <a:pt x="1796" y="681"/>
                  </a:cubicBezTo>
                  <a:cubicBezTo>
                    <a:pt x="1798" y="672"/>
                    <a:pt x="1799" y="663"/>
                    <a:pt x="1802" y="653"/>
                  </a:cubicBezTo>
                  <a:cubicBezTo>
                    <a:pt x="1823" y="569"/>
                    <a:pt x="1878" y="485"/>
                    <a:pt x="1974" y="485"/>
                  </a:cubicBezTo>
                  <a:cubicBezTo>
                    <a:pt x="2012" y="485"/>
                    <a:pt x="2050" y="499"/>
                    <a:pt x="2045" y="552"/>
                  </a:cubicBezTo>
                  <a:cubicBezTo>
                    <a:pt x="2186" y="552"/>
                    <a:pt x="2186" y="552"/>
                    <a:pt x="2186" y="552"/>
                  </a:cubicBezTo>
                  <a:cubicBezTo>
                    <a:pt x="2192" y="527"/>
                    <a:pt x="2201" y="486"/>
                    <a:pt x="2174" y="447"/>
                  </a:cubicBezTo>
                  <a:cubicBezTo>
                    <a:pt x="2145" y="406"/>
                    <a:pt x="2084" y="389"/>
                    <a:pt x="2005" y="389"/>
                  </a:cubicBezTo>
                  <a:cubicBezTo>
                    <a:pt x="1949" y="389"/>
                    <a:pt x="1867" y="398"/>
                    <a:pt x="1796" y="444"/>
                  </a:cubicBezTo>
                  <a:cubicBezTo>
                    <a:pt x="1796" y="18"/>
                    <a:pt x="1796" y="18"/>
                    <a:pt x="1796" y="18"/>
                  </a:cubicBezTo>
                  <a:cubicBezTo>
                    <a:pt x="2267" y="18"/>
                    <a:pt x="2267" y="18"/>
                    <a:pt x="2267" y="18"/>
                  </a:cubicBezTo>
                  <a:cubicBezTo>
                    <a:pt x="2267" y="697"/>
                    <a:pt x="2267" y="697"/>
                    <a:pt x="2267" y="697"/>
                  </a:cubicBezTo>
                  <a:cubicBezTo>
                    <a:pt x="2267" y="697"/>
                    <a:pt x="2267" y="697"/>
                    <a:pt x="2267" y="697"/>
                  </a:cubicBezTo>
                  <a:close/>
                  <a:moveTo>
                    <a:pt x="1989" y="812"/>
                  </a:moveTo>
                  <a:cubicBezTo>
                    <a:pt x="1962" y="817"/>
                    <a:pt x="1936" y="820"/>
                    <a:pt x="1910" y="820"/>
                  </a:cubicBezTo>
                  <a:cubicBezTo>
                    <a:pt x="1842" y="820"/>
                    <a:pt x="1795" y="788"/>
                    <a:pt x="1794" y="715"/>
                  </a:cubicBezTo>
                  <a:cubicBezTo>
                    <a:pt x="2014" y="715"/>
                    <a:pt x="2014" y="715"/>
                    <a:pt x="2014" y="715"/>
                  </a:cubicBezTo>
                  <a:cubicBezTo>
                    <a:pt x="1989" y="812"/>
                    <a:pt x="1989" y="812"/>
                    <a:pt x="1989" y="812"/>
                  </a:cubicBezTo>
                  <a:cubicBezTo>
                    <a:pt x="1989" y="812"/>
                    <a:pt x="1989" y="812"/>
                    <a:pt x="1989" y="812"/>
                  </a:cubicBezTo>
                  <a:close/>
                  <a:moveTo>
                    <a:pt x="1718" y="424"/>
                  </a:moveTo>
                  <a:cubicBezTo>
                    <a:pt x="1718" y="521"/>
                    <a:pt x="1718" y="521"/>
                    <a:pt x="1718" y="521"/>
                  </a:cubicBezTo>
                  <a:cubicBezTo>
                    <a:pt x="1685" y="567"/>
                    <a:pt x="1665" y="616"/>
                    <a:pt x="1655" y="656"/>
                  </a:cubicBezTo>
                  <a:cubicBezTo>
                    <a:pt x="1651" y="670"/>
                    <a:pt x="1649" y="684"/>
                    <a:pt x="1648" y="697"/>
                  </a:cubicBezTo>
                  <a:cubicBezTo>
                    <a:pt x="1578" y="697"/>
                    <a:pt x="1578" y="697"/>
                    <a:pt x="1578" y="697"/>
                  </a:cubicBezTo>
                  <a:cubicBezTo>
                    <a:pt x="1637" y="417"/>
                    <a:pt x="1637" y="417"/>
                    <a:pt x="1637" y="417"/>
                  </a:cubicBezTo>
                  <a:cubicBezTo>
                    <a:pt x="1438" y="416"/>
                    <a:pt x="1438" y="416"/>
                    <a:pt x="1438" y="416"/>
                  </a:cubicBezTo>
                  <a:cubicBezTo>
                    <a:pt x="1260" y="697"/>
                    <a:pt x="1260" y="697"/>
                    <a:pt x="1260" y="697"/>
                  </a:cubicBezTo>
                  <a:cubicBezTo>
                    <a:pt x="1247" y="697"/>
                    <a:pt x="1247" y="697"/>
                    <a:pt x="1247" y="697"/>
                  </a:cubicBezTo>
                  <a:cubicBezTo>
                    <a:pt x="1247" y="18"/>
                    <a:pt x="1247" y="18"/>
                    <a:pt x="1247" y="18"/>
                  </a:cubicBezTo>
                  <a:cubicBezTo>
                    <a:pt x="1718" y="18"/>
                    <a:pt x="1718" y="18"/>
                    <a:pt x="1718" y="18"/>
                  </a:cubicBezTo>
                  <a:cubicBezTo>
                    <a:pt x="1718" y="424"/>
                    <a:pt x="1718" y="424"/>
                    <a:pt x="1718" y="424"/>
                  </a:cubicBezTo>
                  <a:cubicBezTo>
                    <a:pt x="1718" y="424"/>
                    <a:pt x="1718" y="424"/>
                    <a:pt x="1718" y="424"/>
                  </a:cubicBezTo>
                  <a:close/>
                  <a:moveTo>
                    <a:pt x="1455" y="697"/>
                  </a:moveTo>
                  <a:cubicBezTo>
                    <a:pt x="1384" y="697"/>
                    <a:pt x="1384" y="697"/>
                    <a:pt x="1384" y="697"/>
                  </a:cubicBezTo>
                  <a:cubicBezTo>
                    <a:pt x="1491" y="529"/>
                    <a:pt x="1491" y="529"/>
                    <a:pt x="1491" y="529"/>
                  </a:cubicBezTo>
                  <a:cubicBezTo>
                    <a:pt x="1455" y="697"/>
                    <a:pt x="1455" y="697"/>
                    <a:pt x="1455" y="697"/>
                  </a:cubicBezTo>
                  <a:cubicBezTo>
                    <a:pt x="1455" y="697"/>
                    <a:pt x="1455" y="697"/>
                    <a:pt x="1455" y="697"/>
                  </a:cubicBezTo>
                  <a:close/>
                  <a:moveTo>
                    <a:pt x="1169" y="416"/>
                  </a:moveTo>
                  <a:cubicBezTo>
                    <a:pt x="1051" y="416"/>
                    <a:pt x="1051" y="416"/>
                    <a:pt x="1051" y="416"/>
                  </a:cubicBezTo>
                  <a:cubicBezTo>
                    <a:pt x="970" y="697"/>
                    <a:pt x="970" y="697"/>
                    <a:pt x="970" y="697"/>
                  </a:cubicBezTo>
                  <a:cubicBezTo>
                    <a:pt x="845" y="697"/>
                    <a:pt x="845" y="697"/>
                    <a:pt x="845" y="697"/>
                  </a:cubicBezTo>
                  <a:cubicBezTo>
                    <a:pt x="909" y="674"/>
                    <a:pt x="948" y="629"/>
                    <a:pt x="960" y="562"/>
                  </a:cubicBezTo>
                  <a:cubicBezTo>
                    <a:pt x="970" y="510"/>
                    <a:pt x="965" y="476"/>
                    <a:pt x="944" y="451"/>
                  </a:cubicBezTo>
                  <a:cubicBezTo>
                    <a:pt x="912" y="413"/>
                    <a:pt x="848" y="416"/>
                    <a:pt x="792" y="416"/>
                  </a:cubicBezTo>
                  <a:cubicBezTo>
                    <a:pt x="782" y="416"/>
                    <a:pt x="698" y="416"/>
                    <a:pt x="698" y="416"/>
                  </a:cubicBezTo>
                  <a:cubicBezTo>
                    <a:pt x="698" y="18"/>
                    <a:pt x="698" y="18"/>
                    <a:pt x="698" y="18"/>
                  </a:cubicBezTo>
                  <a:cubicBezTo>
                    <a:pt x="1169" y="18"/>
                    <a:pt x="1169" y="18"/>
                    <a:pt x="1169" y="18"/>
                  </a:cubicBezTo>
                  <a:cubicBezTo>
                    <a:pt x="1169" y="416"/>
                    <a:pt x="1169" y="416"/>
                    <a:pt x="1169" y="416"/>
                  </a:cubicBezTo>
                  <a:cubicBezTo>
                    <a:pt x="1169" y="416"/>
                    <a:pt x="1169" y="416"/>
                    <a:pt x="1169" y="416"/>
                  </a:cubicBezTo>
                  <a:close/>
                  <a:moveTo>
                    <a:pt x="1094" y="697"/>
                  </a:moveTo>
                  <a:cubicBezTo>
                    <a:pt x="1143" y="521"/>
                    <a:pt x="1143" y="521"/>
                    <a:pt x="1143" y="521"/>
                  </a:cubicBezTo>
                  <a:cubicBezTo>
                    <a:pt x="1145" y="697"/>
                    <a:pt x="1145" y="697"/>
                    <a:pt x="1145" y="697"/>
                  </a:cubicBezTo>
                  <a:cubicBezTo>
                    <a:pt x="1094" y="697"/>
                    <a:pt x="1094" y="697"/>
                    <a:pt x="1094" y="697"/>
                  </a:cubicBezTo>
                  <a:cubicBezTo>
                    <a:pt x="1094" y="697"/>
                    <a:pt x="1094" y="697"/>
                    <a:pt x="1094" y="697"/>
                  </a:cubicBezTo>
                  <a:close/>
                  <a:moveTo>
                    <a:pt x="751" y="630"/>
                  </a:moveTo>
                  <a:cubicBezTo>
                    <a:pt x="751" y="630"/>
                    <a:pt x="751" y="630"/>
                    <a:pt x="751" y="630"/>
                  </a:cubicBezTo>
                  <a:cubicBezTo>
                    <a:pt x="746" y="630"/>
                    <a:pt x="741" y="631"/>
                    <a:pt x="736" y="631"/>
                  </a:cubicBezTo>
                  <a:cubicBezTo>
                    <a:pt x="729" y="631"/>
                    <a:pt x="724" y="631"/>
                    <a:pt x="719" y="631"/>
                  </a:cubicBezTo>
                  <a:cubicBezTo>
                    <a:pt x="689" y="631"/>
                    <a:pt x="689" y="631"/>
                    <a:pt x="689" y="631"/>
                  </a:cubicBezTo>
                  <a:cubicBezTo>
                    <a:pt x="703" y="579"/>
                    <a:pt x="703" y="579"/>
                    <a:pt x="703" y="579"/>
                  </a:cubicBezTo>
                  <a:cubicBezTo>
                    <a:pt x="709" y="554"/>
                    <a:pt x="709" y="554"/>
                    <a:pt x="709" y="554"/>
                  </a:cubicBezTo>
                  <a:cubicBezTo>
                    <a:pt x="725" y="494"/>
                    <a:pt x="725" y="494"/>
                    <a:pt x="725" y="494"/>
                  </a:cubicBezTo>
                  <a:cubicBezTo>
                    <a:pt x="732" y="494"/>
                    <a:pt x="739" y="494"/>
                    <a:pt x="746" y="494"/>
                  </a:cubicBezTo>
                  <a:cubicBezTo>
                    <a:pt x="769" y="494"/>
                    <a:pt x="769" y="494"/>
                    <a:pt x="769" y="494"/>
                  </a:cubicBezTo>
                  <a:cubicBezTo>
                    <a:pt x="809" y="494"/>
                    <a:pt x="834" y="496"/>
                    <a:pt x="843" y="509"/>
                  </a:cubicBezTo>
                  <a:cubicBezTo>
                    <a:pt x="850" y="518"/>
                    <a:pt x="849" y="535"/>
                    <a:pt x="841" y="560"/>
                  </a:cubicBezTo>
                  <a:cubicBezTo>
                    <a:pt x="827" y="603"/>
                    <a:pt x="809" y="626"/>
                    <a:pt x="751" y="630"/>
                  </a:cubicBezTo>
                  <a:moveTo>
                    <a:pt x="620" y="441"/>
                  </a:moveTo>
                  <a:cubicBezTo>
                    <a:pt x="613" y="465"/>
                    <a:pt x="613" y="465"/>
                    <a:pt x="613" y="465"/>
                  </a:cubicBezTo>
                  <a:cubicBezTo>
                    <a:pt x="545" y="689"/>
                    <a:pt x="545" y="689"/>
                    <a:pt x="545" y="689"/>
                  </a:cubicBezTo>
                  <a:cubicBezTo>
                    <a:pt x="542" y="697"/>
                    <a:pt x="542" y="697"/>
                    <a:pt x="542" y="697"/>
                  </a:cubicBezTo>
                  <a:cubicBezTo>
                    <a:pt x="321" y="697"/>
                    <a:pt x="321" y="697"/>
                    <a:pt x="321" y="697"/>
                  </a:cubicBezTo>
                  <a:cubicBezTo>
                    <a:pt x="303" y="661"/>
                    <a:pt x="303" y="661"/>
                    <a:pt x="303" y="661"/>
                  </a:cubicBezTo>
                  <a:cubicBezTo>
                    <a:pt x="542" y="417"/>
                    <a:pt x="542" y="417"/>
                    <a:pt x="542" y="417"/>
                  </a:cubicBezTo>
                  <a:cubicBezTo>
                    <a:pt x="389" y="417"/>
                    <a:pt x="389" y="417"/>
                    <a:pt x="389" y="417"/>
                  </a:cubicBezTo>
                  <a:cubicBezTo>
                    <a:pt x="202" y="618"/>
                    <a:pt x="202" y="618"/>
                    <a:pt x="202" y="618"/>
                  </a:cubicBezTo>
                  <a:cubicBezTo>
                    <a:pt x="262" y="417"/>
                    <a:pt x="262" y="417"/>
                    <a:pt x="262" y="417"/>
                  </a:cubicBezTo>
                  <a:cubicBezTo>
                    <a:pt x="149" y="417"/>
                    <a:pt x="149" y="417"/>
                    <a:pt x="149" y="417"/>
                  </a:cubicBezTo>
                  <a:cubicBezTo>
                    <a:pt x="149" y="18"/>
                    <a:pt x="149" y="18"/>
                    <a:pt x="149" y="18"/>
                  </a:cubicBezTo>
                  <a:cubicBezTo>
                    <a:pt x="620" y="18"/>
                    <a:pt x="620" y="18"/>
                    <a:pt x="620" y="18"/>
                  </a:cubicBezTo>
                  <a:cubicBezTo>
                    <a:pt x="620" y="441"/>
                    <a:pt x="620" y="441"/>
                    <a:pt x="620" y="441"/>
                  </a:cubicBezTo>
                  <a:cubicBezTo>
                    <a:pt x="620" y="441"/>
                    <a:pt x="620" y="441"/>
                    <a:pt x="620" y="441"/>
                  </a:cubicBezTo>
                  <a:close/>
                  <a:moveTo>
                    <a:pt x="178" y="697"/>
                  </a:moveTo>
                  <a:cubicBezTo>
                    <a:pt x="179" y="695"/>
                    <a:pt x="179" y="695"/>
                    <a:pt x="179" y="695"/>
                  </a:cubicBezTo>
                  <a:cubicBezTo>
                    <a:pt x="180" y="697"/>
                    <a:pt x="180" y="697"/>
                    <a:pt x="180" y="697"/>
                  </a:cubicBezTo>
                  <a:cubicBezTo>
                    <a:pt x="178" y="697"/>
                    <a:pt x="178" y="697"/>
                    <a:pt x="178" y="697"/>
                  </a:cubicBezTo>
                  <a:cubicBezTo>
                    <a:pt x="178" y="697"/>
                    <a:pt x="178" y="697"/>
                    <a:pt x="178" y="697"/>
                  </a:cubicBezTo>
                  <a:close/>
                  <a:moveTo>
                    <a:pt x="1778" y="0"/>
                  </a:moveTo>
                  <a:cubicBezTo>
                    <a:pt x="1778" y="457"/>
                    <a:pt x="1778" y="457"/>
                    <a:pt x="1778" y="457"/>
                  </a:cubicBezTo>
                  <a:cubicBezTo>
                    <a:pt x="1763" y="469"/>
                    <a:pt x="1749" y="483"/>
                    <a:pt x="1736" y="498"/>
                  </a:cubicBezTo>
                  <a:cubicBezTo>
                    <a:pt x="1736" y="0"/>
                    <a:pt x="1736" y="0"/>
                    <a:pt x="1736" y="0"/>
                  </a:cubicBezTo>
                  <a:cubicBezTo>
                    <a:pt x="1229" y="0"/>
                    <a:pt x="1229" y="0"/>
                    <a:pt x="1229" y="0"/>
                  </a:cubicBezTo>
                  <a:cubicBezTo>
                    <a:pt x="1229" y="416"/>
                    <a:pt x="1229" y="416"/>
                    <a:pt x="1229" y="416"/>
                  </a:cubicBezTo>
                  <a:cubicBezTo>
                    <a:pt x="1187" y="416"/>
                    <a:pt x="1187" y="416"/>
                    <a:pt x="1187" y="416"/>
                  </a:cubicBezTo>
                  <a:cubicBezTo>
                    <a:pt x="1187" y="0"/>
                    <a:pt x="1187" y="0"/>
                    <a:pt x="1187" y="0"/>
                  </a:cubicBezTo>
                  <a:cubicBezTo>
                    <a:pt x="680" y="0"/>
                    <a:pt x="680" y="0"/>
                    <a:pt x="680" y="0"/>
                  </a:cubicBezTo>
                  <a:cubicBezTo>
                    <a:pt x="680" y="417"/>
                    <a:pt x="680" y="417"/>
                    <a:pt x="680" y="417"/>
                  </a:cubicBezTo>
                  <a:cubicBezTo>
                    <a:pt x="638" y="417"/>
                    <a:pt x="638" y="417"/>
                    <a:pt x="638" y="417"/>
                  </a:cubicBezTo>
                  <a:cubicBezTo>
                    <a:pt x="638" y="0"/>
                    <a:pt x="638" y="0"/>
                    <a:pt x="638" y="0"/>
                  </a:cubicBezTo>
                  <a:cubicBezTo>
                    <a:pt x="131" y="0"/>
                    <a:pt x="131" y="0"/>
                    <a:pt x="131" y="0"/>
                  </a:cubicBezTo>
                  <a:cubicBezTo>
                    <a:pt x="131" y="475"/>
                    <a:pt x="131" y="475"/>
                    <a:pt x="131" y="475"/>
                  </a:cubicBezTo>
                  <a:cubicBezTo>
                    <a:pt x="2" y="906"/>
                    <a:pt x="2" y="906"/>
                    <a:pt x="2" y="906"/>
                  </a:cubicBezTo>
                  <a:cubicBezTo>
                    <a:pt x="115" y="906"/>
                    <a:pt x="115" y="906"/>
                    <a:pt x="115" y="906"/>
                  </a:cubicBezTo>
                  <a:cubicBezTo>
                    <a:pt x="173" y="715"/>
                    <a:pt x="173" y="715"/>
                    <a:pt x="173" y="715"/>
                  </a:cubicBezTo>
                  <a:cubicBezTo>
                    <a:pt x="189" y="715"/>
                    <a:pt x="189" y="715"/>
                    <a:pt x="189" y="715"/>
                  </a:cubicBezTo>
                  <a:cubicBezTo>
                    <a:pt x="283" y="906"/>
                    <a:pt x="283" y="906"/>
                    <a:pt x="283" y="906"/>
                  </a:cubicBezTo>
                  <a:cubicBezTo>
                    <a:pt x="421" y="906"/>
                    <a:pt x="421" y="906"/>
                    <a:pt x="421" y="906"/>
                  </a:cubicBezTo>
                  <a:cubicBezTo>
                    <a:pt x="329" y="715"/>
                    <a:pt x="329" y="715"/>
                    <a:pt x="329" y="715"/>
                  </a:cubicBezTo>
                  <a:cubicBezTo>
                    <a:pt x="537" y="715"/>
                    <a:pt x="537" y="715"/>
                    <a:pt x="537" y="715"/>
                  </a:cubicBezTo>
                  <a:cubicBezTo>
                    <a:pt x="479" y="906"/>
                    <a:pt x="479" y="906"/>
                    <a:pt x="479" y="906"/>
                  </a:cubicBezTo>
                  <a:cubicBezTo>
                    <a:pt x="604" y="906"/>
                    <a:pt x="604" y="906"/>
                    <a:pt x="604" y="906"/>
                  </a:cubicBezTo>
                  <a:cubicBezTo>
                    <a:pt x="661" y="715"/>
                    <a:pt x="661" y="715"/>
                    <a:pt x="661" y="715"/>
                  </a:cubicBezTo>
                  <a:cubicBezTo>
                    <a:pt x="688" y="715"/>
                    <a:pt x="688" y="715"/>
                    <a:pt x="688" y="715"/>
                  </a:cubicBezTo>
                  <a:cubicBezTo>
                    <a:pt x="688" y="715"/>
                    <a:pt x="688" y="715"/>
                    <a:pt x="688" y="715"/>
                  </a:cubicBezTo>
                  <a:cubicBezTo>
                    <a:pt x="727" y="715"/>
                    <a:pt x="727" y="715"/>
                    <a:pt x="727" y="715"/>
                  </a:cubicBezTo>
                  <a:cubicBezTo>
                    <a:pt x="730" y="715"/>
                    <a:pt x="730" y="715"/>
                    <a:pt x="730" y="715"/>
                  </a:cubicBezTo>
                  <a:cubicBezTo>
                    <a:pt x="965" y="715"/>
                    <a:pt x="965" y="715"/>
                    <a:pt x="965" y="715"/>
                  </a:cubicBezTo>
                  <a:cubicBezTo>
                    <a:pt x="910" y="905"/>
                    <a:pt x="910" y="905"/>
                    <a:pt x="910" y="905"/>
                  </a:cubicBezTo>
                  <a:cubicBezTo>
                    <a:pt x="1035" y="905"/>
                    <a:pt x="1035" y="905"/>
                    <a:pt x="1035" y="905"/>
                  </a:cubicBezTo>
                  <a:cubicBezTo>
                    <a:pt x="1088" y="715"/>
                    <a:pt x="1088" y="715"/>
                    <a:pt x="1088" y="715"/>
                  </a:cubicBezTo>
                  <a:cubicBezTo>
                    <a:pt x="1145" y="715"/>
                    <a:pt x="1145" y="715"/>
                    <a:pt x="1145" y="715"/>
                  </a:cubicBezTo>
                  <a:cubicBezTo>
                    <a:pt x="1146" y="905"/>
                    <a:pt x="1146" y="905"/>
                    <a:pt x="1146" y="905"/>
                  </a:cubicBezTo>
                  <a:cubicBezTo>
                    <a:pt x="1252" y="905"/>
                    <a:pt x="1252" y="905"/>
                    <a:pt x="1252" y="905"/>
                  </a:cubicBezTo>
                  <a:cubicBezTo>
                    <a:pt x="1372" y="715"/>
                    <a:pt x="1372" y="715"/>
                    <a:pt x="1372" y="715"/>
                  </a:cubicBezTo>
                  <a:cubicBezTo>
                    <a:pt x="1451" y="715"/>
                    <a:pt x="1451" y="715"/>
                    <a:pt x="1451" y="715"/>
                  </a:cubicBezTo>
                  <a:cubicBezTo>
                    <a:pt x="1410" y="905"/>
                    <a:pt x="1410" y="905"/>
                    <a:pt x="1410" y="905"/>
                  </a:cubicBezTo>
                  <a:cubicBezTo>
                    <a:pt x="1534" y="905"/>
                    <a:pt x="1534" y="905"/>
                    <a:pt x="1534" y="905"/>
                  </a:cubicBezTo>
                  <a:cubicBezTo>
                    <a:pt x="1574" y="715"/>
                    <a:pt x="1574" y="715"/>
                    <a:pt x="1574" y="715"/>
                  </a:cubicBezTo>
                  <a:cubicBezTo>
                    <a:pt x="1645" y="715"/>
                    <a:pt x="1645" y="715"/>
                    <a:pt x="1645" y="715"/>
                  </a:cubicBezTo>
                  <a:cubicBezTo>
                    <a:pt x="1643" y="774"/>
                    <a:pt x="1658" y="827"/>
                    <a:pt x="1697" y="863"/>
                  </a:cubicBezTo>
                  <a:cubicBezTo>
                    <a:pt x="1745" y="907"/>
                    <a:pt x="1818" y="916"/>
                    <a:pt x="1872" y="916"/>
                  </a:cubicBezTo>
                  <a:cubicBezTo>
                    <a:pt x="1947" y="916"/>
                    <a:pt x="2024" y="905"/>
                    <a:pt x="2102" y="888"/>
                  </a:cubicBezTo>
                  <a:cubicBezTo>
                    <a:pt x="2145" y="715"/>
                    <a:pt x="2145" y="715"/>
                    <a:pt x="2145" y="715"/>
                  </a:cubicBezTo>
                  <a:cubicBezTo>
                    <a:pt x="2285" y="715"/>
                    <a:pt x="2285" y="715"/>
                    <a:pt x="2285" y="715"/>
                  </a:cubicBezTo>
                  <a:cubicBezTo>
                    <a:pt x="2285" y="0"/>
                    <a:pt x="2285" y="0"/>
                    <a:pt x="2285" y="0"/>
                  </a:cubicBezTo>
                  <a:cubicBezTo>
                    <a:pt x="1778" y="0"/>
                    <a:pt x="1778" y="0"/>
                    <a:pt x="1778" y="0"/>
                  </a:cubicBezTo>
                  <a:cubicBezTo>
                    <a:pt x="1778" y="0"/>
                    <a:pt x="1778" y="0"/>
                    <a:pt x="1778" y="0"/>
                  </a:cubicBezTo>
                  <a:close/>
                  <a:moveTo>
                    <a:pt x="222" y="1195"/>
                  </a:moveTo>
                  <a:cubicBezTo>
                    <a:pt x="203" y="1286"/>
                    <a:pt x="203" y="1286"/>
                    <a:pt x="203" y="1286"/>
                  </a:cubicBezTo>
                  <a:cubicBezTo>
                    <a:pt x="200" y="1299"/>
                    <a:pt x="196" y="1320"/>
                    <a:pt x="220" y="1320"/>
                  </a:cubicBezTo>
                  <a:cubicBezTo>
                    <a:pt x="249" y="1320"/>
                    <a:pt x="253" y="1298"/>
                    <a:pt x="259" y="1272"/>
                  </a:cubicBezTo>
                  <a:cubicBezTo>
                    <a:pt x="275" y="1195"/>
                    <a:pt x="275" y="1195"/>
                    <a:pt x="275" y="1195"/>
                  </a:cubicBezTo>
                  <a:cubicBezTo>
                    <a:pt x="321" y="1195"/>
                    <a:pt x="321" y="1195"/>
                    <a:pt x="321" y="1195"/>
                  </a:cubicBezTo>
                  <a:cubicBezTo>
                    <a:pt x="300" y="1296"/>
                    <a:pt x="300" y="1296"/>
                    <a:pt x="300" y="1296"/>
                  </a:cubicBezTo>
                  <a:cubicBezTo>
                    <a:pt x="294" y="1329"/>
                    <a:pt x="293" y="1333"/>
                    <a:pt x="292" y="1337"/>
                  </a:cubicBezTo>
                  <a:cubicBezTo>
                    <a:pt x="292" y="1341"/>
                    <a:pt x="291" y="1344"/>
                    <a:pt x="291" y="1348"/>
                  </a:cubicBezTo>
                  <a:cubicBezTo>
                    <a:pt x="247" y="1348"/>
                    <a:pt x="247" y="1348"/>
                    <a:pt x="247" y="1348"/>
                  </a:cubicBezTo>
                  <a:cubicBezTo>
                    <a:pt x="250" y="1328"/>
                    <a:pt x="250" y="1328"/>
                    <a:pt x="250" y="1328"/>
                  </a:cubicBezTo>
                  <a:cubicBezTo>
                    <a:pt x="244" y="1334"/>
                    <a:pt x="229" y="1352"/>
                    <a:pt x="200" y="1352"/>
                  </a:cubicBezTo>
                  <a:cubicBezTo>
                    <a:pt x="179" y="1352"/>
                    <a:pt x="164" y="1343"/>
                    <a:pt x="158" y="1331"/>
                  </a:cubicBezTo>
                  <a:cubicBezTo>
                    <a:pt x="151" y="1319"/>
                    <a:pt x="155" y="1297"/>
                    <a:pt x="157" y="1290"/>
                  </a:cubicBezTo>
                  <a:cubicBezTo>
                    <a:pt x="177" y="1195"/>
                    <a:pt x="177" y="1195"/>
                    <a:pt x="177" y="1195"/>
                  </a:cubicBezTo>
                  <a:cubicBezTo>
                    <a:pt x="222" y="1195"/>
                    <a:pt x="222" y="1195"/>
                    <a:pt x="222" y="1195"/>
                  </a:cubicBezTo>
                  <a:cubicBezTo>
                    <a:pt x="222" y="1195"/>
                    <a:pt x="222" y="1195"/>
                    <a:pt x="222" y="1195"/>
                  </a:cubicBezTo>
                  <a:close/>
                  <a:moveTo>
                    <a:pt x="514" y="1225"/>
                  </a:moveTo>
                  <a:cubicBezTo>
                    <a:pt x="550" y="1225"/>
                    <a:pt x="550" y="1225"/>
                    <a:pt x="550" y="1225"/>
                  </a:cubicBezTo>
                  <a:cubicBezTo>
                    <a:pt x="556" y="1196"/>
                    <a:pt x="556" y="1196"/>
                    <a:pt x="556" y="1196"/>
                  </a:cubicBezTo>
                  <a:cubicBezTo>
                    <a:pt x="520" y="1196"/>
                    <a:pt x="520" y="1196"/>
                    <a:pt x="520" y="1196"/>
                  </a:cubicBezTo>
                  <a:cubicBezTo>
                    <a:pt x="530" y="1149"/>
                    <a:pt x="530" y="1149"/>
                    <a:pt x="530" y="1149"/>
                  </a:cubicBezTo>
                  <a:cubicBezTo>
                    <a:pt x="482" y="1166"/>
                    <a:pt x="482" y="1166"/>
                    <a:pt x="482" y="1166"/>
                  </a:cubicBezTo>
                  <a:cubicBezTo>
                    <a:pt x="475" y="1196"/>
                    <a:pt x="475" y="1196"/>
                    <a:pt x="475" y="1196"/>
                  </a:cubicBezTo>
                  <a:cubicBezTo>
                    <a:pt x="414" y="1196"/>
                    <a:pt x="414" y="1196"/>
                    <a:pt x="414" y="1196"/>
                  </a:cubicBezTo>
                  <a:cubicBezTo>
                    <a:pt x="424" y="1149"/>
                    <a:pt x="424" y="1149"/>
                    <a:pt x="424" y="1149"/>
                  </a:cubicBezTo>
                  <a:cubicBezTo>
                    <a:pt x="376" y="1166"/>
                    <a:pt x="376" y="1166"/>
                    <a:pt x="376" y="1166"/>
                  </a:cubicBezTo>
                  <a:cubicBezTo>
                    <a:pt x="369" y="1196"/>
                    <a:pt x="369" y="1196"/>
                    <a:pt x="369" y="1196"/>
                  </a:cubicBezTo>
                  <a:cubicBezTo>
                    <a:pt x="340" y="1196"/>
                    <a:pt x="340" y="1196"/>
                    <a:pt x="340" y="1196"/>
                  </a:cubicBezTo>
                  <a:cubicBezTo>
                    <a:pt x="333" y="1225"/>
                    <a:pt x="333" y="1225"/>
                    <a:pt x="333" y="1225"/>
                  </a:cubicBezTo>
                  <a:cubicBezTo>
                    <a:pt x="363" y="1225"/>
                    <a:pt x="363" y="1225"/>
                    <a:pt x="363" y="1225"/>
                  </a:cubicBezTo>
                  <a:cubicBezTo>
                    <a:pt x="345" y="1310"/>
                    <a:pt x="345" y="1310"/>
                    <a:pt x="345" y="1310"/>
                  </a:cubicBezTo>
                  <a:cubicBezTo>
                    <a:pt x="342" y="1322"/>
                    <a:pt x="336" y="1351"/>
                    <a:pt x="382" y="1351"/>
                  </a:cubicBezTo>
                  <a:cubicBezTo>
                    <a:pt x="389" y="1351"/>
                    <a:pt x="402" y="1350"/>
                    <a:pt x="417" y="1346"/>
                  </a:cubicBezTo>
                  <a:cubicBezTo>
                    <a:pt x="424" y="1317"/>
                    <a:pt x="424" y="1317"/>
                    <a:pt x="424" y="1317"/>
                  </a:cubicBezTo>
                  <a:cubicBezTo>
                    <a:pt x="418" y="1317"/>
                    <a:pt x="415" y="1317"/>
                    <a:pt x="408" y="1317"/>
                  </a:cubicBezTo>
                  <a:cubicBezTo>
                    <a:pt x="388" y="1317"/>
                    <a:pt x="391" y="1309"/>
                    <a:pt x="393" y="1295"/>
                  </a:cubicBezTo>
                  <a:cubicBezTo>
                    <a:pt x="408" y="1225"/>
                    <a:pt x="408" y="1225"/>
                    <a:pt x="408" y="1225"/>
                  </a:cubicBezTo>
                  <a:cubicBezTo>
                    <a:pt x="469" y="1225"/>
                    <a:pt x="469" y="1225"/>
                    <a:pt x="469" y="1225"/>
                  </a:cubicBezTo>
                  <a:cubicBezTo>
                    <a:pt x="451" y="1310"/>
                    <a:pt x="451" y="1310"/>
                    <a:pt x="451" y="1310"/>
                  </a:cubicBezTo>
                  <a:cubicBezTo>
                    <a:pt x="448" y="1322"/>
                    <a:pt x="442" y="1351"/>
                    <a:pt x="488" y="1351"/>
                  </a:cubicBezTo>
                  <a:cubicBezTo>
                    <a:pt x="495" y="1351"/>
                    <a:pt x="508" y="1350"/>
                    <a:pt x="523" y="1346"/>
                  </a:cubicBezTo>
                  <a:cubicBezTo>
                    <a:pt x="530" y="1317"/>
                    <a:pt x="530" y="1317"/>
                    <a:pt x="530" y="1317"/>
                  </a:cubicBezTo>
                  <a:cubicBezTo>
                    <a:pt x="524" y="1317"/>
                    <a:pt x="521" y="1317"/>
                    <a:pt x="514" y="1317"/>
                  </a:cubicBezTo>
                  <a:cubicBezTo>
                    <a:pt x="494" y="1317"/>
                    <a:pt x="496" y="1309"/>
                    <a:pt x="499" y="1295"/>
                  </a:cubicBezTo>
                  <a:cubicBezTo>
                    <a:pt x="514" y="1225"/>
                    <a:pt x="514" y="1225"/>
                    <a:pt x="514" y="1225"/>
                  </a:cubicBezTo>
                  <a:cubicBezTo>
                    <a:pt x="514" y="1225"/>
                    <a:pt x="514" y="1225"/>
                    <a:pt x="514" y="1225"/>
                  </a:cubicBezTo>
                  <a:close/>
                  <a:moveTo>
                    <a:pt x="579" y="1194"/>
                  </a:moveTo>
                  <a:cubicBezTo>
                    <a:pt x="624" y="1194"/>
                    <a:pt x="624" y="1194"/>
                    <a:pt x="624" y="1194"/>
                  </a:cubicBezTo>
                  <a:cubicBezTo>
                    <a:pt x="591" y="1348"/>
                    <a:pt x="591" y="1348"/>
                    <a:pt x="591" y="1348"/>
                  </a:cubicBezTo>
                  <a:cubicBezTo>
                    <a:pt x="546" y="1348"/>
                    <a:pt x="546" y="1348"/>
                    <a:pt x="546" y="1348"/>
                  </a:cubicBezTo>
                  <a:cubicBezTo>
                    <a:pt x="579" y="1194"/>
                    <a:pt x="579" y="1194"/>
                    <a:pt x="579" y="1194"/>
                  </a:cubicBezTo>
                  <a:cubicBezTo>
                    <a:pt x="579" y="1194"/>
                    <a:pt x="579" y="1194"/>
                    <a:pt x="579" y="1194"/>
                  </a:cubicBezTo>
                  <a:close/>
                  <a:moveTo>
                    <a:pt x="591" y="1129"/>
                  </a:moveTo>
                  <a:cubicBezTo>
                    <a:pt x="640" y="1129"/>
                    <a:pt x="640" y="1129"/>
                    <a:pt x="640" y="1129"/>
                  </a:cubicBezTo>
                  <a:cubicBezTo>
                    <a:pt x="631" y="1168"/>
                    <a:pt x="631" y="1168"/>
                    <a:pt x="631" y="1168"/>
                  </a:cubicBezTo>
                  <a:cubicBezTo>
                    <a:pt x="583" y="1168"/>
                    <a:pt x="583" y="1168"/>
                    <a:pt x="583" y="1168"/>
                  </a:cubicBezTo>
                  <a:cubicBezTo>
                    <a:pt x="591" y="1129"/>
                    <a:pt x="591" y="1129"/>
                    <a:pt x="591" y="1129"/>
                  </a:cubicBezTo>
                  <a:cubicBezTo>
                    <a:pt x="591" y="1129"/>
                    <a:pt x="591" y="1129"/>
                    <a:pt x="591" y="1129"/>
                  </a:cubicBezTo>
                  <a:close/>
                  <a:moveTo>
                    <a:pt x="653" y="1222"/>
                  </a:moveTo>
                  <a:cubicBezTo>
                    <a:pt x="654" y="1221"/>
                    <a:pt x="657" y="1205"/>
                    <a:pt x="659" y="1194"/>
                  </a:cubicBezTo>
                  <a:cubicBezTo>
                    <a:pt x="702" y="1194"/>
                    <a:pt x="702" y="1194"/>
                    <a:pt x="702" y="1194"/>
                  </a:cubicBezTo>
                  <a:cubicBezTo>
                    <a:pt x="698" y="1217"/>
                    <a:pt x="698" y="1217"/>
                    <a:pt x="698" y="1217"/>
                  </a:cubicBezTo>
                  <a:cubicBezTo>
                    <a:pt x="704" y="1210"/>
                    <a:pt x="720" y="1191"/>
                    <a:pt x="753" y="1191"/>
                  </a:cubicBezTo>
                  <a:cubicBezTo>
                    <a:pt x="784" y="1191"/>
                    <a:pt x="793" y="1209"/>
                    <a:pt x="794" y="1220"/>
                  </a:cubicBezTo>
                  <a:cubicBezTo>
                    <a:pt x="796" y="1229"/>
                    <a:pt x="795" y="1236"/>
                    <a:pt x="789" y="1265"/>
                  </a:cubicBezTo>
                  <a:cubicBezTo>
                    <a:pt x="771" y="1348"/>
                    <a:pt x="771" y="1348"/>
                    <a:pt x="771" y="1348"/>
                  </a:cubicBezTo>
                  <a:cubicBezTo>
                    <a:pt x="725" y="1348"/>
                    <a:pt x="725" y="1348"/>
                    <a:pt x="725" y="1348"/>
                  </a:cubicBezTo>
                  <a:cubicBezTo>
                    <a:pt x="746" y="1253"/>
                    <a:pt x="746" y="1253"/>
                    <a:pt x="746" y="1253"/>
                  </a:cubicBezTo>
                  <a:cubicBezTo>
                    <a:pt x="747" y="1246"/>
                    <a:pt x="748" y="1241"/>
                    <a:pt x="746" y="1236"/>
                  </a:cubicBezTo>
                  <a:cubicBezTo>
                    <a:pt x="745" y="1230"/>
                    <a:pt x="739" y="1223"/>
                    <a:pt x="728" y="1223"/>
                  </a:cubicBezTo>
                  <a:cubicBezTo>
                    <a:pt x="718" y="1223"/>
                    <a:pt x="708" y="1227"/>
                    <a:pt x="702" y="1235"/>
                  </a:cubicBezTo>
                  <a:cubicBezTo>
                    <a:pt x="698" y="1239"/>
                    <a:pt x="694" y="1246"/>
                    <a:pt x="691" y="1258"/>
                  </a:cubicBezTo>
                  <a:cubicBezTo>
                    <a:pt x="672" y="1348"/>
                    <a:pt x="672" y="1348"/>
                    <a:pt x="672" y="1348"/>
                  </a:cubicBezTo>
                  <a:cubicBezTo>
                    <a:pt x="627" y="1348"/>
                    <a:pt x="627" y="1348"/>
                    <a:pt x="627" y="1348"/>
                  </a:cubicBezTo>
                  <a:cubicBezTo>
                    <a:pt x="653" y="1222"/>
                    <a:pt x="653" y="1222"/>
                    <a:pt x="653" y="1222"/>
                  </a:cubicBezTo>
                  <a:cubicBezTo>
                    <a:pt x="653" y="1222"/>
                    <a:pt x="653" y="1222"/>
                    <a:pt x="653" y="1222"/>
                  </a:cubicBezTo>
                  <a:close/>
                  <a:moveTo>
                    <a:pt x="985" y="1196"/>
                  </a:moveTo>
                  <a:cubicBezTo>
                    <a:pt x="981" y="1207"/>
                    <a:pt x="978" y="1218"/>
                    <a:pt x="975" y="1233"/>
                  </a:cubicBezTo>
                  <a:cubicBezTo>
                    <a:pt x="951" y="1346"/>
                    <a:pt x="951" y="1346"/>
                    <a:pt x="951" y="1346"/>
                  </a:cubicBezTo>
                  <a:cubicBezTo>
                    <a:pt x="939" y="1403"/>
                    <a:pt x="891" y="1409"/>
                    <a:pt x="861" y="1409"/>
                  </a:cubicBezTo>
                  <a:cubicBezTo>
                    <a:pt x="839" y="1409"/>
                    <a:pt x="797" y="1406"/>
                    <a:pt x="804" y="1359"/>
                  </a:cubicBezTo>
                  <a:cubicBezTo>
                    <a:pt x="847" y="1359"/>
                    <a:pt x="847" y="1359"/>
                    <a:pt x="847" y="1359"/>
                  </a:cubicBezTo>
                  <a:cubicBezTo>
                    <a:pt x="847" y="1362"/>
                    <a:pt x="847" y="1367"/>
                    <a:pt x="850" y="1372"/>
                  </a:cubicBezTo>
                  <a:cubicBezTo>
                    <a:pt x="852" y="1376"/>
                    <a:pt x="858" y="1380"/>
                    <a:pt x="869" y="1380"/>
                  </a:cubicBezTo>
                  <a:cubicBezTo>
                    <a:pt x="883" y="1380"/>
                    <a:pt x="896" y="1374"/>
                    <a:pt x="902" y="1360"/>
                  </a:cubicBezTo>
                  <a:cubicBezTo>
                    <a:pt x="905" y="1353"/>
                    <a:pt x="906" y="1347"/>
                    <a:pt x="912" y="1324"/>
                  </a:cubicBezTo>
                  <a:cubicBezTo>
                    <a:pt x="893" y="1343"/>
                    <a:pt x="877" y="1345"/>
                    <a:pt x="866" y="1345"/>
                  </a:cubicBezTo>
                  <a:cubicBezTo>
                    <a:pt x="822" y="1345"/>
                    <a:pt x="809" y="1307"/>
                    <a:pt x="817" y="1270"/>
                  </a:cubicBezTo>
                  <a:cubicBezTo>
                    <a:pt x="825" y="1231"/>
                    <a:pt x="855" y="1194"/>
                    <a:pt x="899" y="1194"/>
                  </a:cubicBezTo>
                  <a:cubicBezTo>
                    <a:pt x="927" y="1194"/>
                    <a:pt x="934" y="1209"/>
                    <a:pt x="937" y="1216"/>
                  </a:cubicBezTo>
                  <a:cubicBezTo>
                    <a:pt x="943" y="1196"/>
                    <a:pt x="943" y="1196"/>
                    <a:pt x="943" y="1196"/>
                  </a:cubicBezTo>
                  <a:cubicBezTo>
                    <a:pt x="985" y="1196"/>
                    <a:pt x="985" y="1196"/>
                    <a:pt x="985" y="1196"/>
                  </a:cubicBezTo>
                  <a:cubicBezTo>
                    <a:pt x="985" y="1196"/>
                    <a:pt x="985" y="1196"/>
                    <a:pt x="985" y="1196"/>
                  </a:cubicBezTo>
                  <a:close/>
                  <a:moveTo>
                    <a:pt x="883" y="1315"/>
                  </a:moveTo>
                  <a:cubicBezTo>
                    <a:pt x="914" y="1315"/>
                    <a:pt x="922" y="1277"/>
                    <a:pt x="924" y="1271"/>
                  </a:cubicBezTo>
                  <a:cubicBezTo>
                    <a:pt x="927" y="1253"/>
                    <a:pt x="930" y="1224"/>
                    <a:pt x="903" y="1224"/>
                  </a:cubicBezTo>
                  <a:cubicBezTo>
                    <a:pt x="886" y="1224"/>
                    <a:pt x="869" y="1237"/>
                    <a:pt x="862" y="1270"/>
                  </a:cubicBezTo>
                  <a:cubicBezTo>
                    <a:pt x="861" y="1277"/>
                    <a:pt x="853" y="1315"/>
                    <a:pt x="883" y="1315"/>
                  </a:cubicBezTo>
                  <a:moveTo>
                    <a:pt x="1164" y="1346"/>
                  </a:moveTo>
                  <a:cubicBezTo>
                    <a:pt x="1149" y="1350"/>
                    <a:pt x="1136" y="1351"/>
                    <a:pt x="1129" y="1351"/>
                  </a:cubicBezTo>
                  <a:cubicBezTo>
                    <a:pt x="1083" y="1351"/>
                    <a:pt x="1089" y="1322"/>
                    <a:pt x="1092" y="1310"/>
                  </a:cubicBezTo>
                  <a:cubicBezTo>
                    <a:pt x="1110" y="1225"/>
                    <a:pt x="1110" y="1225"/>
                    <a:pt x="1110" y="1225"/>
                  </a:cubicBezTo>
                  <a:cubicBezTo>
                    <a:pt x="1080" y="1225"/>
                    <a:pt x="1080" y="1225"/>
                    <a:pt x="1080" y="1225"/>
                  </a:cubicBezTo>
                  <a:cubicBezTo>
                    <a:pt x="1087" y="1196"/>
                    <a:pt x="1087" y="1196"/>
                    <a:pt x="1087" y="1196"/>
                  </a:cubicBezTo>
                  <a:cubicBezTo>
                    <a:pt x="1116" y="1196"/>
                    <a:pt x="1116" y="1196"/>
                    <a:pt x="1116" y="1196"/>
                  </a:cubicBezTo>
                  <a:cubicBezTo>
                    <a:pt x="1123" y="1166"/>
                    <a:pt x="1123" y="1166"/>
                    <a:pt x="1123" y="1166"/>
                  </a:cubicBezTo>
                  <a:cubicBezTo>
                    <a:pt x="1171" y="1149"/>
                    <a:pt x="1171" y="1149"/>
                    <a:pt x="1171" y="1149"/>
                  </a:cubicBezTo>
                  <a:cubicBezTo>
                    <a:pt x="1161" y="1196"/>
                    <a:pt x="1161" y="1196"/>
                    <a:pt x="1161" y="1196"/>
                  </a:cubicBezTo>
                  <a:cubicBezTo>
                    <a:pt x="1198" y="1196"/>
                    <a:pt x="1198" y="1196"/>
                    <a:pt x="1198" y="1196"/>
                  </a:cubicBezTo>
                  <a:cubicBezTo>
                    <a:pt x="1191" y="1225"/>
                    <a:pt x="1191" y="1225"/>
                    <a:pt x="1191" y="1225"/>
                  </a:cubicBezTo>
                  <a:cubicBezTo>
                    <a:pt x="1155" y="1225"/>
                    <a:pt x="1155" y="1225"/>
                    <a:pt x="1155" y="1225"/>
                  </a:cubicBezTo>
                  <a:cubicBezTo>
                    <a:pt x="1140" y="1295"/>
                    <a:pt x="1140" y="1295"/>
                    <a:pt x="1140" y="1295"/>
                  </a:cubicBezTo>
                  <a:cubicBezTo>
                    <a:pt x="1137" y="1309"/>
                    <a:pt x="1135" y="1317"/>
                    <a:pt x="1155" y="1317"/>
                  </a:cubicBezTo>
                  <a:cubicBezTo>
                    <a:pt x="1162" y="1317"/>
                    <a:pt x="1165" y="1317"/>
                    <a:pt x="1171" y="1317"/>
                  </a:cubicBezTo>
                  <a:cubicBezTo>
                    <a:pt x="1164" y="1346"/>
                    <a:pt x="1164" y="1346"/>
                    <a:pt x="1164" y="1346"/>
                  </a:cubicBezTo>
                  <a:cubicBezTo>
                    <a:pt x="1164" y="1346"/>
                    <a:pt x="1164" y="1346"/>
                    <a:pt x="1164" y="1346"/>
                  </a:cubicBezTo>
                  <a:close/>
                  <a:moveTo>
                    <a:pt x="1235" y="1129"/>
                  </a:moveTo>
                  <a:cubicBezTo>
                    <a:pt x="1280" y="1129"/>
                    <a:pt x="1280" y="1129"/>
                    <a:pt x="1280" y="1129"/>
                  </a:cubicBezTo>
                  <a:cubicBezTo>
                    <a:pt x="1261" y="1216"/>
                    <a:pt x="1261" y="1216"/>
                    <a:pt x="1261" y="1216"/>
                  </a:cubicBezTo>
                  <a:cubicBezTo>
                    <a:pt x="1268" y="1208"/>
                    <a:pt x="1283" y="1193"/>
                    <a:pt x="1311" y="1193"/>
                  </a:cubicBezTo>
                  <a:cubicBezTo>
                    <a:pt x="1334" y="1193"/>
                    <a:pt x="1346" y="1204"/>
                    <a:pt x="1351" y="1214"/>
                  </a:cubicBezTo>
                  <a:cubicBezTo>
                    <a:pt x="1355" y="1221"/>
                    <a:pt x="1356" y="1235"/>
                    <a:pt x="1352" y="1255"/>
                  </a:cubicBezTo>
                  <a:cubicBezTo>
                    <a:pt x="1332" y="1348"/>
                    <a:pt x="1332" y="1348"/>
                    <a:pt x="1332" y="1348"/>
                  </a:cubicBezTo>
                  <a:cubicBezTo>
                    <a:pt x="1288" y="1348"/>
                    <a:pt x="1288" y="1348"/>
                    <a:pt x="1288" y="1348"/>
                  </a:cubicBezTo>
                  <a:cubicBezTo>
                    <a:pt x="1307" y="1256"/>
                    <a:pt x="1307" y="1256"/>
                    <a:pt x="1307" y="1256"/>
                  </a:cubicBezTo>
                  <a:cubicBezTo>
                    <a:pt x="1309" y="1248"/>
                    <a:pt x="1314" y="1223"/>
                    <a:pt x="1289" y="1223"/>
                  </a:cubicBezTo>
                  <a:cubicBezTo>
                    <a:pt x="1276" y="1223"/>
                    <a:pt x="1259" y="1230"/>
                    <a:pt x="1253" y="1254"/>
                  </a:cubicBezTo>
                  <a:cubicBezTo>
                    <a:pt x="1234" y="1348"/>
                    <a:pt x="1234" y="1348"/>
                    <a:pt x="1234" y="1348"/>
                  </a:cubicBezTo>
                  <a:cubicBezTo>
                    <a:pt x="1189" y="1348"/>
                    <a:pt x="1189" y="1348"/>
                    <a:pt x="1189" y="1348"/>
                  </a:cubicBezTo>
                  <a:cubicBezTo>
                    <a:pt x="1235" y="1129"/>
                    <a:pt x="1235" y="1129"/>
                    <a:pt x="1235" y="1129"/>
                  </a:cubicBezTo>
                  <a:cubicBezTo>
                    <a:pt x="1235" y="1129"/>
                    <a:pt x="1235" y="1129"/>
                    <a:pt x="1235" y="1129"/>
                  </a:cubicBezTo>
                  <a:close/>
                  <a:moveTo>
                    <a:pt x="1387" y="1232"/>
                  </a:moveTo>
                  <a:cubicBezTo>
                    <a:pt x="1389" y="1225"/>
                    <a:pt x="1392" y="1203"/>
                    <a:pt x="1393" y="1194"/>
                  </a:cubicBezTo>
                  <a:cubicBezTo>
                    <a:pt x="1435" y="1194"/>
                    <a:pt x="1435" y="1194"/>
                    <a:pt x="1435" y="1194"/>
                  </a:cubicBezTo>
                  <a:cubicBezTo>
                    <a:pt x="1430" y="1223"/>
                    <a:pt x="1430" y="1223"/>
                    <a:pt x="1430" y="1223"/>
                  </a:cubicBezTo>
                  <a:cubicBezTo>
                    <a:pt x="1438" y="1211"/>
                    <a:pt x="1452" y="1192"/>
                    <a:pt x="1489" y="1194"/>
                  </a:cubicBezTo>
                  <a:cubicBezTo>
                    <a:pt x="1480" y="1234"/>
                    <a:pt x="1480" y="1234"/>
                    <a:pt x="1480" y="1234"/>
                  </a:cubicBezTo>
                  <a:cubicBezTo>
                    <a:pt x="1435" y="1230"/>
                    <a:pt x="1428" y="1253"/>
                    <a:pt x="1424" y="1273"/>
                  </a:cubicBezTo>
                  <a:cubicBezTo>
                    <a:pt x="1408" y="1348"/>
                    <a:pt x="1408" y="1348"/>
                    <a:pt x="1408" y="1348"/>
                  </a:cubicBezTo>
                  <a:cubicBezTo>
                    <a:pt x="1363" y="1348"/>
                    <a:pt x="1363" y="1348"/>
                    <a:pt x="1363" y="1348"/>
                  </a:cubicBezTo>
                  <a:cubicBezTo>
                    <a:pt x="1387" y="1232"/>
                    <a:pt x="1387" y="1232"/>
                    <a:pt x="1387" y="1232"/>
                  </a:cubicBezTo>
                  <a:cubicBezTo>
                    <a:pt x="1387" y="1232"/>
                    <a:pt x="1387" y="1232"/>
                    <a:pt x="1387" y="1232"/>
                  </a:cubicBezTo>
                  <a:close/>
                  <a:moveTo>
                    <a:pt x="1582" y="1191"/>
                  </a:moveTo>
                  <a:cubicBezTo>
                    <a:pt x="1637" y="1191"/>
                    <a:pt x="1654" y="1229"/>
                    <a:pt x="1644" y="1271"/>
                  </a:cubicBezTo>
                  <a:cubicBezTo>
                    <a:pt x="1635" y="1315"/>
                    <a:pt x="1602" y="1353"/>
                    <a:pt x="1546" y="1353"/>
                  </a:cubicBezTo>
                  <a:cubicBezTo>
                    <a:pt x="1503" y="1353"/>
                    <a:pt x="1474" y="1326"/>
                    <a:pt x="1485" y="1273"/>
                  </a:cubicBezTo>
                  <a:cubicBezTo>
                    <a:pt x="1493" y="1236"/>
                    <a:pt x="1521" y="1191"/>
                    <a:pt x="1582" y="1191"/>
                  </a:cubicBezTo>
                  <a:moveTo>
                    <a:pt x="1555" y="1322"/>
                  </a:moveTo>
                  <a:cubicBezTo>
                    <a:pt x="1574" y="1322"/>
                    <a:pt x="1590" y="1310"/>
                    <a:pt x="1599" y="1270"/>
                  </a:cubicBezTo>
                  <a:cubicBezTo>
                    <a:pt x="1603" y="1250"/>
                    <a:pt x="1605" y="1221"/>
                    <a:pt x="1575" y="1221"/>
                  </a:cubicBezTo>
                  <a:cubicBezTo>
                    <a:pt x="1543" y="1221"/>
                    <a:pt x="1534" y="1259"/>
                    <a:pt x="1531" y="1273"/>
                  </a:cubicBezTo>
                  <a:cubicBezTo>
                    <a:pt x="1524" y="1307"/>
                    <a:pt x="1532" y="1322"/>
                    <a:pt x="1555" y="1322"/>
                  </a:cubicBezTo>
                  <a:moveTo>
                    <a:pt x="1734" y="1195"/>
                  </a:moveTo>
                  <a:cubicBezTo>
                    <a:pt x="1714" y="1286"/>
                    <a:pt x="1714" y="1286"/>
                    <a:pt x="1714" y="1286"/>
                  </a:cubicBezTo>
                  <a:cubicBezTo>
                    <a:pt x="1711" y="1299"/>
                    <a:pt x="1707" y="1320"/>
                    <a:pt x="1731" y="1320"/>
                  </a:cubicBezTo>
                  <a:cubicBezTo>
                    <a:pt x="1760" y="1320"/>
                    <a:pt x="1765" y="1298"/>
                    <a:pt x="1770" y="1272"/>
                  </a:cubicBezTo>
                  <a:cubicBezTo>
                    <a:pt x="1786" y="1195"/>
                    <a:pt x="1786" y="1195"/>
                    <a:pt x="1786" y="1195"/>
                  </a:cubicBezTo>
                  <a:cubicBezTo>
                    <a:pt x="1833" y="1195"/>
                    <a:pt x="1833" y="1195"/>
                    <a:pt x="1833" y="1195"/>
                  </a:cubicBezTo>
                  <a:cubicBezTo>
                    <a:pt x="1811" y="1296"/>
                    <a:pt x="1811" y="1296"/>
                    <a:pt x="1811" y="1296"/>
                  </a:cubicBezTo>
                  <a:cubicBezTo>
                    <a:pt x="1805" y="1329"/>
                    <a:pt x="1804" y="1333"/>
                    <a:pt x="1804" y="1337"/>
                  </a:cubicBezTo>
                  <a:cubicBezTo>
                    <a:pt x="1803" y="1341"/>
                    <a:pt x="1802" y="1344"/>
                    <a:pt x="1802" y="1348"/>
                  </a:cubicBezTo>
                  <a:cubicBezTo>
                    <a:pt x="1758" y="1348"/>
                    <a:pt x="1758" y="1348"/>
                    <a:pt x="1758" y="1348"/>
                  </a:cubicBezTo>
                  <a:cubicBezTo>
                    <a:pt x="1761" y="1328"/>
                    <a:pt x="1761" y="1328"/>
                    <a:pt x="1761" y="1328"/>
                  </a:cubicBezTo>
                  <a:cubicBezTo>
                    <a:pt x="1756" y="1334"/>
                    <a:pt x="1740" y="1352"/>
                    <a:pt x="1711" y="1352"/>
                  </a:cubicBezTo>
                  <a:cubicBezTo>
                    <a:pt x="1690" y="1352"/>
                    <a:pt x="1675" y="1343"/>
                    <a:pt x="1669" y="1331"/>
                  </a:cubicBezTo>
                  <a:cubicBezTo>
                    <a:pt x="1662" y="1319"/>
                    <a:pt x="1666" y="1297"/>
                    <a:pt x="1668" y="1290"/>
                  </a:cubicBezTo>
                  <a:cubicBezTo>
                    <a:pt x="1688" y="1195"/>
                    <a:pt x="1688" y="1195"/>
                    <a:pt x="1688" y="1195"/>
                  </a:cubicBezTo>
                  <a:cubicBezTo>
                    <a:pt x="1734" y="1195"/>
                    <a:pt x="1734" y="1195"/>
                    <a:pt x="1734" y="1195"/>
                  </a:cubicBezTo>
                  <a:cubicBezTo>
                    <a:pt x="1734" y="1195"/>
                    <a:pt x="1734" y="1195"/>
                    <a:pt x="1734" y="1195"/>
                  </a:cubicBezTo>
                  <a:close/>
                  <a:moveTo>
                    <a:pt x="2010" y="1196"/>
                  </a:moveTo>
                  <a:cubicBezTo>
                    <a:pt x="2006" y="1207"/>
                    <a:pt x="2003" y="1218"/>
                    <a:pt x="2000" y="1233"/>
                  </a:cubicBezTo>
                  <a:cubicBezTo>
                    <a:pt x="1976" y="1346"/>
                    <a:pt x="1976" y="1346"/>
                    <a:pt x="1976" y="1346"/>
                  </a:cubicBezTo>
                  <a:cubicBezTo>
                    <a:pt x="1964" y="1403"/>
                    <a:pt x="1915" y="1409"/>
                    <a:pt x="1886" y="1409"/>
                  </a:cubicBezTo>
                  <a:cubicBezTo>
                    <a:pt x="1864" y="1409"/>
                    <a:pt x="1822" y="1406"/>
                    <a:pt x="1829" y="1359"/>
                  </a:cubicBezTo>
                  <a:cubicBezTo>
                    <a:pt x="1872" y="1359"/>
                    <a:pt x="1872" y="1359"/>
                    <a:pt x="1872" y="1359"/>
                  </a:cubicBezTo>
                  <a:cubicBezTo>
                    <a:pt x="1872" y="1362"/>
                    <a:pt x="1871" y="1367"/>
                    <a:pt x="1874" y="1372"/>
                  </a:cubicBezTo>
                  <a:cubicBezTo>
                    <a:pt x="1877" y="1376"/>
                    <a:pt x="1883" y="1380"/>
                    <a:pt x="1894" y="1380"/>
                  </a:cubicBezTo>
                  <a:cubicBezTo>
                    <a:pt x="1908" y="1380"/>
                    <a:pt x="1921" y="1374"/>
                    <a:pt x="1926" y="1360"/>
                  </a:cubicBezTo>
                  <a:cubicBezTo>
                    <a:pt x="1930" y="1353"/>
                    <a:pt x="1931" y="1347"/>
                    <a:pt x="1937" y="1324"/>
                  </a:cubicBezTo>
                  <a:cubicBezTo>
                    <a:pt x="1918" y="1343"/>
                    <a:pt x="1901" y="1345"/>
                    <a:pt x="1891" y="1345"/>
                  </a:cubicBezTo>
                  <a:cubicBezTo>
                    <a:pt x="1847" y="1345"/>
                    <a:pt x="1834" y="1307"/>
                    <a:pt x="1842" y="1270"/>
                  </a:cubicBezTo>
                  <a:cubicBezTo>
                    <a:pt x="1850" y="1231"/>
                    <a:pt x="1880" y="1194"/>
                    <a:pt x="1924" y="1194"/>
                  </a:cubicBezTo>
                  <a:cubicBezTo>
                    <a:pt x="1952" y="1194"/>
                    <a:pt x="1959" y="1209"/>
                    <a:pt x="1962" y="1216"/>
                  </a:cubicBezTo>
                  <a:cubicBezTo>
                    <a:pt x="1968" y="1196"/>
                    <a:pt x="1968" y="1196"/>
                    <a:pt x="1968" y="1196"/>
                  </a:cubicBezTo>
                  <a:cubicBezTo>
                    <a:pt x="2010" y="1196"/>
                    <a:pt x="2010" y="1196"/>
                    <a:pt x="2010" y="1196"/>
                  </a:cubicBezTo>
                  <a:cubicBezTo>
                    <a:pt x="2010" y="1196"/>
                    <a:pt x="2010" y="1196"/>
                    <a:pt x="2010" y="1196"/>
                  </a:cubicBezTo>
                  <a:close/>
                  <a:moveTo>
                    <a:pt x="1908" y="1315"/>
                  </a:moveTo>
                  <a:cubicBezTo>
                    <a:pt x="1939" y="1315"/>
                    <a:pt x="1947" y="1277"/>
                    <a:pt x="1948" y="1271"/>
                  </a:cubicBezTo>
                  <a:cubicBezTo>
                    <a:pt x="1952" y="1253"/>
                    <a:pt x="1955" y="1224"/>
                    <a:pt x="1928" y="1224"/>
                  </a:cubicBezTo>
                  <a:cubicBezTo>
                    <a:pt x="1911" y="1224"/>
                    <a:pt x="1894" y="1237"/>
                    <a:pt x="1887" y="1270"/>
                  </a:cubicBezTo>
                  <a:cubicBezTo>
                    <a:pt x="1885" y="1277"/>
                    <a:pt x="1878" y="1315"/>
                    <a:pt x="1908" y="1315"/>
                  </a:cubicBezTo>
                  <a:moveTo>
                    <a:pt x="2058" y="1129"/>
                  </a:moveTo>
                  <a:cubicBezTo>
                    <a:pt x="2102" y="1129"/>
                    <a:pt x="2102" y="1129"/>
                    <a:pt x="2102" y="1129"/>
                  </a:cubicBezTo>
                  <a:cubicBezTo>
                    <a:pt x="2084" y="1216"/>
                    <a:pt x="2084" y="1216"/>
                    <a:pt x="2084" y="1216"/>
                  </a:cubicBezTo>
                  <a:cubicBezTo>
                    <a:pt x="2091" y="1208"/>
                    <a:pt x="2105" y="1193"/>
                    <a:pt x="2133" y="1193"/>
                  </a:cubicBezTo>
                  <a:cubicBezTo>
                    <a:pt x="2156" y="1193"/>
                    <a:pt x="2168" y="1204"/>
                    <a:pt x="2174" y="1214"/>
                  </a:cubicBezTo>
                  <a:cubicBezTo>
                    <a:pt x="2177" y="1221"/>
                    <a:pt x="2179" y="1235"/>
                    <a:pt x="2175" y="1255"/>
                  </a:cubicBezTo>
                  <a:cubicBezTo>
                    <a:pt x="2155" y="1348"/>
                    <a:pt x="2155" y="1348"/>
                    <a:pt x="2155" y="1348"/>
                  </a:cubicBezTo>
                  <a:cubicBezTo>
                    <a:pt x="2110" y="1348"/>
                    <a:pt x="2110" y="1348"/>
                    <a:pt x="2110" y="1348"/>
                  </a:cubicBezTo>
                  <a:cubicBezTo>
                    <a:pt x="2130" y="1256"/>
                    <a:pt x="2130" y="1256"/>
                    <a:pt x="2130" y="1256"/>
                  </a:cubicBezTo>
                  <a:cubicBezTo>
                    <a:pt x="2131" y="1248"/>
                    <a:pt x="2137" y="1223"/>
                    <a:pt x="2112" y="1223"/>
                  </a:cubicBezTo>
                  <a:cubicBezTo>
                    <a:pt x="2099" y="1223"/>
                    <a:pt x="2081" y="1230"/>
                    <a:pt x="2076" y="1254"/>
                  </a:cubicBezTo>
                  <a:cubicBezTo>
                    <a:pt x="2057" y="1348"/>
                    <a:pt x="2057" y="1348"/>
                    <a:pt x="2057" y="1348"/>
                  </a:cubicBezTo>
                  <a:cubicBezTo>
                    <a:pt x="2012" y="1348"/>
                    <a:pt x="2012" y="1348"/>
                    <a:pt x="2012" y="1348"/>
                  </a:cubicBezTo>
                  <a:cubicBezTo>
                    <a:pt x="2058" y="1129"/>
                    <a:pt x="2058" y="1129"/>
                    <a:pt x="2058" y="1129"/>
                  </a:cubicBezTo>
                  <a:cubicBezTo>
                    <a:pt x="2058" y="1129"/>
                    <a:pt x="2058" y="1129"/>
                    <a:pt x="2058" y="1129"/>
                  </a:cubicBezTo>
                  <a:close/>
                  <a:moveTo>
                    <a:pt x="100" y="1249"/>
                  </a:moveTo>
                  <a:cubicBezTo>
                    <a:pt x="101" y="1244"/>
                    <a:pt x="104" y="1221"/>
                    <a:pt x="87" y="1221"/>
                  </a:cubicBezTo>
                  <a:cubicBezTo>
                    <a:pt x="66" y="1221"/>
                    <a:pt x="56" y="1253"/>
                    <a:pt x="53" y="1270"/>
                  </a:cubicBezTo>
                  <a:cubicBezTo>
                    <a:pt x="51" y="1278"/>
                    <a:pt x="46" y="1306"/>
                    <a:pt x="54" y="1317"/>
                  </a:cubicBezTo>
                  <a:cubicBezTo>
                    <a:pt x="57" y="1321"/>
                    <a:pt x="61" y="1322"/>
                    <a:pt x="65" y="1322"/>
                  </a:cubicBezTo>
                  <a:cubicBezTo>
                    <a:pt x="70" y="1322"/>
                    <a:pt x="84" y="1320"/>
                    <a:pt x="92" y="1292"/>
                  </a:cubicBezTo>
                  <a:cubicBezTo>
                    <a:pt x="136" y="1292"/>
                    <a:pt x="136" y="1292"/>
                    <a:pt x="136" y="1292"/>
                  </a:cubicBezTo>
                  <a:cubicBezTo>
                    <a:pt x="133" y="1304"/>
                    <a:pt x="128" y="1323"/>
                    <a:pt x="107" y="1337"/>
                  </a:cubicBezTo>
                  <a:cubicBezTo>
                    <a:pt x="94" y="1347"/>
                    <a:pt x="79" y="1352"/>
                    <a:pt x="60" y="1352"/>
                  </a:cubicBezTo>
                  <a:cubicBezTo>
                    <a:pt x="40" y="1352"/>
                    <a:pt x="23" y="1347"/>
                    <a:pt x="12" y="1331"/>
                  </a:cubicBezTo>
                  <a:cubicBezTo>
                    <a:pt x="2" y="1316"/>
                    <a:pt x="0" y="1296"/>
                    <a:pt x="5" y="1271"/>
                  </a:cubicBezTo>
                  <a:cubicBezTo>
                    <a:pt x="20" y="1201"/>
                    <a:pt x="74" y="1192"/>
                    <a:pt x="94" y="1192"/>
                  </a:cubicBezTo>
                  <a:cubicBezTo>
                    <a:pt x="122" y="1192"/>
                    <a:pt x="153" y="1207"/>
                    <a:pt x="144" y="1249"/>
                  </a:cubicBezTo>
                  <a:cubicBezTo>
                    <a:pt x="100" y="1249"/>
                    <a:pt x="100" y="1249"/>
                    <a:pt x="100" y="1249"/>
                  </a:cubicBezTo>
                  <a:cubicBezTo>
                    <a:pt x="100" y="1249"/>
                    <a:pt x="100" y="1249"/>
                    <a:pt x="100" y="1249"/>
                  </a:cubicBezTo>
                  <a:close/>
                  <a:moveTo>
                    <a:pt x="2378" y="1249"/>
                  </a:moveTo>
                  <a:cubicBezTo>
                    <a:pt x="2379" y="1244"/>
                    <a:pt x="2382" y="1221"/>
                    <a:pt x="2365" y="1221"/>
                  </a:cubicBezTo>
                  <a:cubicBezTo>
                    <a:pt x="2344" y="1221"/>
                    <a:pt x="2335" y="1253"/>
                    <a:pt x="2331" y="1270"/>
                  </a:cubicBezTo>
                  <a:cubicBezTo>
                    <a:pt x="2329" y="1278"/>
                    <a:pt x="2324" y="1306"/>
                    <a:pt x="2332" y="1317"/>
                  </a:cubicBezTo>
                  <a:cubicBezTo>
                    <a:pt x="2335" y="1321"/>
                    <a:pt x="2340" y="1322"/>
                    <a:pt x="2343" y="1322"/>
                  </a:cubicBezTo>
                  <a:cubicBezTo>
                    <a:pt x="2348" y="1322"/>
                    <a:pt x="2362" y="1320"/>
                    <a:pt x="2370" y="1292"/>
                  </a:cubicBezTo>
                  <a:cubicBezTo>
                    <a:pt x="2414" y="1292"/>
                    <a:pt x="2414" y="1292"/>
                    <a:pt x="2414" y="1292"/>
                  </a:cubicBezTo>
                  <a:cubicBezTo>
                    <a:pt x="2411" y="1304"/>
                    <a:pt x="2406" y="1323"/>
                    <a:pt x="2385" y="1337"/>
                  </a:cubicBezTo>
                  <a:cubicBezTo>
                    <a:pt x="2372" y="1347"/>
                    <a:pt x="2357" y="1352"/>
                    <a:pt x="2338" y="1352"/>
                  </a:cubicBezTo>
                  <a:cubicBezTo>
                    <a:pt x="2318" y="1352"/>
                    <a:pt x="2301" y="1347"/>
                    <a:pt x="2290" y="1331"/>
                  </a:cubicBezTo>
                  <a:cubicBezTo>
                    <a:pt x="2280" y="1316"/>
                    <a:pt x="2278" y="1296"/>
                    <a:pt x="2284" y="1271"/>
                  </a:cubicBezTo>
                  <a:cubicBezTo>
                    <a:pt x="2299" y="1201"/>
                    <a:pt x="2352" y="1192"/>
                    <a:pt x="2372" y="1192"/>
                  </a:cubicBezTo>
                  <a:cubicBezTo>
                    <a:pt x="2401" y="1192"/>
                    <a:pt x="2431" y="1207"/>
                    <a:pt x="2423" y="1249"/>
                  </a:cubicBezTo>
                  <a:cubicBezTo>
                    <a:pt x="2378" y="1249"/>
                    <a:pt x="2378" y="1249"/>
                    <a:pt x="2378" y="1249"/>
                  </a:cubicBezTo>
                  <a:cubicBezTo>
                    <a:pt x="2378" y="1249"/>
                    <a:pt x="2378" y="1249"/>
                    <a:pt x="2378" y="1249"/>
                  </a:cubicBezTo>
                  <a:close/>
                  <a:moveTo>
                    <a:pt x="2534" y="1191"/>
                  </a:moveTo>
                  <a:cubicBezTo>
                    <a:pt x="2589" y="1191"/>
                    <a:pt x="2606" y="1229"/>
                    <a:pt x="2597" y="1271"/>
                  </a:cubicBezTo>
                  <a:cubicBezTo>
                    <a:pt x="2587" y="1315"/>
                    <a:pt x="2554" y="1353"/>
                    <a:pt x="2498" y="1353"/>
                  </a:cubicBezTo>
                  <a:cubicBezTo>
                    <a:pt x="2454" y="1353"/>
                    <a:pt x="2426" y="1326"/>
                    <a:pt x="2437" y="1273"/>
                  </a:cubicBezTo>
                  <a:cubicBezTo>
                    <a:pt x="2445" y="1236"/>
                    <a:pt x="2474" y="1191"/>
                    <a:pt x="2534" y="1191"/>
                  </a:cubicBezTo>
                  <a:moveTo>
                    <a:pt x="2507" y="1322"/>
                  </a:moveTo>
                  <a:cubicBezTo>
                    <a:pt x="2527" y="1322"/>
                    <a:pt x="2542" y="1310"/>
                    <a:pt x="2551" y="1270"/>
                  </a:cubicBezTo>
                  <a:cubicBezTo>
                    <a:pt x="2555" y="1250"/>
                    <a:pt x="2557" y="1221"/>
                    <a:pt x="2528" y="1221"/>
                  </a:cubicBezTo>
                  <a:cubicBezTo>
                    <a:pt x="2495" y="1221"/>
                    <a:pt x="2486" y="1259"/>
                    <a:pt x="2484" y="1273"/>
                  </a:cubicBezTo>
                  <a:cubicBezTo>
                    <a:pt x="2476" y="1307"/>
                    <a:pt x="2484" y="1322"/>
                    <a:pt x="2507" y="1322"/>
                  </a:cubicBezTo>
                  <a:moveTo>
                    <a:pt x="2637" y="1223"/>
                  </a:moveTo>
                  <a:cubicBezTo>
                    <a:pt x="2639" y="1214"/>
                    <a:pt x="2640" y="1205"/>
                    <a:pt x="2641" y="1195"/>
                  </a:cubicBezTo>
                  <a:cubicBezTo>
                    <a:pt x="2685" y="1195"/>
                    <a:pt x="2685" y="1195"/>
                    <a:pt x="2685" y="1195"/>
                  </a:cubicBezTo>
                  <a:cubicBezTo>
                    <a:pt x="2682" y="1214"/>
                    <a:pt x="2682" y="1214"/>
                    <a:pt x="2682" y="1214"/>
                  </a:cubicBezTo>
                  <a:cubicBezTo>
                    <a:pt x="2688" y="1208"/>
                    <a:pt x="2704" y="1192"/>
                    <a:pt x="2734" y="1192"/>
                  </a:cubicBezTo>
                  <a:cubicBezTo>
                    <a:pt x="2769" y="1192"/>
                    <a:pt x="2775" y="1213"/>
                    <a:pt x="2776" y="1220"/>
                  </a:cubicBezTo>
                  <a:cubicBezTo>
                    <a:pt x="2795" y="1196"/>
                    <a:pt x="2816" y="1192"/>
                    <a:pt x="2832" y="1192"/>
                  </a:cubicBezTo>
                  <a:cubicBezTo>
                    <a:pt x="2862" y="1192"/>
                    <a:pt x="2871" y="1210"/>
                    <a:pt x="2873" y="1216"/>
                  </a:cubicBezTo>
                  <a:cubicBezTo>
                    <a:pt x="2878" y="1230"/>
                    <a:pt x="2874" y="1248"/>
                    <a:pt x="2871" y="1261"/>
                  </a:cubicBezTo>
                  <a:cubicBezTo>
                    <a:pt x="2853" y="1348"/>
                    <a:pt x="2853" y="1348"/>
                    <a:pt x="2853" y="1348"/>
                  </a:cubicBezTo>
                  <a:cubicBezTo>
                    <a:pt x="2807" y="1348"/>
                    <a:pt x="2807" y="1348"/>
                    <a:pt x="2807" y="1348"/>
                  </a:cubicBezTo>
                  <a:cubicBezTo>
                    <a:pt x="2827" y="1258"/>
                    <a:pt x="2827" y="1258"/>
                    <a:pt x="2827" y="1258"/>
                  </a:cubicBezTo>
                  <a:cubicBezTo>
                    <a:pt x="2830" y="1242"/>
                    <a:pt x="2832" y="1223"/>
                    <a:pt x="2808" y="1223"/>
                  </a:cubicBezTo>
                  <a:cubicBezTo>
                    <a:pt x="2781" y="1223"/>
                    <a:pt x="2775" y="1249"/>
                    <a:pt x="2771" y="1271"/>
                  </a:cubicBezTo>
                  <a:cubicBezTo>
                    <a:pt x="2754" y="1348"/>
                    <a:pt x="2754" y="1348"/>
                    <a:pt x="2754" y="1348"/>
                  </a:cubicBezTo>
                  <a:cubicBezTo>
                    <a:pt x="2709" y="1348"/>
                    <a:pt x="2709" y="1348"/>
                    <a:pt x="2709" y="1348"/>
                  </a:cubicBezTo>
                  <a:cubicBezTo>
                    <a:pt x="2728" y="1257"/>
                    <a:pt x="2728" y="1257"/>
                    <a:pt x="2728" y="1257"/>
                  </a:cubicBezTo>
                  <a:cubicBezTo>
                    <a:pt x="2731" y="1245"/>
                    <a:pt x="2735" y="1223"/>
                    <a:pt x="2710" y="1223"/>
                  </a:cubicBezTo>
                  <a:cubicBezTo>
                    <a:pt x="2682" y="1223"/>
                    <a:pt x="2677" y="1248"/>
                    <a:pt x="2674" y="1258"/>
                  </a:cubicBezTo>
                  <a:cubicBezTo>
                    <a:pt x="2655" y="1348"/>
                    <a:pt x="2655" y="1348"/>
                    <a:pt x="2655" y="1348"/>
                  </a:cubicBezTo>
                  <a:cubicBezTo>
                    <a:pt x="2610" y="1348"/>
                    <a:pt x="2610" y="1348"/>
                    <a:pt x="2610" y="1348"/>
                  </a:cubicBezTo>
                  <a:cubicBezTo>
                    <a:pt x="2637" y="1223"/>
                    <a:pt x="2637" y="1223"/>
                    <a:pt x="2637" y="1223"/>
                  </a:cubicBezTo>
                  <a:cubicBezTo>
                    <a:pt x="2637" y="1223"/>
                    <a:pt x="2637" y="1223"/>
                    <a:pt x="2637" y="1223"/>
                  </a:cubicBezTo>
                  <a:close/>
                  <a:moveTo>
                    <a:pt x="2966" y="1195"/>
                  </a:moveTo>
                  <a:cubicBezTo>
                    <a:pt x="2963" y="1216"/>
                    <a:pt x="2963" y="1216"/>
                    <a:pt x="2963" y="1216"/>
                  </a:cubicBezTo>
                  <a:cubicBezTo>
                    <a:pt x="2982" y="1192"/>
                    <a:pt x="3008" y="1192"/>
                    <a:pt x="3015" y="1192"/>
                  </a:cubicBezTo>
                  <a:cubicBezTo>
                    <a:pt x="3054" y="1192"/>
                    <a:pt x="3072" y="1221"/>
                    <a:pt x="3062" y="1268"/>
                  </a:cubicBezTo>
                  <a:cubicBezTo>
                    <a:pt x="3053" y="1312"/>
                    <a:pt x="3022" y="1350"/>
                    <a:pt x="2978" y="1350"/>
                  </a:cubicBezTo>
                  <a:cubicBezTo>
                    <a:pt x="2950" y="1350"/>
                    <a:pt x="2942" y="1335"/>
                    <a:pt x="2939" y="1330"/>
                  </a:cubicBezTo>
                  <a:cubicBezTo>
                    <a:pt x="2923" y="1407"/>
                    <a:pt x="2923" y="1407"/>
                    <a:pt x="2923" y="1407"/>
                  </a:cubicBezTo>
                  <a:cubicBezTo>
                    <a:pt x="2877" y="1407"/>
                    <a:pt x="2877" y="1407"/>
                    <a:pt x="2877" y="1407"/>
                  </a:cubicBezTo>
                  <a:cubicBezTo>
                    <a:pt x="2922" y="1195"/>
                    <a:pt x="2922" y="1195"/>
                    <a:pt x="2922" y="1195"/>
                  </a:cubicBezTo>
                  <a:cubicBezTo>
                    <a:pt x="2966" y="1195"/>
                    <a:pt x="2966" y="1195"/>
                    <a:pt x="2966" y="1195"/>
                  </a:cubicBezTo>
                  <a:cubicBezTo>
                    <a:pt x="2966" y="1195"/>
                    <a:pt x="2966" y="1195"/>
                    <a:pt x="2966" y="1195"/>
                  </a:cubicBezTo>
                  <a:close/>
                  <a:moveTo>
                    <a:pt x="3017" y="1270"/>
                  </a:moveTo>
                  <a:cubicBezTo>
                    <a:pt x="3020" y="1252"/>
                    <a:pt x="3022" y="1221"/>
                    <a:pt x="2996" y="1221"/>
                  </a:cubicBezTo>
                  <a:cubicBezTo>
                    <a:pt x="2981" y="1221"/>
                    <a:pt x="2959" y="1232"/>
                    <a:pt x="2950" y="1273"/>
                  </a:cubicBezTo>
                  <a:cubicBezTo>
                    <a:pt x="2947" y="1282"/>
                    <a:pt x="2940" y="1321"/>
                    <a:pt x="2973" y="1321"/>
                  </a:cubicBezTo>
                  <a:cubicBezTo>
                    <a:pt x="2994" y="1321"/>
                    <a:pt x="3010" y="1300"/>
                    <a:pt x="3017" y="1270"/>
                  </a:cubicBezTo>
                  <a:moveTo>
                    <a:pt x="3119" y="1129"/>
                  </a:moveTo>
                  <a:cubicBezTo>
                    <a:pt x="3164" y="1129"/>
                    <a:pt x="3164" y="1129"/>
                    <a:pt x="3164" y="1129"/>
                  </a:cubicBezTo>
                  <a:cubicBezTo>
                    <a:pt x="3117" y="1348"/>
                    <a:pt x="3117" y="1348"/>
                    <a:pt x="3117" y="1348"/>
                  </a:cubicBezTo>
                  <a:cubicBezTo>
                    <a:pt x="3072" y="1348"/>
                    <a:pt x="3072" y="1348"/>
                    <a:pt x="3072" y="1348"/>
                  </a:cubicBezTo>
                  <a:cubicBezTo>
                    <a:pt x="3119" y="1129"/>
                    <a:pt x="3119" y="1129"/>
                    <a:pt x="3119" y="1129"/>
                  </a:cubicBezTo>
                  <a:cubicBezTo>
                    <a:pt x="3119" y="1129"/>
                    <a:pt x="3119" y="1129"/>
                    <a:pt x="3119" y="1129"/>
                  </a:cubicBezTo>
                  <a:close/>
                  <a:moveTo>
                    <a:pt x="3202" y="1283"/>
                  </a:moveTo>
                  <a:cubicBezTo>
                    <a:pt x="3200" y="1293"/>
                    <a:pt x="3193" y="1324"/>
                    <a:pt x="3225" y="1324"/>
                  </a:cubicBezTo>
                  <a:cubicBezTo>
                    <a:pt x="3236" y="1324"/>
                    <a:pt x="3248" y="1319"/>
                    <a:pt x="3256" y="1303"/>
                  </a:cubicBezTo>
                  <a:cubicBezTo>
                    <a:pt x="3297" y="1303"/>
                    <a:pt x="3297" y="1303"/>
                    <a:pt x="3297" y="1303"/>
                  </a:cubicBezTo>
                  <a:cubicBezTo>
                    <a:pt x="3295" y="1310"/>
                    <a:pt x="3291" y="1323"/>
                    <a:pt x="3275" y="1336"/>
                  </a:cubicBezTo>
                  <a:cubicBezTo>
                    <a:pt x="3261" y="1348"/>
                    <a:pt x="3240" y="1354"/>
                    <a:pt x="3218" y="1354"/>
                  </a:cubicBezTo>
                  <a:cubicBezTo>
                    <a:pt x="3205" y="1354"/>
                    <a:pt x="3180" y="1351"/>
                    <a:pt x="3168" y="1335"/>
                  </a:cubicBezTo>
                  <a:cubicBezTo>
                    <a:pt x="3157" y="1320"/>
                    <a:pt x="3155" y="1299"/>
                    <a:pt x="3161" y="1275"/>
                  </a:cubicBezTo>
                  <a:cubicBezTo>
                    <a:pt x="3166" y="1250"/>
                    <a:pt x="3178" y="1220"/>
                    <a:pt x="3208" y="1202"/>
                  </a:cubicBezTo>
                  <a:cubicBezTo>
                    <a:pt x="3222" y="1194"/>
                    <a:pt x="3237" y="1190"/>
                    <a:pt x="3254" y="1190"/>
                  </a:cubicBezTo>
                  <a:cubicBezTo>
                    <a:pt x="3276" y="1190"/>
                    <a:pt x="3300" y="1198"/>
                    <a:pt x="3308" y="1227"/>
                  </a:cubicBezTo>
                  <a:cubicBezTo>
                    <a:pt x="3314" y="1248"/>
                    <a:pt x="3309" y="1270"/>
                    <a:pt x="3305" y="1283"/>
                  </a:cubicBezTo>
                  <a:cubicBezTo>
                    <a:pt x="3202" y="1283"/>
                    <a:pt x="3202" y="1283"/>
                    <a:pt x="3202" y="1283"/>
                  </a:cubicBezTo>
                  <a:cubicBezTo>
                    <a:pt x="3202" y="1283"/>
                    <a:pt x="3202" y="1283"/>
                    <a:pt x="3202" y="1283"/>
                  </a:cubicBezTo>
                  <a:close/>
                  <a:moveTo>
                    <a:pt x="3265" y="1254"/>
                  </a:moveTo>
                  <a:cubicBezTo>
                    <a:pt x="3267" y="1248"/>
                    <a:pt x="3272" y="1220"/>
                    <a:pt x="3246" y="1220"/>
                  </a:cubicBezTo>
                  <a:cubicBezTo>
                    <a:pt x="3226" y="1220"/>
                    <a:pt x="3214" y="1236"/>
                    <a:pt x="3210" y="1254"/>
                  </a:cubicBezTo>
                  <a:cubicBezTo>
                    <a:pt x="3265" y="1254"/>
                    <a:pt x="3265" y="1254"/>
                    <a:pt x="3265" y="1254"/>
                  </a:cubicBezTo>
                  <a:cubicBezTo>
                    <a:pt x="3265" y="1254"/>
                    <a:pt x="3265" y="1254"/>
                    <a:pt x="3265" y="1254"/>
                  </a:cubicBezTo>
                  <a:close/>
                  <a:moveTo>
                    <a:pt x="3383" y="1195"/>
                  </a:moveTo>
                  <a:cubicBezTo>
                    <a:pt x="3401" y="1245"/>
                    <a:pt x="3401" y="1245"/>
                    <a:pt x="3401" y="1245"/>
                  </a:cubicBezTo>
                  <a:cubicBezTo>
                    <a:pt x="3442" y="1195"/>
                    <a:pt x="3442" y="1195"/>
                    <a:pt x="3442" y="1195"/>
                  </a:cubicBezTo>
                  <a:cubicBezTo>
                    <a:pt x="3488" y="1195"/>
                    <a:pt x="3488" y="1195"/>
                    <a:pt x="3488" y="1195"/>
                  </a:cubicBezTo>
                  <a:cubicBezTo>
                    <a:pt x="3423" y="1269"/>
                    <a:pt x="3423" y="1269"/>
                    <a:pt x="3423" y="1269"/>
                  </a:cubicBezTo>
                  <a:cubicBezTo>
                    <a:pt x="3457" y="1348"/>
                    <a:pt x="3457" y="1348"/>
                    <a:pt x="3457" y="1348"/>
                  </a:cubicBezTo>
                  <a:cubicBezTo>
                    <a:pt x="3404" y="1348"/>
                    <a:pt x="3404" y="1348"/>
                    <a:pt x="3404" y="1348"/>
                  </a:cubicBezTo>
                  <a:cubicBezTo>
                    <a:pt x="3385" y="1292"/>
                    <a:pt x="3385" y="1292"/>
                    <a:pt x="3385" y="1292"/>
                  </a:cubicBezTo>
                  <a:cubicBezTo>
                    <a:pt x="3342" y="1348"/>
                    <a:pt x="3342" y="1348"/>
                    <a:pt x="3342" y="1348"/>
                  </a:cubicBezTo>
                  <a:cubicBezTo>
                    <a:pt x="3295" y="1348"/>
                    <a:pt x="3295" y="1348"/>
                    <a:pt x="3295" y="1348"/>
                  </a:cubicBezTo>
                  <a:cubicBezTo>
                    <a:pt x="3364" y="1266"/>
                    <a:pt x="3364" y="1266"/>
                    <a:pt x="3364" y="1266"/>
                  </a:cubicBezTo>
                  <a:cubicBezTo>
                    <a:pt x="3329" y="1195"/>
                    <a:pt x="3329" y="1195"/>
                    <a:pt x="3329" y="1195"/>
                  </a:cubicBezTo>
                  <a:cubicBezTo>
                    <a:pt x="3383" y="1195"/>
                    <a:pt x="3383" y="1195"/>
                    <a:pt x="3383" y="1195"/>
                  </a:cubicBezTo>
                  <a:cubicBezTo>
                    <a:pt x="3383" y="1195"/>
                    <a:pt x="3383" y="1195"/>
                    <a:pt x="3383" y="1195"/>
                  </a:cubicBezTo>
                  <a:close/>
                  <a:moveTo>
                    <a:pt x="3509" y="1194"/>
                  </a:moveTo>
                  <a:cubicBezTo>
                    <a:pt x="3554" y="1194"/>
                    <a:pt x="3554" y="1194"/>
                    <a:pt x="3554" y="1194"/>
                  </a:cubicBezTo>
                  <a:cubicBezTo>
                    <a:pt x="3521" y="1348"/>
                    <a:pt x="3521" y="1348"/>
                    <a:pt x="3521" y="1348"/>
                  </a:cubicBezTo>
                  <a:cubicBezTo>
                    <a:pt x="3476" y="1348"/>
                    <a:pt x="3476" y="1348"/>
                    <a:pt x="3476" y="1348"/>
                  </a:cubicBezTo>
                  <a:cubicBezTo>
                    <a:pt x="3509" y="1194"/>
                    <a:pt x="3509" y="1194"/>
                    <a:pt x="3509" y="1194"/>
                  </a:cubicBezTo>
                  <a:cubicBezTo>
                    <a:pt x="3509" y="1194"/>
                    <a:pt x="3509" y="1194"/>
                    <a:pt x="3509" y="1194"/>
                  </a:cubicBezTo>
                  <a:close/>
                  <a:moveTo>
                    <a:pt x="3521" y="1129"/>
                  </a:moveTo>
                  <a:cubicBezTo>
                    <a:pt x="3569" y="1129"/>
                    <a:pt x="3569" y="1129"/>
                    <a:pt x="3569" y="1129"/>
                  </a:cubicBezTo>
                  <a:cubicBezTo>
                    <a:pt x="3561" y="1168"/>
                    <a:pt x="3561" y="1168"/>
                    <a:pt x="3561" y="1168"/>
                  </a:cubicBezTo>
                  <a:cubicBezTo>
                    <a:pt x="3513" y="1168"/>
                    <a:pt x="3513" y="1168"/>
                    <a:pt x="3513" y="1168"/>
                  </a:cubicBezTo>
                  <a:cubicBezTo>
                    <a:pt x="3521" y="1129"/>
                    <a:pt x="3521" y="1129"/>
                    <a:pt x="3521" y="1129"/>
                  </a:cubicBezTo>
                  <a:cubicBezTo>
                    <a:pt x="3521" y="1129"/>
                    <a:pt x="3521" y="1129"/>
                    <a:pt x="3521" y="1129"/>
                  </a:cubicBezTo>
                  <a:close/>
                  <a:moveTo>
                    <a:pt x="3649" y="1346"/>
                  </a:moveTo>
                  <a:cubicBezTo>
                    <a:pt x="3634" y="1350"/>
                    <a:pt x="3621" y="1351"/>
                    <a:pt x="3614" y="1351"/>
                  </a:cubicBezTo>
                  <a:cubicBezTo>
                    <a:pt x="3568" y="1351"/>
                    <a:pt x="3575" y="1322"/>
                    <a:pt x="3577" y="1310"/>
                  </a:cubicBezTo>
                  <a:cubicBezTo>
                    <a:pt x="3595" y="1225"/>
                    <a:pt x="3595" y="1225"/>
                    <a:pt x="3595" y="1225"/>
                  </a:cubicBezTo>
                  <a:cubicBezTo>
                    <a:pt x="3565" y="1225"/>
                    <a:pt x="3565" y="1225"/>
                    <a:pt x="3565" y="1225"/>
                  </a:cubicBezTo>
                  <a:cubicBezTo>
                    <a:pt x="3572" y="1196"/>
                    <a:pt x="3572" y="1196"/>
                    <a:pt x="3572" y="1196"/>
                  </a:cubicBezTo>
                  <a:cubicBezTo>
                    <a:pt x="3601" y="1196"/>
                    <a:pt x="3601" y="1196"/>
                    <a:pt x="3601" y="1196"/>
                  </a:cubicBezTo>
                  <a:cubicBezTo>
                    <a:pt x="3608" y="1166"/>
                    <a:pt x="3608" y="1166"/>
                    <a:pt x="3608" y="1166"/>
                  </a:cubicBezTo>
                  <a:cubicBezTo>
                    <a:pt x="3656" y="1149"/>
                    <a:pt x="3656" y="1149"/>
                    <a:pt x="3656" y="1149"/>
                  </a:cubicBezTo>
                  <a:cubicBezTo>
                    <a:pt x="3646" y="1196"/>
                    <a:pt x="3646" y="1196"/>
                    <a:pt x="3646" y="1196"/>
                  </a:cubicBezTo>
                  <a:cubicBezTo>
                    <a:pt x="3682" y="1196"/>
                    <a:pt x="3682" y="1196"/>
                    <a:pt x="3682" y="1196"/>
                  </a:cubicBezTo>
                  <a:cubicBezTo>
                    <a:pt x="3676" y="1225"/>
                    <a:pt x="3676" y="1225"/>
                    <a:pt x="3676" y="1225"/>
                  </a:cubicBezTo>
                  <a:cubicBezTo>
                    <a:pt x="3640" y="1225"/>
                    <a:pt x="3640" y="1225"/>
                    <a:pt x="3640" y="1225"/>
                  </a:cubicBezTo>
                  <a:cubicBezTo>
                    <a:pt x="3625" y="1295"/>
                    <a:pt x="3625" y="1295"/>
                    <a:pt x="3625" y="1295"/>
                  </a:cubicBezTo>
                  <a:cubicBezTo>
                    <a:pt x="3622" y="1309"/>
                    <a:pt x="3620" y="1317"/>
                    <a:pt x="3640" y="1317"/>
                  </a:cubicBezTo>
                  <a:cubicBezTo>
                    <a:pt x="3647" y="1317"/>
                    <a:pt x="3650" y="1317"/>
                    <a:pt x="3656" y="1317"/>
                  </a:cubicBezTo>
                  <a:cubicBezTo>
                    <a:pt x="3649" y="1346"/>
                    <a:pt x="3649" y="1346"/>
                    <a:pt x="3649" y="1346"/>
                  </a:cubicBezTo>
                  <a:cubicBezTo>
                    <a:pt x="3649" y="1346"/>
                    <a:pt x="3649" y="1346"/>
                    <a:pt x="3649" y="1346"/>
                  </a:cubicBezTo>
                  <a:close/>
                  <a:moveTo>
                    <a:pt x="3741" y="1195"/>
                  </a:moveTo>
                  <a:cubicBezTo>
                    <a:pt x="3752" y="1301"/>
                    <a:pt x="3752" y="1301"/>
                    <a:pt x="3752" y="1301"/>
                  </a:cubicBezTo>
                  <a:cubicBezTo>
                    <a:pt x="3809" y="1195"/>
                    <a:pt x="3809" y="1195"/>
                    <a:pt x="3809" y="1195"/>
                  </a:cubicBezTo>
                  <a:cubicBezTo>
                    <a:pt x="3854" y="1195"/>
                    <a:pt x="3854" y="1195"/>
                    <a:pt x="3854" y="1195"/>
                  </a:cubicBezTo>
                  <a:cubicBezTo>
                    <a:pt x="3764" y="1345"/>
                    <a:pt x="3764" y="1345"/>
                    <a:pt x="3764" y="1345"/>
                  </a:cubicBezTo>
                  <a:cubicBezTo>
                    <a:pt x="3732" y="1406"/>
                    <a:pt x="3732" y="1406"/>
                    <a:pt x="3732" y="1406"/>
                  </a:cubicBezTo>
                  <a:cubicBezTo>
                    <a:pt x="3687" y="1406"/>
                    <a:pt x="3687" y="1406"/>
                    <a:pt x="3687" y="1406"/>
                  </a:cubicBezTo>
                  <a:cubicBezTo>
                    <a:pt x="3719" y="1348"/>
                    <a:pt x="3719" y="1348"/>
                    <a:pt x="3719" y="1348"/>
                  </a:cubicBezTo>
                  <a:cubicBezTo>
                    <a:pt x="3693" y="1195"/>
                    <a:pt x="3693" y="1195"/>
                    <a:pt x="3693" y="1195"/>
                  </a:cubicBezTo>
                  <a:cubicBezTo>
                    <a:pt x="3741" y="1195"/>
                    <a:pt x="3741" y="1195"/>
                    <a:pt x="3741" y="1195"/>
                  </a:cubicBezTo>
                  <a:cubicBezTo>
                    <a:pt x="3741" y="1195"/>
                    <a:pt x="3741" y="1195"/>
                    <a:pt x="3741" y="1195"/>
                  </a:cubicBezTo>
                  <a:close/>
                  <a:moveTo>
                    <a:pt x="3933" y="1145"/>
                  </a:moveTo>
                  <a:cubicBezTo>
                    <a:pt x="3899" y="1145"/>
                    <a:pt x="3899" y="1145"/>
                    <a:pt x="3899" y="1145"/>
                  </a:cubicBezTo>
                  <a:cubicBezTo>
                    <a:pt x="3902" y="1129"/>
                    <a:pt x="3902" y="1129"/>
                    <a:pt x="3902" y="1129"/>
                  </a:cubicBezTo>
                  <a:cubicBezTo>
                    <a:pt x="3990" y="1129"/>
                    <a:pt x="3990" y="1129"/>
                    <a:pt x="3990" y="1129"/>
                  </a:cubicBezTo>
                  <a:cubicBezTo>
                    <a:pt x="3987" y="1145"/>
                    <a:pt x="3987" y="1145"/>
                    <a:pt x="3987" y="1145"/>
                  </a:cubicBezTo>
                  <a:cubicBezTo>
                    <a:pt x="3953" y="1145"/>
                    <a:pt x="3953" y="1145"/>
                    <a:pt x="3953" y="1145"/>
                  </a:cubicBezTo>
                  <a:cubicBezTo>
                    <a:pt x="3936" y="1225"/>
                    <a:pt x="3936" y="1225"/>
                    <a:pt x="3936" y="1225"/>
                  </a:cubicBezTo>
                  <a:cubicBezTo>
                    <a:pt x="3916" y="1225"/>
                    <a:pt x="3916" y="1225"/>
                    <a:pt x="3916" y="1225"/>
                  </a:cubicBezTo>
                  <a:cubicBezTo>
                    <a:pt x="3933" y="1145"/>
                    <a:pt x="3933" y="1145"/>
                    <a:pt x="3933" y="1145"/>
                  </a:cubicBezTo>
                  <a:cubicBezTo>
                    <a:pt x="3933" y="1145"/>
                    <a:pt x="3933" y="1145"/>
                    <a:pt x="3933" y="1145"/>
                  </a:cubicBezTo>
                  <a:close/>
                  <a:moveTo>
                    <a:pt x="3999" y="1129"/>
                  </a:moveTo>
                  <a:cubicBezTo>
                    <a:pt x="4031" y="1129"/>
                    <a:pt x="4031" y="1129"/>
                    <a:pt x="4031" y="1129"/>
                  </a:cubicBezTo>
                  <a:cubicBezTo>
                    <a:pt x="4036" y="1200"/>
                    <a:pt x="4036" y="1200"/>
                    <a:pt x="4036" y="1200"/>
                  </a:cubicBezTo>
                  <a:cubicBezTo>
                    <a:pt x="4072" y="1129"/>
                    <a:pt x="4072" y="1129"/>
                    <a:pt x="4072" y="1129"/>
                  </a:cubicBezTo>
                  <a:cubicBezTo>
                    <a:pt x="4103" y="1129"/>
                    <a:pt x="4103" y="1129"/>
                    <a:pt x="4103" y="1129"/>
                  </a:cubicBezTo>
                  <a:cubicBezTo>
                    <a:pt x="4083" y="1225"/>
                    <a:pt x="4083" y="1225"/>
                    <a:pt x="4083" y="1225"/>
                  </a:cubicBezTo>
                  <a:cubicBezTo>
                    <a:pt x="4063" y="1225"/>
                    <a:pt x="4063" y="1225"/>
                    <a:pt x="4063" y="1225"/>
                  </a:cubicBezTo>
                  <a:cubicBezTo>
                    <a:pt x="4080" y="1143"/>
                    <a:pt x="4080" y="1143"/>
                    <a:pt x="4080" y="1143"/>
                  </a:cubicBezTo>
                  <a:cubicBezTo>
                    <a:pt x="4038" y="1225"/>
                    <a:pt x="4038" y="1225"/>
                    <a:pt x="4038" y="1225"/>
                  </a:cubicBezTo>
                  <a:cubicBezTo>
                    <a:pt x="4021" y="1225"/>
                    <a:pt x="4021" y="1225"/>
                    <a:pt x="4021" y="1225"/>
                  </a:cubicBezTo>
                  <a:cubicBezTo>
                    <a:pt x="4014" y="1143"/>
                    <a:pt x="4014" y="1143"/>
                    <a:pt x="4014" y="1143"/>
                  </a:cubicBezTo>
                  <a:cubicBezTo>
                    <a:pt x="3997" y="1225"/>
                    <a:pt x="3997" y="1225"/>
                    <a:pt x="3997" y="1225"/>
                  </a:cubicBezTo>
                  <a:cubicBezTo>
                    <a:pt x="3978" y="1225"/>
                    <a:pt x="3978" y="1225"/>
                    <a:pt x="3978" y="1225"/>
                  </a:cubicBezTo>
                  <a:cubicBezTo>
                    <a:pt x="3999" y="1129"/>
                    <a:pt x="3999" y="1129"/>
                    <a:pt x="3999" y="1129"/>
                  </a:cubicBezTo>
                  <a:cubicBezTo>
                    <a:pt x="3999" y="1129"/>
                    <a:pt x="3999" y="1129"/>
                    <a:pt x="3999" y="112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Freeform 9"/>
            <p:cNvSpPr>
              <a:spLocks noEditPoints="1"/>
            </p:cNvSpPr>
            <p:nvPr userDrawn="1"/>
          </p:nvSpPr>
          <p:spPr bwMode="gray">
            <a:xfrm>
              <a:off x="68" y="0"/>
              <a:ext cx="1723" cy="964"/>
            </a:xfrm>
            <a:custGeom>
              <a:avLst/>
              <a:gdLst>
                <a:gd name="T0" fmla="*/ 175 w 2268"/>
                <a:gd name="T1" fmla="*/ 248 h 1269"/>
                <a:gd name="T2" fmla="*/ 0 w 2268"/>
                <a:gd name="T3" fmla="*/ 248 h 1269"/>
                <a:gd name="T4" fmla="*/ 0 w 2268"/>
                <a:gd name="T5" fmla="*/ 0 h 1269"/>
                <a:gd name="T6" fmla="*/ 175 w 2268"/>
                <a:gd name="T7" fmla="*/ 0 h 1269"/>
                <a:gd name="T8" fmla="*/ 175 w 2268"/>
                <a:gd name="T9" fmla="*/ 248 h 1269"/>
                <a:gd name="T10" fmla="*/ 1723 w 2268"/>
                <a:gd name="T11" fmla="*/ 0 h 1269"/>
                <a:gd name="T12" fmla="*/ 1547 w 2268"/>
                <a:gd name="T13" fmla="*/ 0 h 1269"/>
                <a:gd name="T14" fmla="*/ 1547 w 2268"/>
                <a:gd name="T15" fmla="*/ 248 h 1269"/>
                <a:gd name="T16" fmla="*/ 1723 w 2268"/>
                <a:gd name="T17" fmla="*/ 248 h 1269"/>
                <a:gd name="T18" fmla="*/ 1723 w 2268"/>
                <a:gd name="T19" fmla="*/ 0 h 1269"/>
                <a:gd name="T20" fmla="*/ 175 w 2268"/>
                <a:gd name="T21" fmla="*/ 716 h 1269"/>
                <a:gd name="T22" fmla="*/ 0 w 2268"/>
                <a:gd name="T23" fmla="*/ 716 h 1269"/>
                <a:gd name="T24" fmla="*/ 0 w 2268"/>
                <a:gd name="T25" fmla="*/ 964 h 1269"/>
                <a:gd name="T26" fmla="*/ 175 w 2268"/>
                <a:gd name="T27" fmla="*/ 964 h 1269"/>
                <a:gd name="T28" fmla="*/ 175 w 2268"/>
                <a:gd name="T29" fmla="*/ 716 h 1269"/>
                <a:gd name="T30" fmla="*/ 1723 w 2268"/>
                <a:gd name="T31" fmla="*/ 716 h 1269"/>
                <a:gd name="T32" fmla="*/ 1547 w 2268"/>
                <a:gd name="T33" fmla="*/ 716 h 1269"/>
                <a:gd name="T34" fmla="*/ 1547 w 2268"/>
                <a:gd name="T35" fmla="*/ 964 h 1269"/>
                <a:gd name="T36" fmla="*/ 1723 w 2268"/>
                <a:gd name="T37" fmla="*/ 964 h 1269"/>
                <a:gd name="T38" fmla="*/ 1723 w 2268"/>
                <a:gd name="T39" fmla="*/ 716 h 1269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2268"/>
                <a:gd name="T61" fmla="*/ 0 h 1269"/>
                <a:gd name="T62" fmla="*/ 2268 w 2268"/>
                <a:gd name="T63" fmla="*/ 1269 h 1269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2268" h="1269">
                  <a:moveTo>
                    <a:pt x="231" y="327"/>
                  </a:moveTo>
                  <a:lnTo>
                    <a:pt x="0" y="327"/>
                  </a:lnTo>
                  <a:lnTo>
                    <a:pt x="0" y="0"/>
                  </a:lnTo>
                  <a:lnTo>
                    <a:pt x="231" y="0"/>
                  </a:lnTo>
                  <a:lnTo>
                    <a:pt x="231" y="327"/>
                  </a:lnTo>
                  <a:close/>
                  <a:moveTo>
                    <a:pt x="2268" y="0"/>
                  </a:moveTo>
                  <a:lnTo>
                    <a:pt x="2036" y="0"/>
                  </a:lnTo>
                  <a:lnTo>
                    <a:pt x="2036" y="327"/>
                  </a:lnTo>
                  <a:lnTo>
                    <a:pt x="2268" y="327"/>
                  </a:lnTo>
                  <a:lnTo>
                    <a:pt x="2268" y="0"/>
                  </a:lnTo>
                  <a:close/>
                  <a:moveTo>
                    <a:pt x="231" y="942"/>
                  </a:moveTo>
                  <a:lnTo>
                    <a:pt x="0" y="942"/>
                  </a:lnTo>
                  <a:lnTo>
                    <a:pt x="0" y="1269"/>
                  </a:lnTo>
                  <a:lnTo>
                    <a:pt x="231" y="1269"/>
                  </a:lnTo>
                  <a:lnTo>
                    <a:pt x="231" y="942"/>
                  </a:lnTo>
                  <a:close/>
                  <a:moveTo>
                    <a:pt x="2268" y="942"/>
                  </a:moveTo>
                  <a:lnTo>
                    <a:pt x="2036" y="942"/>
                  </a:lnTo>
                  <a:lnTo>
                    <a:pt x="2036" y="1269"/>
                  </a:lnTo>
                  <a:lnTo>
                    <a:pt x="2268" y="1269"/>
                  </a:lnTo>
                  <a:lnTo>
                    <a:pt x="2268" y="942"/>
                  </a:lnTo>
                  <a:close/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 bwMode="gray">
          <a:xfrm>
            <a:off x="323528" y="1556792"/>
            <a:ext cx="3456384" cy="20162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t">
            <a:noAutofit/>
          </a:bodyPr>
          <a:lstStyle>
            <a:lvl1pPr>
              <a:defRPr lang="en-GB" sz="3000" b="1" kern="1200" noProof="0" dirty="0">
                <a:solidFill>
                  <a:schemeClr val="bg1"/>
                </a:solidFill>
                <a:latin typeface="Arial"/>
                <a:ea typeface="+mj-ea"/>
                <a:cs typeface="Arial" pitchFamily="34" charset="0"/>
              </a:defRPr>
            </a:lvl1pPr>
            <a:lvl2pPr>
              <a:defRPr lang="en-GB" sz="3000" b="1" kern="1200" noProof="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defRPr>
            </a:lvl2pPr>
            <a:lvl3pPr>
              <a:defRPr lang="en-GB" sz="3000" b="1" kern="1200" noProof="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defRPr>
            </a:lvl3pPr>
            <a:lvl4pPr>
              <a:defRPr lang="en-GB" sz="3000" b="1" kern="1200" noProof="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defRPr>
            </a:lvl4pPr>
            <a:lvl5pPr>
              <a:defRPr lang="en-GB" sz="3000" b="1" kern="1200" noProof="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defRPr>
            </a:lvl5pPr>
            <a:lvl6pPr>
              <a:defRPr lang="en-GB" sz="3000" b="1" kern="1200" noProof="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defRPr>
            </a:lvl6pPr>
            <a:lvl7pPr>
              <a:defRPr lang="en-GB" sz="3000" b="1" kern="1200" noProof="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defRPr>
            </a:lvl7pPr>
            <a:lvl8pPr>
              <a:defRPr lang="en-GB" sz="3000" b="1" kern="1200" noProof="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defRPr>
            </a:lvl8pPr>
            <a:lvl9pPr>
              <a:defRPr lang="en-GB" sz="3000" b="1" kern="1200" noProof="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defRPr>
            </a:lvl9pPr>
          </a:lstStyle>
          <a:p>
            <a:pPr lvl="0"/>
            <a:r>
              <a:rPr lang="en-US" noProof="0" dirty="0" smtClean="0"/>
              <a:t>Click to edit Master title style</a:t>
            </a:r>
            <a:endParaRPr lang="en-GB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323528" y="3789040"/>
            <a:ext cx="3024336" cy="1080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 marL="0" indent="0" algn="l">
              <a:buNone/>
              <a:defRPr lang="en-GB" sz="1200" b="0" kern="1200" noProof="0" dirty="0">
                <a:solidFill>
                  <a:schemeClr val="bg1"/>
                </a:solidFill>
                <a:latin typeface="Arial"/>
                <a:ea typeface="+mn-ea"/>
                <a:cs typeface="Arial" pitchFamily="34" charset="0"/>
              </a:defRPr>
            </a:lvl1pPr>
            <a:lvl2pPr marL="0" indent="0" algn="ctr">
              <a:buNone/>
              <a:defRPr lang="en-GB" sz="1200" b="0" kern="1200" noProof="0" dirty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371600" indent="-1371600" algn="ctr">
              <a:buNone/>
              <a:defRPr lang="en-GB" sz="1200" b="0" kern="1200" noProof="0" dirty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371600" indent="0" algn="ctr">
              <a:buNone/>
              <a:defRPr lang="en-GB" sz="1200" b="0" kern="1200" noProof="0" dirty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28800" indent="0" algn="ctr">
              <a:buNone/>
              <a:defRPr lang="en-GB" sz="1200" b="0" kern="1200" noProof="0" dirty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286000" indent="0" algn="ctr">
              <a:buNone/>
              <a:defRPr lang="en-GB" sz="1200" b="0" kern="1200" noProof="0" dirty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6pPr>
            <a:lvl7pPr marL="2743200" indent="0" algn="ctr">
              <a:buNone/>
              <a:defRPr lang="en-GB" sz="1200" b="0" kern="1200" noProof="0" dirty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7pPr>
            <a:lvl8pPr marL="3200400" indent="0" algn="ctr">
              <a:buNone/>
              <a:defRPr lang="en-GB" sz="1200" b="0" kern="1200" noProof="0" dirty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8pPr>
            <a:lvl9pPr marL="3657600" indent="0" algn="ctr">
              <a:buNone/>
              <a:defRPr lang="en-GB" sz="1200" b="0" kern="1200" noProof="0" dirty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9pPr>
          </a:lstStyle>
          <a:p>
            <a:pPr lvl="0"/>
            <a:r>
              <a:rPr lang="en-US" noProof="0" dirty="0" smtClean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63701019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12"/>
          <p:cNvSpPr>
            <a:spLocks noChangeAspect="1"/>
          </p:cNvSpPr>
          <p:nvPr userDrawn="1"/>
        </p:nvSpPr>
        <p:spPr bwMode="gray">
          <a:xfrm>
            <a:off x="0" y="0"/>
            <a:ext cx="4835525" cy="5395913"/>
          </a:xfrm>
          <a:custGeom>
            <a:avLst/>
            <a:gdLst>
              <a:gd name="T0" fmla="*/ 24671 w 24671"/>
              <a:gd name="T1" fmla="*/ 0 h 27539"/>
              <a:gd name="T2" fmla="*/ 0 w 24671"/>
              <a:gd name="T3" fmla="*/ 0 h 27539"/>
              <a:gd name="T4" fmla="*/ 0 w 24671"/>
              <a:gd name="T5" fmla="*/ 27539 h 27539"/>
              <a:gd name="T6" fmla="*/ 16529 w 24671"/>
              <a:gd name="T7" fmla="*/ 27539 h 27539"/>
              <a:gd name="T8" fmla="*/ 24671 w 24671"/>
              <a:gd name="T9" fmla="*/ 0 h 2753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4671" h="27539">
                <a:moveTo>
                  <a:pt x="24671" y="0"/>
                </a:moveTo>
                <a:lnTo>
                  <a:pt x="0" y="0"/>
                </a:lnTo>
                <a:lnTo>
                  <a:pt x="0" y="27539"/>
                </a:lnTo>
                <a:lnTo>
                  <a:pt x="16529" y="27539"/>
                </a:lnTo>
                <a:lnTo>
                  <a:pt x="24671" y="0"/>
                </a:lnTo>
                <a:close/>
              </a:path>
            </a:pathLst>
          </a:custGeom>
          <a:gradFill rotWithShape="1">
            <a:gsLst>
              <a:gs pos="0">
                <a:srgbClr val="00257A">
                  <a:alpha val="89999"/>
                </a:srgbClr>
              </a:gs>
              <a:gs pos="35001">
                <a:srgbClr val="00338D">
                  <a:alpha val="89999"/>
                </a:srgbClr>
              </a:gs>
              <a:gs pos="100000">
                <a:srgbClr val="009FDA">
                  <a:alpha val="89999"/>
                </a:srgbClr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5" name="Group 19"/>
          <p:cNvGrpSpPr>
            <a:grpSpLocks/>
          </p:cNvGrpSpPr>
          <p:nvPr userDrawn="1"/>
        </p:nvGrpSpPr>
        <p:grpSpPr bwMode="auto">
          <a:xfrm>
            <a:off x="128588" y="0"/>
            <a:ext cx="2735262" cy="1530350"/>
            <a:chOff x="68" y="0"/>
            <a:chExt cx="1723" cy="964"/>
          </a:xfrm>
        </p:grpSpPr>
        <p:sp>
          <p:nvSpPr>
            <p:cNvPr id="8" name="Freeform 8"/>
            <p:cNvSpPr>
              <a:spLocks noEditPoints="1"/>
            </p:cNvSpPr>
            <p:nvPr userDrawn="1"/>
          </p:nvSpPr>
          <p:spPr bwMode="gray">
            <a:xfrm>
              <a:off x="199" y="248"/>
              <a:ext cx="1423" cy="489"/>
            </a:xfrm>
            <a:custGeom>
              <a:avLst/>
              <a:gdLst>
                <a:gd name="T0" fmla="*/ 685 w 4103"/>
                <a:gd name="T1" fmla="*/ 168 h 1409"/>
                <a:gd name="T2" fmla="*/ 786 w 4103"/>
                <a:gd name="T3" fmla="*/ 242 h 1409"/>
                <a:gd name="T4" fmla="*/ 574 w 4103"/>
                <a:gd name="T5" fmla="*/ 228 h 1409"/>
                <a:gd name="T6" fmla="*/ 596 w 4103"/>
                <a:gd name="T7" fmla="*/ 147 h 1409"/>
                <a:gd name="T8" fmla="*/ 336 w 4103"/>
                <a:gd name="T9" fmla="*/ 242 h 1409"/>
                <a:gd name="T10" fmla="*/ 405 w 4103"/>
                <a:gd name="T11" fmla="*/ 144 h 1409"/>
                <a:gd name="T12" fmla="*/ 249 w 4103"/>
                <a:gd name="T13" fmla="*/ 219 h 1409"/>
                <a:gd name="T14" fmla="*/ 260 w 4103"/>
                <a:gd name="T15" fmla="*/ 219 h 1409"/>
                <a:gd name="T16" fmla="*/ 70 w 4103"/>
                <a:gd name="T17" fmla="*/ 214 h 1409"/>
                <a:gd name="T18" fmla="*/ 62 w 4103"/>
                <a:gd name="T19" fmla="*/ 242 h 1409"/>
                <a:gd name="T20" fmla="*/ 412 w 4103"/>
                <a:gd name="T21" fmla="*/ 144 h 1409"/>
                <a:gd name="T22" fmla="*/ 40 w 4103"/>
                <a:gd name="T23" fmla="*/ 314 h 1409"/>
                <a:gd name="T24" fmla="*/ 229 w 4103"/>
                <a:gd name="T25" fmla="*/ 248 h 1409"/>
                <a:gd name="T26" fmla="*/ 397 w 4103"/>
                <a:gd name="T27" fmla="*/ 248 h 1409"/>
                <a:gd name="T28" fmla="*/ 589 w 4103"/>
                <a:gd name="T29" fmla="*/ 300 h 1409"/>
                <a:gd name="T30" fmla="*/ 70 w 4103"/>
                <a:gd name="T31" fmla="*/ 446 h 1409"/>
                <a:gd name="T32" fmla="*/ 87 w 4103"/>
                <a:gd name="T33" fmla="*/ 461 h 1409"/>
                <a:gd name="T34" fmla="*/ 193 w 4103"/>
                <a:gd name="T35" fmla="*/ 415 h 1409"/>
                <a:gd name="T36" fmla="*/ 118 w 4103"/>
                <a:gd name="T37" fmla="*/ 415 h 1409"/>
                <a:gd name="T38" fmla="*/ 142 w 4103"/>
                <a:gd name="T39" fmla="*/ 425 h 1409"/>
                <a:gd name="T40" fmla="*/ 178 w 4103"/>
                <a:gd name="T41" fmla="*/ 425 h 1409"/>
                <a:gd name="T42" fmla="*/ 219 w 4103"/>
                <a:gd name="T43" fmla="*/ 405 h 1409"/>
                <a:gd name="T44" fmla="*/ 275 w 4103"/>
                <a:gd name="T45" fmla="*/ 423 h 1409"/>
                <a:gd name="T46" fmla="*/ 233 w 4103"/>
                <a:gd name="T47" fmla="*/ 468 h 1409"/>
                <a:gd name="T48" fmla="*/ 294 w 4103"/>
                <a:gd name="T49" fmla="*/ 472 h 1409"/>
                <a:gd name="T50" fmla="*/ 327 w 4103"/>
                <a:gd name="T51" fmla="*/ 415 h 1409"/>
                <a:gd name="T52" fmla="*/ 392 w 4103"/>
                <a:gd name="T53" fmla="*/ 469 h 1409"/>
                <a:gd name="T54" fmla="*/ 415 w 4103"/>
                <a:gd name="T55" fmla="*/ 415 h 1409"/>
                <a:gd name="T56" fmla="*/ 444 w 4103"/>
                <a:gd name="T57" fmla="*/ 392 h 1409"/>
                <a:gd name="T58" fmla="*/ 435 w 4103"/>
                <a:gd name="T59" fmla="*/ 435 h 1409"/>
                <a:gd name="T60" fmla="*/ 516 w 4103"/>
                <a:gd name="T61" fmla="*/ 414 h 1409"/>
                <a:gd name="T62" fmla="*/ 536 w 4103"/>
                <a:gd name="T63" fmla="*/ 470 h 1409"/>
                <a:gd name="T64" fmla="*/ 594 w 4103"/>
                <a:gd name="T65" fmla="*/ 446 h 1409"/>
                <a:gd name="T66" fmla="*/ 611 w 4103"/>
                <a:gd name="T67" fmla="*/ 461 h 1409"/>
                <a:gd name="T68" fmla="*/ 685 w 4103"/>
                <a:gd name="T69" fmla="*/ 467 h 1409"/>
                <a:gd name="T70" fmla="*/ 639 w 4103"/>
                <a:gd name="T71" fmla="*/ 441 h 1409"/>
                <a:gd name="T72" fmla="*/ 654 w 4103"/>
                <a:gd name="T73" fmla="*/ 441 h 1409"/>
                <a:gd name="T74" fmla="*/ 732 w 4103"/>
                <a:gd name="T75" fmla="*/ 468 h 1409"/>
                <a:gd name="T76" fmla="*/ 30 w 4103"/>
                <a:gd name="T77" fmla="*/ 424 h 1409"/>
                <a:gd name="T78" fmla="*/ 2 w 4103"/>
                <a:gd name="T79" fmla="*/ 441 h 1409"/>
                <a:gd name="T80" fmla="*/ 813 w 4103"/>
                <a:gd name="T81" fmla="*/ 459 h 1409"/>
                <a:gd name="T82" fmla="*/ 825 w 4103"/>
                <a:gd name="T83" fmla="*/ 433 h 1409"/>
                <a:gd name="T84" fmla="*/ 877 w 4103"/>
                <a:gd name="T85" fmla="*/ 424 h 1409"/>
                <a:gd name="T86" fmla="*/ 982 w 4103"/>
                <a:gd name="T87" fmla="*/ 414 h 1409"/>
                <a:gd name="T88" fmla="*/ 940 w 4103"/>
                <a:gd name="T89" fmla="*/ 468 h 1409"/>
                <a:gd name="T90" fmla="*/ 1028 w 4103"/>
                <a:gd name="T91" fmla="*/ 422 h 1409"/>
                <a:gd name="T92" fmla="*/ 1029 w 4103"/>
                <a:gd name="T93" fmla="*/ 415 h 1409"/>
                <a:gd name="T94" fmla="*/ 1065 w 4103"/>
                <a:gd name="T95" fmla="*/ 468 h 1409"/>
                <a:gd name="T96" fmla="*/ 1099 w 4103"/>
                <a:gd name="T97" fmla="*/ 463 h 1409"/>
                <a:gd name="T98" fmla="*/ 1126 w 4103"/>
                <a:gd name="T99" fmla="*/ 423 h 1409"/>
                <a:gd name="T100" fmla="*/ 1199 w 4103"/>
                <a:gd name="T101" fmla="*/ 468 h 1409"/>
                <a:gd name="T102" fmla="*/ 1217 w 4103"/>
                <a:gd name="T103" fmla="*/ 414 h 1409"/>
                <a:gd name="T104" fmla="*/ 1218 w 4103"/>
                <a:gd name="T105" fmla="*/ 405 h 1409"/>
                <a:gd name="T106" fmla="*/ 1249 w 4103"/>
                <a:gd name="T107" fmla="*/ 415 h 1409"/>
                <a:gd name="T108" fmla="*/ 1268 w 4103"/>
                <a:gd name="T109" fmla="*/ 457 h 1409"/>
                <a:gd name="T110" fmla="*/ 1279 w 4103"/>
                <a:gd name="T111" fmla="*/ 488 h 1409"/>
                <a:gd name="T112" fmla="*/ 1383 w 4103"/>
                <a:gd name="T113" fmla="*/ 397 h 1409"/>
                <a:gd name="T114" fmla="*/ 1412 w 4103"/>
                <a:gd name="T115" fmla="*/ 392 h 1409"/>
                <a:gd name="T116" fmla="*/ 1380 w 4103"/>
                <a:gd name="T117" fmla="*/ 425 h 1409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4103"/>
                <a:gd name="T178" fmla="*/ 0 h 1409"/>
                <a:gd name="T179" fmla="*/ 4103 w 4103"/>
                <a:gd name="T180" fmla="*/ 1409 h 1409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4103" h="1409">
                  <a:moveTo>
                    <a:pt x="2267" y="697"/>
                  </a:moveTo>
                  <a:cubicBezTo>
                    <a:pt x="2149" y="697"/>
                    <a:pt x="2149" y="697"/>
                    <a:pt x="2149" y="697"/>
                  </a:cubicBezTo>
                  <a:cubicBezTo>
                    <a:pt x="2168" y="619"/>
                    <a:pt x="2168" y="619"/>
                    <a:pt x="2168" y="619"/>
                  </a:cubicBezTo>
                  <a:cubicBezTo>
                    <a:pt x="1930" y="619"/>
                    <a:pt x="1930" y="619"/>
                    <a:pt x="1930" y="619"/>
                  </a:cubicBezTo>
                  <a:cubicBezTo>
                    <a:pt x="1911" y="697"/>
                    <a:pt x="1911" y="697"/>
                    <a:pt x="1911" y="697"/>
                  </a:cubicBezTo>
                  <a:cubicBezTo>
                    <a:pt x="1796" y="697"/>
                    <a:pt x="1796" y="697"/>
                    <a:pt x="1796" y="697"/>
                  </a:cubicBezTo>
                  <a:cubicBezTo>
                    <a:pt x="1796" y="681"/>
                    <a:pt x="1796" y="681"/>
                    <a:pt x="1796" y="681"/>
                  </a:cubicBezTo>
                  <a:cubicBezTo>
                    <a:pt x="1798" y="672"/>
                    <a:pt x="1799" y="663"/>
                    <a:pt x="1802" y="653"/>
                  </a:cubicBezTo>
                  <a:cubicBezTo>
                    <a:pt x="1823" y="569"/>
                    <a:pt x="1878" y="485"/>
                    <a:pt x="1974" y="485"/>
                  </a:cubicBezTo>
                  <a:cubicBezTo>
                    <a:pt x="2012" y="485"/>
                    <a:pt x="2050" y="499"/>
                    <a:pt x="2045" y="552"/>
                  </a:cubicBezTo>
                  <a:cubicBezTo>
                    <a:pt x="2186" y="552"/>
                    <a:pt x="2186" y="552"/>
                    <a:pt x="2186" y="552"/>
                  </a:cubicBezTo>
                  <a:cubicBezTo>
                    <a:pt x="2192" y="527"/>
                    <a:pt x="2201" y="486"/>
                    <a:pt x="2174" y="447"/>
                  </a:cubicBezTo>
                  <a:cubicBezTo>
                    <a:pt x="2145" y="406"/>
                    <a:pt x="2084" y="389"/>
                    <a:pt x="2005" y="389"/>
                  </a:cubicBezTo>
                  <a:cubicBezTo>
                    <a:pt x="1949" y="389"/>
                    <a:pt x="1867" y="398"/>
                    <a:pt x="1796" y="444"/>
                  </a:cubicBezTo>
                  <a:cubicBezTo>
                    <a:pt x="1796" y="18"/>
                    <a:pt x="1796" y="18"/>
                    <a:pt x="1796" y="18"/>
                  </a:cubicBezTo>
                  <a:cubicBezTo>
                    <a:pt x="2267" y="18"/>
                    <a:pt x="2267" y="18"/>
                    <a:pt x="2267" y="18"/>
                  </a:cubicBezTo>
                  <a:cubicBezTo>
                    <a:pt x="2267" y="697"/>
                    <a:pt x="2267" y="697"/>
                    <a:pt x="2267" y="697"/>
                  </a:cubicBezTo>
                  <a:cubicBezTo>
                    <a:pt x="2267" y="697"/>
                    <a:pt x="2267" y="697"/>
                    <a:pt x="2267" y="697"/>
                  </a:cubicBezTo>
                  <a:close/>
                  <a:moveTo>
                    <a:pt x="1989" y="812"/>
                  </a:moveTo>
                  <a:cubicBezTo>
                    <a:pt x="1962" y="817"/>
                    <a:pt x="1936" y="820"/>
                    <a:pt x="1910" y="820"/>
                  </a:cubicBezTo>
                  <a:cubicBezTo>
                    <a:pt x="1842" y="820"/>
                    <a:pt x="1795" y="788"/>
                    <a:pt x="1794" y="715"/>
                  </a:cubicBezTo>
                  <a:cubicBezTo>
                    <a:pt x="2014" y="715"/>
                    <a:pt x="2014" y="715"/>
                    <a:pt x="2014" y="715"/>
                  </a:cubicBezTo>
                  <a:cubicBezTo>
                    <a:pt x="1989" y="812"/>
                    <a:pt x="1989" y="812"/>
                    <a:pt x="1989" y="812"/>
                  </a:cubicBezTo>
                  <a:cubicBezTo>
                    <a:pt x="1989" y="812"/>
                    <a:pt x="1989" y="812"/>
                    <a:pt x="1989" y="812"/>
                  </a:cubicBezTo>
                  <a:close/>
                  <a:moveTo>
                    <a:pt x="1718" y="424"/>
                  </a:moveTo>
                  <a:cubicBezTo>
                    <a:pt x="1718" y="521"/>
                    <a:pt x="1718" y="521"/>
                    <a:pt x="1718" y="521"/>
                  </a:cubicBezTo>
                  <a:cubicBezTo>
                    <a:pt x="1685" y="567"/>
                    <a:pt x="1665" y="616"/>
                    <a:pt x="1655" y="656"/>
                  </a:cubicBezTo>
                  <a:cubicBezTo>
                    <a:pt x="1651" y="670"/>
                    <a:pt x="1649" y="684"/>
                    <a:pt x="1648" y="697"/>
                  </a:cubicBezTo>
                  <a:cubicBezTo>
                    <a:pt x="1578" y="697"/>
                    <a:pt x="1578" y="697"/>
                    <a:pt x="1578" y="697"/>
                  </a:cubicBezTo>
                  <a:cubicBezTo>
                    <a:pt x="1637" y="417"/>
                    <a:pt x="1637" y="417"/>
                    <a:pt x="1637" y="417"/>
                  </a:cubicBezTo>
                  <a:cubicBezTo>
                    <a:pt x="1438" y="416"/>
                    <a:pt x="1438" y="416"/>
                    <a:pt x="1438" y="416"/>
                  </a:cubicBezTo>
                  <a:cubicBezTo>
                    <a:pt x="1260" y="697"/>
                    <a:pt x="1260" y="697"/>
                    <a:pt x="1260" y="697"/>
                  </a:cubicBezTo>
                  <a:cubicBezTo>
                    <a:pt x="1247" y="697"/>
                    <a:pt x="1247" y="697"/>
                    <a:pt x="1247" y="697"/>
                  </a:cubicBezTo>
                  <a:cubicBezTo>
                    <a:pt x="1247" y="18"/>
                    <a:pt x="1247" y="18"/>
                    <a:pt x="1247" y="18"/>
                  </a:cubicBezTo>
                  <a:cubicBezTo>
                    <a:pt x="1718" y="18"/>
                    <a:pt x="1718" y="18"/>
                    <a:pt x="1718" y="18"/>
                  </a:cubicBezTo>
                  <a:cubicBezTo>
                    <a:pt x="1718" y="424"/>
                    <a:pt x="1718" y="424"/>
                    <a:pt x="1718" y="424"/>
                  </a:cubicBezTo>
                  <a:cubicBezTo>
                    <a:pt x="1718" y="424"/>
                    <a:pt x="1718" y="424"/>
                    <a:pt x="1718" y="424"/>
                  </a:cubicBezTo>
                  <a:close/>
                  <a:moveTo>
                    <a:pt x="1455" y="697"/>
                  </a:moveTo>
                  <a:cubicBezTo>
                    <a:pt x="1384" y="697"/>
                    <a:pt x="1384" y="697"/>
                    <a:pt x="1384" y="697"/>
                  </a:cubicBezTo>
                  <a:cubicBezTo>
                    <a:pt x="1491" y="529"/>
                    <a:pt x="1491" y="529"/>
                    <a:pt x="1491" y="529"/>
                  </a:cubicBezTo>
                  <a:cubicBezTo>
                    <a:pt x="1455" y="697"/>
                    <a:pt x="1455" y="697"/>
                    <a:pt x="1455" y="697"/>
                  </a:cubicBezTo>
                  <a:cubicBezTo>
                    <a:pt x="1455" y="697"/>
                    <a:pt x="1455" y="697"/>
                    <a:pt x="1455" y="697"/>
                  </a:cubicBezTo>
                  <a:close/>
                  <a:moveTo>
                    <a:pt x="1169" y="416"/>
                  </a:moveTo>
                  <a:cubicBezTo>
                    <a:pt x="1051" y="416"/>
                    <a:pt x="1051" y="416"/>
                    <a:pt x="1051" y="416"/>
                  </a:cubicBezTo>
                  <a:cubicBezTo>
                    <a:pt x="970" y="697"/>
                    <a:pt x="970" y="697"/>
                    <a:pt x="970" y="697"/>
                  </a:cubicBezTo>
                  <a:cubicBezTo>
                    <a:pt x="845" y="697"/>
                    <a:pt x="845" y="697"/>
                    <a:pt x="845" y="697"/>
                  </a:cubicBezTo>
                  <a:cubicBezTo>
                    <a:pt x="909" y="674"/>
                    <a:pt x="948" y="629"/>
                    <a:pt x="960" y="562"/>
                  </a:cubicBezTo>
                  <a:cubicBezTo>
                    <a:pt x="970" y="510"/>
                    <a:pt x="965" y="476"/>
                    <a:pt x="944" y="451"/>
                  </a:cubicBezTo>
                  <a:cubicBezTo>
                    <a:pt x="912" y="413"/>
                    <a:pt x="848" y="416"/>
                    <a:pt x="792" y="416"/>
                  </a:cubicBezTo>
                  <a:cubicBezTo>
                    <a:pt x="782" y="416"/>
                    <a:pt x="698" y="416"/>
                    <a:pt x="698" y="416"/>
                  </a:cubicBezTo>
                  <a:cubicBezTo>
                    <a:pt x="698" y="18"/>
                    <a:pt x="698" y="18"/>
                    <a:pt x="698" y="18"/>
                  </a:cubicBezTo>
                  <a:cubicBezTo>
                    <a:pt x="1169" y="18"/>
                    <a:pt x="1169" y="18"/>
                    <a:pt x="1169" y="18"/>
                  </a:cubicBezTo>
                  <a:cubicBezTo>
                    <a:pt x="1169" y="416"/>
                    <a:pt x="1169" y="416"/>
                    <a:pt x="1169" y="416"/>
                  </a:cubicBezTo>
                  <a:cubicBezTo>
                    <a:pt x="1169" y="416"/>
                    <a:pt x="1169" y="416"/>
                    <a:pt x="1169" y="416"/>
                  </a:cubicBezTo>
                  <a:close/>
                  <a:moveTo>
                    <a:pt x="1094" y="697"/>
                  </a:moveTo>
                  <a:cubicBezTo>
                    <a:pt x="1143" y="521"/>
                    <a:pt x="1143" y="521"/>
                    <a:pt x="1143" y="521"/>
                  </a:cubicBezTo>
                  <a:cubicBezTo>
                    <a:pt x="1145" y="697"/>
                    <a:pt x="1145" y="697"/>
                    <a:pt x="1145" y="697"/>
                  </a:cubicBezTo>
                  <a:cubicBezTo>
                    <a:pt x="1094" y="697"/>
                    <a:pt x="1094" y="697"/>
                    <a:pt x="1094" y="697"/>
                  </a:cubicBezTo>
                  <a:cubicBezTo>
                    <a:pt x="1094" y="697"/>
                    <a:pt x="1094" y="697"/>
                    <a:pt x="1094" y="697"/>
                  </a:cubicBezTo>
                  <a:close/>
                  <a:moveTo>
                    <a:pt x="751" y="630"/>
                  </a:moveTo>
                  <a:cubicBezTo>
                    <a:pt x="751" y="630"/>
                    <a:pt x="751" y="630"/>
                    <a:pt x="751" y="630"/>
                  </a:cubicBezTo>
                  <a:cubicBezTo>
                    <a:pt x="746" y="630"/>
                    <a:pt x="741" y="631"/>
                    <a:pt x="736" y="631"/>
                  </a:cubicBezTo>
                  <a:cubicBezTo>
                    <a:pt x="729" y="631"/>
                    <a:pt x="724" y="631"/>
                    <a:pt x="719" y="631"/>
                  </a:cubicBezTo>
                  <a:cubicBezTo>
                    <a:pt x="689" y="631"/>
                    <a:pt x="689" y="631"/>
                    <a:pt x="689" y="631"/>
                  </a:cubicBezTo>
                  <a:cubicBezTo>
                    <a:pt x="703" y="579"/>
                    <a:pt x="703" y="579"/>
                    <a:pt x="703" y="579"/>
                  </a:cubicBezTo>
                  <a:cubicBezTo>
                    <a:pt x="709" y="554"/>
                    <a:pt x="709" y="554"/>
                    <a:pt x="709" y="554"/>
                  </a:cubicBezTo>
                  <a:cubicBezTo>
                    <a:pt x="725" y="494"/>
                    <a:pt x="725" y="494"/>
                    <a:pt x="725" y="494"/>
                  </a:cubicBezTo>
                  <a:cubicBezTo>
                    <a:pt x="732" y="494"/>
                    <a:pt x="739" y="494"/>
                    <a:pt x="746" y="494"/>
                  </a:cubicBezTo>
                  <a:cubicBezTo>
                    <a:pt x="769" y="494"/>
                    <a:pt x="769" y="494"/>
                    <a:pt x="769" y="494"/>
                  </a:cubicBezTo>
                  <a:cubicBezTo>
                    <a:pt x="809" y="494"/>
                    <a:pt x="834" y="496"/>
                    <a:pt x="843" y="509"/>
                  </a:cubicBezTo>
                  <a:cubicBezTo>
                    <a:pt x="850" y="518"/>
                    <a:pt x="849" y="535"/>
                    <a:pt x="841" y="560"/>
                  </a:cubicBezTo>
                  <a:cubicBezTo>
                    <a:pt x="827" y="603"/>
                    <a:pt x="809" y="626"/>
                    <a:pt x="751" y="630"/>
                  </a:cubicBezTo>
                  <a:moveTo>
                    <a:pt x="620" y="441"/>
                  </a:moveTo>
                  <a:cubicBezTo>
                    <a:pt x="613" y="465"/>
                    <a:pt x="613" y="465"/>
                    <a:pt x="613" y="465"/>
                  </a:cubicBezTo>
                  <a:cubicBezTo>
                    <a:pt x="545" y="689"/>
                    <a:pt x="545" y="689"/>
                    <a:pt x="545" y="689"/>
                  </a:cubicBezTo>
                  <a:cubicBezTo>
                    <a:pt x="542" y="697"/>
                    <a:pt x="542" y="697"/>
                    <a:pt x="542" y="697"/>
                  </a:cubicBezTo>
                  <a:cubicBezTo>
                    <a:pt x="321" y="697"/>
                    <a:pt x="321" y="697"/>
                    <a:pt x="321" y="697"/>
                  </a:cubicBezTo>
                  <a:cubicBezTo>
                    <a:pt x="303" y="661"/>
                    <a:pt x="303" y="661"/>
                    <a:pt x="303" y="661"/>
                  </a:cubicBezTo>
                  <a:cubicBezTo>
                    <a:pt x="542" y="417"/>
                    <a:pt x="542" y="417"/>
                    <a:pt x="542" y="417"/>
                  </a:cubicBezTo>
                  <a:cubicBezTo>
                    <a:pt x="389" y="417"/>
                    <a:pt x="389" y="417"/>
                    <a:pt x="389" y="417"/>
                  </a:cubicBezTo>
                  <a:cubicBezTo>
                    <a:pt x="202" y="618"/>
                    <a:pt x="202" y="618"/>
                    <a:pt x="202" y="618"/>
                  </a:cubicBezTo>
                  <a:cubicBezTo>
                    <a:pt x="262" y="417"/>
                    <a:pt x="262" y="417"/>
                    <a:pt x="262" y="417"/>
                  </a:cubicBezTo>
                  <a:cubicBezTo>
                    <a:pt x="149" y="417"/>
                    <a:pt x="149" y="417"/>
                    <a:pt x="149" y="417"/>
                  </a:cubicBezTo>
                  <a:cubicBezTo>
                    <a:pt x="149" y="18"/>
                    <a:pt x="149" y="18"/>
                    <a:pt x="149" y="18"/>
                  </a:cubicBezTo>
                  <a:cubicBezTo>
                    <a:pt x="620" y="18"/>
                    <a:pt x="620" y="18"/>
                    <a:pt x="620" y="18"/>
                  </a:cubicBezTo>
                  <a:cubicBezTo>
                    <a:pt x="620" y="441"/>
                    <a:pt x="620" y="441"/>
                    <a:pt x="620" y="441"/>
                  </a:cubicBezTo>
                  <a:cubicBezTo>
                    <a:pt x="620" y="441"/>
                    <a:pt x="620" y="441"/>
                    <a:pt x="620" y="441"/>
                  </a:cubicBezTo>
                  <a:close/>
                  <a:moveTo>
                    <a:pt x="178" y="697"/>
                  </a:moveTo>
                  <a:cubicBezTo>
                    <a:pt x="179" y="695"/>
                    <a:pt x="179" y="695"/>
                    <a:pt x="179" y="695"/>
                  </a:cubicBezTo>
                  <a:cubicBezTo>
                    <a:pt x="180" y="697"/>
                    <a:pt x="180" y="697"/>
                    <a:pt x="180" y="697"/>
                  </a:cubicBezTo>
                  <a:cubicBezTo>
                    <a:pt x="178" y="697"/>
                    <a:pt x="178" y="697"/>
                    <a:pt x="178" y="697"/>
                  </a:cubicBezTo>
                  <a:cubicBezTo>
                    <a:pt x="178" y="697"/>
                    <a:pt x="178" y="697"/>
                    <a:pt x="178" y="697"/>
                  </a:cubicBezTo>
                  <a:close/>
                  <a:moveTo>
                    <a:pt x="1778" y="0"/>
                  </a:moveTo>
                  <a:cubicBezTo>
                    <a:pt x="1778" y="457"/>
                    <a:pt x="1778" y="457"/>
                    <a:pt x="1778" y="457"/>
                  </a:cubicBezTo>
                  <a:cubicBezTo>
                    <a:pt x="1763" y="469"/>
                    <a:pt x="1749" y="483"/>
                    <a:pt x="1736" y="498"/>
                  </a:cubicBezTo>
                  <a:cubicBezTo>
                    <a:pt x="1736" y="0"/>
                    <a:pt x="1736" y="0"/>
                    <a:pt x="1736" y="0"/>
                  </a:cubicBezTo>
                  <a:cubicBezTo>
                    <a:pt x="1229" y="0"/>
                    <a:pt x="1229" y="0"/>
                    <a:pt x="1229" y="0"/>
                  </a:cubicBezTo>
                  <a:cubicBezTo>
                    <a:pt x="1229" y="416"/>
                    <a:pt x="1229" y="416"/>
                    <a:pt x="1229" y="416"/>
                  </a:cubicBezTo>
                  <a:cubicBezTo>
                    <a:pt x="1187" y="416"/>
                    <a:pt x="1187" y="416"/>
                    <a:pt x="1187" y="416"/>
                  </a:cubicBezTo>
                  <a:cubicBezTo>
                    <a:pt x="1187" y="0"/>
                    <a:pt x="1187" y="0"/>
                    <a:pt x="1187" y="0"/>
                  </a:cubicBezTo>
                  <a:cubicBezTo>
                    <a:pt x="680" y="0"/>
                    <a:pt x="680" y="0"/>
                    <a:pt x="680" y="0"/>
                  </a:cubicBezTo>
                  <a:cubicBezTo>
                    <a:pt x="680" y="417"/>
                    <a:pt x="680" y="417"/>
                    <a:pt x="680" y="417"/>
                  </a:cubicBezTo>
                  <a:cubicBezTo>
                    <a:pt x="638" y="417"/>
                    <a:pt x="638" y="417"/>
                    <a:pt x="638" y="417"/>
                  </a:cubicBezTo>
                  <a:cubicBezTo>
                    <a:pt x="638" y="0"/>
                    <a:pt x="638" y="0"/>
                    <a:pt x="638" y="0"/>
                  </a:cubicBezTo>
                  <a:cubicBezTo>
                    <a:pt x="131" y="0"/>
                    <a:pt x="131" y="0"/>
                    <a:pt x="131" y="0"/>
                  </a:cubicBezTo>
                  <a:cubicBezTo>
                    <a:pt x="131" y="475"/>
                    <a:pt x="131" y="475"/>
                    <a:pt x="131" y="475"/>
                  </a:cubicBezTo>
                  <a:cubicBezTo>
                    <a:pt x="2" y="906"/>
                    <a:pt x="2" y="906"/>
                    <a:pt x="2" y="906"/>
                  </a:cubicBezTo>
                  <a:cubicBezTo>
                    <a:pt x="115" y="906"/>
                    <a:pt x="115" y="906"/>
                    <a:pt x="115" y="906"/>
                  </a:cubicBezTo>
                  <a:cubicBezTo>
                    <a:pt x="173" y="715"/>
                    <a:pt x="173" y="715"/>
                    <a:pt x="173" y="715"/>
                  </a:cubicBezTo>
                  <a:cubicBezTo>
                    <a:pt x="189" y="715"/>
                    <a:pt x="189" y="715"/>
                    <a:pt x="189" y="715"/>
                  </a:cubicBezTo>
                  <a:cubicBezTo>
                    <a:pt x="283" y="906"/>
                    <a:pt x="283" y="906"/>
                    <a:pt x="283" y="906"/>
                  </a:cubicBezTo>
                  <a:cubicBezTo>
                    <a:pt x="421" y="906"/>
                    <a:pt x="421" y="906"/>
                    <a:pt x="421" y="906"/>
                  </a:cubicBezTo>
                  <a:cubicBezTo>
                    <a:pt x="329" y="715"/>
                    <a:pt x="329" y="715"/>
                    <a:pt x="329" y="715"/>
                  </a:cubicBezTo>
                  <a:cubicBezTo>
                    <a:pt x="537" y="715"/>
                    <a:pt x="537" y="715"/>
                    <a:pt x="537" y="715"/>
                  </a:cubicBezTo>
                  <a:cubicBezTo>
                    <a:pt x="479" y="906"/>
                    <a:pt x="479" y="906"/>
                    <a:pt x="479" y="906"/>
                  </a:cubicBezTo>
                  <a:cubicBezTo>
                    <a:pt x="604" y="906"/>
                    <a:pt x="604" y="906"/>
                    <a:pt x="604" y="906"/>
                  </a:cubicBezTo>
                  <a:cubicBezTo>
                    <a:pt x="661" y="715"/>
                    <a:pt x="661" y="715"/>
                    <a:pt x="661" y="715"/>
                  </a:cubicBezTo>
                  <a:cubicBezTo>
                    <a:pt x="688" y="715"/>
                    <a:pt x="688" y="715"/>
                    <a:pt x="688" y="715"/>
                  </a:cubicBezTo>
                  <a:cubicBezTo>
                    <a:pt x="688" y="715"/>
                    <a:pt x="688" y="715"/>
                    <a:pt x="688" y="715"/>
                  </a:cubicBezTo>
                  <a:cubicBezTo>
                    <a:pt x="727" y="715"/>
                    <a:pt x="727" y="715"/>
                    <a:pt x="727" y="715"/>
                  </a:cubicBezTo>
                  <a:cubicBezTo>
                    <a:pt x="730" y="715"/>
                    <a:pt x="730" y="715"/>
                    <a:pt x="730" y="715"/>
                  </a:cubicBezTo>
                  <a:cubicBezTo>
                    <a:pt x="965" y="715"/>
                    <a:pt x="965" y="715"/>
                    <a:pt x="965" y="715"/>
                  </a:cubicBezTo>
                  <a:cubicBezTo>
                    <a:pt x="910" y="905"/>
                    <a:pt x="910" y="905"/>
                    <a:pt x="910" y="905"/>
                  </a:cubicBezTo>
                  <a:cubicBezTo>
                    <a:pt x="1035" y="905"/>
                    <a:pt x="1035" y="905"/>
                    <a:pt x="1035" y="905"/>
                  </a:cubicBezTo>
                  <a:cubicBezTo>
                    <a:pt x="1088" y="715"/>
                    <a:pt x="1088" y="715"/>
                    <a:pt x="1088" y="715"/>
                  </a:cubicBezTo>
                  <a:cubicBezTo>
                    <a:pt x="1145" y="715"/>
                    <a:pt x="1145" y="715"/>
                    <a:pt x="1145" y="715"/>
                  </a:cubicBezTo>
                  <a:cubicBezTo>
                    <a:pt x="1146" y="905"/>
                    <a:pt x="1146" y="905"/>
                    <a:pt x="1146" y="905"/>
                  </a:cubicBezTo>
                  <a:cubicBezTo>
                    <a:pt x="1252" y="905"/>
                    <a:pt x="1252" y="905"/>
                    <a:pt x="1252" y="905"/>
                  </a:cubicBezTo>
                  <a:cubicBezTo>
                    <a:pt x="1372" y="715"/>
                    <a:pt x="1372" y="715"/>
                    <a:pt x="1372" y="715"/>
                  </a:cubicBezTo>
                  <a:cubicBezTo>
                    <a:pt x="1451" y="715"/>
                    <a:pt x="1451" y="715"/>
                    <a:pt x="1451" y="715"/>
                  </a:cubicBezTo>
                  <a:cubicBezTo>
                    <a:pt x="1410" y="905"/>
                    <a:pt x="1410" y="905"/>
                    <a:pt x="1410" y="905"/>
                  </a:cubicBezTo>
                  <a:cubicBezTo>
                    <a:pt x="1534" y="905"/>
                    <a:pt x="1534" y="905"/>
                    <a:pt x="1534" y="905"/>
                  </a:cubicBezTo>
                  <a:cubicBezTo>
                    <a:pt x="1574" y="715"/>
                    <a:pt x="1574" y="715"/>
                    <a:pt x="1574" y="715"/>
                  </a:cubicBezTo>
                  <a:cubicBezTo>
                    <a:pt x="1645" y="715"/>
                    <a:pt x="1645" y="715"/>
                    <a:pt x="1645" y="715"/>
                  </a:cubicBezTo>
                  <a:cubicBezTo>
                    <a:pt x="1643" y="774"/>
                    <a:pt x="1658" y="827"/>
                    <a:pt x="1697" y="863"/>
                  </a:cubicBezTo>
                  <a:cubicBezTo>
                    <a:pt x="1745" y="907"/>
                    <a:pt x="1818" y="916"/>
                    <a:pt x="1872" y="916"/>
                  </a:cubicBezTo>
                  <a:cubicBezTo>
                    <a:pt x="1947" y="916"/>
                    <a:pt x="2024" y="905"/>
                    <a:pt x="2102" y="888"/>
                  </a:cubicBezTo>
                  <a:cubicBezTo>
                    <a:pt x="2145" y="715"/>
                    <a:pt x="2145" y="715"/>
                    <a:pt x="2145" y="715"/>
                  </a:cubicBezTo>
                  <a:cubicBezTo>
                    <a:pt x="2285" y="715"/>
                    <a:pt x="2285" y="715"/>
                    <a:pt x="2285" y="715"/>
                  </a:cubicBezTo>
                  <a:cubicBezTo>
                    <a:pt x="2285" y="0"/>
                    <a:pt x="2285" y="0"/>
                    <a:pt x="2285" y="0"/>
                  </a:cubicBezTo>
                  <a:cubicBezTo>
                    <a:pt x="1778" y="0"/>
                    <a:pt x="1778" y="0"/>
                    <a:pt x="1778" y="0"/>
                  </a:cubicBezTo>
                  <a:cubicBezTo>
                    <a:pt x="1778" y="0"/>
                    <a:pt x="1778" y="0"/>
                    <a:pt x="1778" y="0"/>
                  </a:cubicBezTo>
                  <a:close/>
                  <a:moveTo>
                    <a:pt x="222" y="1195"/>
                  </a:moveTo>
                  <a:cubicBezTo>
                    <a:pt x="203" y="1286"/>
                    <a:pt x="203" y="1286"/>
                    <a:pt x="203" y="1286"/>
                  </a:cubicBezTo>
                  <a:cubicBezTo>
                    <a:pt x="200" y="1299"/>
                    <a:pt x="196" y="1320"/>
                    <a:pt x="220" y="1320"/>
                  </a:cubicBezTo>
                  <a:cubicBezTo>
                    <a:pt x="249" y="1320"/>
                    <a:pt x="253" y="1298"/>
                    <a:pt x="259" y="1272"/>
                  </a:cubicBezTo>
                  <a:cubicBezTo>
                    <a:pt x="275" y="1195"/>
                    <a:pt x="275" y="1195"/>
                    <a:pt x="275" y="1195"/>
                  </a:cubicBezTo>
                  <a:cubicBezTo>
                    <a:pt x="321" y="1195"/>
                    <a:pt x="321" y="1195"/>
                    <a:pt x="321" y="1195"/>
                  </a:cubicBezTo>
                  <a:cubicBezTo>
                    <a:pt x="300" y="1296"/>
                    <a:pt x="300" y="1296"/>
                    <a:pt x="300" y="1296"/>
                  </a:cubicBezTo>
                  <a:cubicBezTo>
                    <a:pt x="294" y="1329"/>
                    <a:pt x="293" y="1333"/>
                    <a:pt x="292" y="1337"/>
                  </a:cubicBezTo>
                  <a:cubicBezTo>
                    <a:pt x="292" y="1341"/>
                    <a:pt x="291" y="1344"/>
                    <a:pt x="291" y="1348"/>
                  </a:cubicBezTo>
                  <a:cubicBezTo>
                    <a:pt x="247" y="1348"/>
                    <a:pt x="247" y="1348"/>
                    <a:pt x="247" y="1348"/>
                  </a:cubicBezTo>
                  <a:cubicBezTo>
                    <a:pt x="250" y="1328"/>
                    <a:pt x="250" y="1328"/>
                    <a:pt x="250" y="1328"/>
                  </a:cubicBezTo>
                  <a:cubicBezTo>
                    <a:pt x="244" y="1334"/>
                    <a:pt x="229" y="1352"/>
                    <a:pt x="200" y="1352"/>
                  </a:cubicBezTo>
                  <a:cubicBezTo>
                    <a:pt x="179" y="1352"/>
                    <a:pt x="164" y="1343"/>
                    <a:pt x="158" y="1331"/>
                  </a:cubicBezTo>
                  <a:cubicBezTo>
                    <a:pt x="151" y="1319"/>
                    <a:pt x="155" y="1297"/>
                    <a:pt x="157" y="1290"/>
                  </a:cubicBezTo>
                  <a:cubicBezTo>
                    <a:pt x="177" y="1195"/>
                    <a:pt x="177" y="1195"/>
                    <a:pt x="177" y="1195"/>
                  </a:cubicBezTo>
                  <a:cubicBezTo>
                    <a:pt x="222" y="1195"/>
                    <a:pt x="222" y="1195"/>
                    <a:pt x="222" y="1195"/>
                  </a:cubicBezTo>
                  <a:cubicBezTo>
                    <a:pt x="222" y="1195"/>
                    <a:pt x="222" y="1195"/>
                    <a:pt x="222" y="1195"/>
                  </a:cubicBezTo>
                  <a:close/>
                  <a:moveTo>
                    <a:pt x="514" y="1225"/>
                  </a:moveTo>
                  <a:cubicBezTo>
                    <a:pt x="550" y="1225"/>
                    <a:pt x="550" y="1225"/>
                    <a:pt x="550" y="1225"/>
                  </a:cubicBezTo>
                  <a:cubicBezTo>
                    <a:pt x="556" y="1196"/>
                    <a:pt x="556" y="1196"/>
                    <a:pt x="556" y="1196"/>
                  </a:cubicBezTo>
                  <a:cubicBezTo>
                    <a:pt x="520" y="1196"/>
                    <a:pt x="520" y="1196"/>
                    <a:pt x="520" y="1196"/>
                  </a:cubicBezTo>
                  <a:cubicBezTo>
                    <a:pt x="530" y="1149"/>
                    <a:pt x="530" y="1149"/>
                    <a:pt x="530" y="1149"/>
                  </a:cubicBezTo>
                  <a:cubicBezTo>
                    <a:pt x="482" y="1166"/>
                    <a:pt x="482" y="1166"/>
                    <a:pt x="482" y="1166"/>
                  </a:cubicBezTo>
                  <a:cubicBezTo>
                    <a:pt x="475" y="1196"/>
                    <a:pt x="475" y="1196"/>
                    <a:pt x="475" y="1196"/>
                  </a:cubicBezTo>
                  <a:cubicBezTo>
                    <a:pt x="414" y="1196"/>
                    <a:pt x="414" y="1196"/>
                    <a:pt x="414" y="1196"/>
                  </a:cubicBezTo>
                  <a:cubicBezTo>
                    <a:pt x="424" y="1149"/>
                    <a:pt x="424" y="1149"/>
                    <a:pt x="424" y="1149"/>
                  </a:cubicBezTo>
                  <a:cubicBezTo>
                    <a:pt x="376" y="1166"/>
                    <a:pt x="376" y="1166"/>
                    <a:pt x="376" y="1166"/>
                  </a:cubicBezTo>
                  <a:cubicBezTo>
                    <a:pt x="369" y="1196"/>
                    <a:pt x="369" y="1196"/>
                    <a:pt x="369" y="1196"/>
                  </a:cubicBezTo>
                  <a:cubicBezTo>
                    <a:pt x="340" y="1196"/>
                    <a:pt x="340" y="1196"/>
                    <a:pt x="340" y="1196"/>
                  </a:cubicBezTo>
                  <a:cubicBezTo>
                    <a:pt x="333" y="1225"/>
                    <a:pt x="333" y="1225"/>
                    <a:pt x="333" y="1225"/>
                  </a:cubicBezTo>
                  <a:cubicBezTo>
                    <a:pt x="363" y="1225"/>
                    <a:pt x="363" y="1225"/>
                    <a:pt x="363" y="1225"/>
                  </a:cubicBezTo>
                  <a:cubicBezTo>
                    <a:pt x="345" y="1310"/>
                    <a:pt x="345" y="1310"/>
                    <a:pt x="345" y="1310"/>
                  </a:cubicBezTo>
                  <a:cubicBezTo>
                    <a:pt x="342" y="1322"/>
                    <a:pt x="336" y="1351"/>
                    <a:pt x="382" y="1351"/>
                  </a:cubicBezTo>
                  <a:cubicBezTo>
                    <a:pt x="389" y="1351"/>
                    <a:pt x="402" y="1350"/>
                    <a:pt x="417" y="1346"/>
                  </a:cubicBezTo>
                  <a:cubicBezTo>
                    <a:pt x="424" y="1317"/>
                    <a:pt x="424" y="1317"/>
                    <a:pt x="424" y="1317"/>
                  </a:cubicBezTo>
                  <a:cubicBezTo>
                    <a:pt x="418" y="1317"/>
                    <a:pt x="415" y="1317"/>
                    <a:pt x="408" y="1317"/>
                  </a:cubicBezTo>
                  <a:cubicBezTo>
                    <a:pt x="388" y="1317"/>
                    <a:pt x="391" y="1309"/>
                    <a:pt x="393" y="1295"/>
                  </a:cubicBezTo>
                  <a:cubicBezTo>
                    <a:pt x="408" y="1225"/>
                    <a:pt x="408" y="1225"/>
                    <a:pt x="408" y="1225"/>
                  </a:cubicBezTo>
                  <a:cubicBezTo>
                    <a:pt x="469" y="1225"/>
                    <a:pt x="469" y="1225"/>
                    <a:pt x="469" y="1225"/>
                  </a:cubicBezTo>
                  <a:cubicBezTo>
                    <a:pt x="451" y="1310"/>
                    <a:pt x="451" y="1310"/>
                    <a:pt x="451" y="1310"/>
                  </a:cubicBezTo>
                  <a:cubicBezTo>
                    <a:pt x="448" y="1322"/>
                    <a:pt x="442" y="1351"/>
                    <a:pt x="488" y="1351"/>
                  </a:cubicBezTo>
                  <a:cubicBezTo>
                    <a:pt x="495" y="1351"/>
                    <a:pt x="508" y="1350"/>
                    <a:pt x="523" y="1346"/>
                  </a:cubicBezTo>
                  <a:cubicBezTo>
                    <a:pt x="530" y="1317"/>
                    <a:pt x="530" y="1317"/>
                    <a:pt x="530" y="1317"/>
                  </a:cubicBezTo>
                  <a:cubicBezTo>
                    <a:pt x="524" y="1317"/>
                    <a:pt x="521" y="1317"/>
                    <a:pt x="514" y="1317"/>
                  </a:cubicBezTo>
                  <a:cubicBezTo>
                    <a:pt x="494" y="1317"/>
                    <a:pt x="496" y="1309"/>
                    <a:pt x="499" y="1295"/>
                  </a:cubicBezTo>
                  <a:cubicBezTo>
                    <a:pt x="514" y="1225"/>
                    <a:pt x="514" y="1225"/>
                    <a:pt x="514" y="1225"/>
                  </a:cubicBezTo>
                  <a:cubicBezTo>
                    <a:pt x="514" y="1225"/>
                    <a:pt x="514" y="1225"/>
                    <a:pt x="514" y="1225"/>
                  </a:cubicBezTo>
                  <a:close/>
                  <a:moveTo>
                    <a:pt x="579" y="1194"/>
                  </a:moveTo>
                  <a:cubicBezTo>
                    <a:pt x="624" y="1194"/>
                    <a:pt x="624" y="1194"/>
                    <a:pt x="624" y="1194"/>
                  </a:cubicBezTo>
                  <a:cubicBezTo>
                    <a:pt x="591" y="1348"/>
                    <a:pt x="591" y="1348"/>
                    <a:pt x="591" y="1348"/>
                  </a:cubicBezTo>
                  <a:cubicBezTo>
                    <a:pt x="546" y="1348"/>
                    <a:pt x="546" y="1348"/>
                    <a:pt x="546" y="1348"/>
                  </a:cubicBezTo>
                  <a:cubicBezTo>
                    <a:pt x="579" y="1194"/>
                    <a:pt x="579" y="1194"/>
                    <a:pt x="579" y="1194"/>
                  </a:cubicBezTo>
                  <a:cubicBezTo>
                    <a:pt x="579" y="1194"/>
                    <a:pt x="579" y="1194"/>
                    <a:pt x="579" y="1194"/>
                  </a:cubicBezTo>
                  <a:close/>
                  <a:moveTo>
                    <a:pt x="591" y="1129"/>
                  </a:moveTo>
                  <a:cubicBezTo>
                    <a:pt x="640" y="1129"/>
                    <a:pt x="640" y="1129"/>
                    <a:pt x="640" y="1129"/>
                  </a:cubicBezTo>
                  <a:cubicBezTo>
                    <a:pt x="631" y="1168"/>
                    <a:pt x="631" y="1168"/>
                    <a:pt x="631" y="1168"/>
                  </a:cubicBezTo>
                  <a:cubicBezTo>
                    <a:pt x="583" y="1168"/>
                    <a:pt x="583" y="1168"/>
                    <a:pt x="583" y="1168"/>
                  </a:cubicBezTo>
                  <a:cubicBezTo>
                    <a:pt x="591" y="1129"/>
                    <a:pt x="591" y="1129"/>
                    <a:pt x="591" y="1129"/>
                  </a:cubicBezTo>
                  <a:cubicBezTo>
                    <a:pt x="591" y="1129"/>
                    <a:pt x="591" y="1129"/>
                    <a:pt x="591" y="1129"/>
                  </a:cubicBezTo>
                  <a:close/>
                  <a:moveTo>
                    <a:pt x="653" y="1222"/>
                  </a:moveTo>
                  <a:cubicBezTo>
                    <a:pt x="654" y="1221"/>
                    <a:pt x="657" y="1205"/>
                    <a:pt x="659" y="1194"/>
                  </a:cubicBezTo>
                  <a:cubicBezTo>
                    <a:pt x="702" y="1194"/>
                    <a:pt x="702" y="1194"/>
                    <a:pt x="702" y="1194"/>
                  </a:cubicBezTo>
                  <a:cubicBezTo>
                    <a:pt x="698" y="1217"/>
                    <a:pt x="698" y="1217"/>
                    <a:pt x="698" y="1217"/>
                  </a:cubicBezTo>
                  <a:cubicBezTo>
                    <a:pt x="704" y="1210"/>
                    <a:pt x="720" y="1191"/>
                    <a:pt x="753" y="1191"/>
                  </a:cubicBezTo>
                  <a:cubicBezTo>
                    <a:pt x="784" y="1191"/>
                    <a:pt x="793" y="1209"/>
                    <a:pt x="794" y="1220"/>
                  </a:cubicBezTo>
                  <a:cubicBezTo>
                    <a:pt x="796" y="1229"/>
                    <a:pt x="795" y="1236"/>
                    <a:pt x="789" y="1265"/>
                  </a:cubicBezTo>
                  <a:cubicBezTo>
                    <a:pt x="771" y="1348"/>
                    <a:pt x="771" y="1348"/>
                    <a:pt x="771" y="1348"/>
                  </a:cubicBezTo>
                  <a:cubicBezTo>
                    <a:pt x="725" y="1348"/>
                    <a:pt x="725" y="1348"/>
                    <a:pt x="725" y="1348"/>
                  </a:cubicBezTo>
                  <a:cubicBezTo>
                    <a:pt x="746" y="1253"/>
                    <a:pt x="746" y="1253"/>
                    <a:pt x="746" y="1253"/>
                  </a:cubicBezTo>
                  <a:cubicBezTo>
                    <a:pt x="747" y="1246"/>
                    <a:pt x="748" y="1241"/>
                    <a:pt x="746" y="1236"/>
                  </a:cubicBezTo>
                  <a:cubicBezTo>
                    <a:pt x="745" y="1230"/>
                    <a:pt x="739" y="1223"/>
                    <a:pt x="728" y="1223"/>
                  </a:cubicBezTo>
                  <a:cubicBezTo>
                    <a:pt x="718" y="1223"/>
                    <a:pt x="708" y="1227"/>
                    <a:pt x="702" y="1235"/>
                  </a:cubicBezTo>
                  <a:cubicBezTo>
                    <a:pt x="698" y="1239"/>
                    <a:pt x="694" y="1246"/>
                    <a:pt x="691" y="1258"/>
                  </a:cubicBezTo>
                  <a:cubicBezTo>
                    <a:pt x="672" y="1348"/>
                    <a:pt x="672" y="1348"/>
                    <a:pt x="672" y="1348"/>
                  </a:cubicBezTo>
                  <a:cubicBezTo>
                    <a:pt x="627" y="1348"/>
                    <a:pt x="627" y="1348"/>
                    <a:pt x="627" y="1348"/>
                  </a:cubicBezTo>
                  <a:cubicBezTo>
                    <a:pt x="653" y="1222"/>
                    <a:pt x="653" y="1222"/>
                    <a:pt x="653" y="1222"/>
                  </a:cubicBezTo>
                  <a:cubicBezTo>
                    <a:pt x="653" y="1222"/>
                    <a:pt x="653" y="1222"/>
                    <a:pt x="653" y="1222"/>
                  </a:cubicBezTo>
                  <a:close/>
                  <a:moveTo>
                    <a:pt x="985" y="1196"/>
                  </a:moveTo>
                  <a:cubicBezTo>
                    <a:pt x="981" y="1207"/>
                    <a:pt x="978" y="1218"/>
                    <a:pt x="975" y="1233"/>
                  </a:cubicBezTo>
                  <a:cubicBezTo>
                    <a:pt x="951" y="1346"/>
                    <a:pt x="951" y="1346"/>
                    <a:pt x="951" y="1346"/>
                  </a:cubicBezTo>
                  <a:cubicBezTo>
                    <a:pt x="939" y="1403"/>
                    <a:pt x="891" y="1409"/>
                    <a:pt x="861" y="1409"/>
                  </a:cubicBezTo>
                  <a:cubicBezTo>
                    <a:pt x="839" y="1409"/>
                    <a:pt x="797" y="1406"/>
                    <a:pt x="804" y="1359"/>
                  </a:cubicBezTo>
                  <a:cubicBezTo>
                    <a:pt x="847" y="1359"/>
                    <a:pt x="847" y="1359"/>
                    <a:pt x="847" y="1359"/>
                  </a:cubicBezTo>
                  <a:cubicBezTo>
                    <a:pt x="847" y="1362"/>
                    <a:pt x="847" y="1367"/>
                    <a:pt x="850" y="1372"/>
                  </a:cubicBezTo>
                  <a:cubicBezTo>
                    <a:pt x="852" y="1376"/>
                    <a:pt x="858" y="1380"/>
                    <a:pt x="869" y="1380"/>
                  </a:cubicBezTo>
                  <a:cubicBezTo>
                    <a:pt x="883" y="1380"/>
                    <a:pt x="896" y="1374"/>
                    <a:pt x="902" y="1360"/>
                  </a:cubicBezTo>
                  <a:cubicBezTo>
                    <a:pt x="905" y="1353"/>
                    <a:pt x="906" y="1347"/>
                    <a:pt x="912" y="1324"/>
                  </a:cubicBezTo>
                  <a:cubicBezTo>
                    <a:pt x="893" y="1343"/>
                    <a:pt x="877" y="1345"/>
                    <a:pt x="866" y="1345"/>
                  </a:cubicBezTo>
                  <a:cubicBezTo>
                    <a:pt x="822" y="1345"/>
                    <a:pt x="809" y="1307"/>
                    <a:pt x="817" y="1270"/>
                  </a:cubicBezTo>
                  <a:cubicBezTo>
                    <a:pt x="825" y="1231"/>
                    <a:pt x="855" y="1194"/>
                    <a:pt x="899" y="1194"/>
                  </a:cubicBezTo>
                  <a:cubicBezTo>
                    <a:pt x="927" y="1194"/>
                    <a:pt x="934" y="1209"/>
                    <a:pt x="937" y="1216"/>
                  </a:cubicBezTo>
                  <a:cubicBezTo>
                    <a:pt x="943" y="1196"/>
                    <a:pt x="943" y="1196"/>
                    <a:pt x="943" y="1196"/>
                  </a:cubicBezTo>
                  <a:cubicBezTo>
                    <a:pt x="985" y="1196"/>
                    <a:pt x="985" y="1196"/>
                    <a:pt x="985" y="1196"/>
                  </a:cubicBezTo>
                  <a:cubicBezTo>
                    <a:pt x="985" y="1196"/>
                    <a:pt x="985" y="1196"/>
                    <a:pt x="985" y="1196"/>
                  </a:cubicBezTo>
                  <a:close/>
                  <a:moveTo>
                    <a:pt x="883" y="1315"/>
                  </a:moveTo>
                  <a:cubicBezTo>
                    <a:pt x="914" y="1315"/>
                    <a:pt x="922" y="1277"/>
                    <a:pt x="924" y="1271"/>
                  </a:cubicBezTo>
                  <a:cubicBezTo>
                    <a:pt x="927" y="1253"/>
                    <a:pt x="930" y="1224"/>
                    <a:pt x="903" y="1224"/>
                  </a:cubicBezTo>
                  <a:cubicBezTo>
                    <a:pt x="886" y="1224"/>
                    <a:pt x="869" y="1237"/>
                    <a:pt x="862" y="1270"/>
                  </a:cubicBezTo>
                  <a:cubicBezTo>
                    <a:pt x="861" y="1277"/>
                    <a:pt x="853" y="1315"/>
                    <a:pt x="883" y="1315"/>
                  </a:cubicBezTo>
                  <a:moveTo>
                    <a:pt x="1164" y="1346"/>
                  </a:moveTo>
                  <a:cubicBezTo>
                    <a:pt x="1149" y="1350"/>
                    <a:pt x="1136" y="1351"/>
                    <a:pt x="1129" y="1351"/>
                  </a:cubicBezTo>
                  <a:cubicBezTo>
                    <a:pt x="1083" y="1351"/>
                    <a:pt x="1089" y="1322"/>
                    <a:pt x="1092" y="1310"/>
                  </a:cubicBezTo>
                  <a:cubicBezTo>
                    <a:pt x="1110" y="1225"/>
                    <a:pt x="1110" y="1225"/>
                    <a:pt x="1110" y="1225"/>
                  </a:cubicBezTo>
                  <a:cubicBezTo>
                    <a:pt x="1080" y="1225"/>
                    <a:pt x="1080" y="1225"/>
                    <a:pt x="1080" y="1225"/>
                  </a:cubicBezTo>
                  <a:cubicBezTo>
                    <a:pt x="1087" y="1196"/>
                    <a:pt x="1087" y="1196"/>
                    <a:pt x="1087" y="1196"/>
                  </a:cubicBezTo>
                  <a:cubicBezTo>
                    <a:pt x="1116" y="1196"/>
                    <a:pt x="1116" y="1196"/>
                    <a:pt x="1116" y="1196"/>
                  </a:cubicBezTo>
                  <a:cubicBezTo>
                    <a:pt x="1123" y="1166"/>
                    <a:pt x="1123" y="1166"/>
                    <a:pt x="1123" y="1166"/>
                  </a:cubicBezTo>
                  <a:cubicBezTo>
                    <a:pt x="1171" y="1149"/>
                    <a:pt x="1171" y="1149"/>
                    <a:pt x="1171" y="1149"/>
                  </a:cubicBezTo>
                  <a:cubicBezTo>
                    <a:pt x="1161" y="1196"/>
                    <a:pt x="1161" y="1196"/>
                    <a:pt x="1161" y="1196"/>
                  </a:cubicBezTo>
                  <a:cubicBezTo>
                    <a:pt x="1198" y="1196"/>
                    <a:pt x="1198" y="1196"/>
                    <a:pt x="1198" y="1196"/>
                  </a:cubicBezTo>
                  <a:cubicBezTo>
                    <a:pt x="1191" y="1225"/>
                    <a:pt x="1191" y="1225"/>
                    <a:pt x="1191" y="1225"/>
                  </a:cubicBezTo>
                  <a:cubicBezTo>
                    <a:pt x="1155" y="1225"/>
                    <a:pt x="1155" y="1225"/>
                    <a:pt x="1155" y="1225"/>
                  </a:cubicBezTo>
                  <a:cubicBezTo>
                    <a:pt x="1140" y="1295"/>
                    <a:pt x="1140" y="1295"/>
                    <a:pt x="1140" y="1295"/>
                  </a:cubicBezTo>
                  <a:cubicBezTo>
                    <a:pt x="1137" y="1309"/>
                    <a:pt x="1135" y="1317"/>
                    <a:pt x="1155" y="1317"/>
                  </a:cubicBezTo>
                  <a:cubicBezTo>
                    <a:pt x="1162" y="1317"/>
                    <a:pt x="1165" y="1317"/>
                    <a:pt x="1171" y="1317"/>
                  </a:cubicBezTo>
                  <a:cubicBezTo>
                    <a:pt x="1164" y="1346"/>
                    <a:pt x="1164" y="1346"/>
                    <a:pt x="1164" y="1346"/>
                  </a:cubicBezTo>
                  <a:cubicBezTo>
                    <a:pt x="1164" y="1346"/>
                    <a:pt x="1164" y="1346"/>
                    <a:pt x="1164" y="1346"/>
                  </a:cubicBezTo>
                  <a:close/>
                  <a:moveTo>
                    <a:pt x="1235" y="1129"/>
                  </a:moveTo>
                  <a:cubicBezTo>
                    <a:pt x="1280" y="1129"/>
                    <a:pt x="1280" y="1129"/>
                    <a:pt x="1280" y="1129"/>
                  </a:cubicBezTo>
                  <a:cubicBezTo>
                    <a:pt x="1261" y="1216"/>
                    <a:pt x="1261" y="1216"/>
                    <a:pt x="1261" y="1216"/>
                  </a:cubicBezTo>
                  <a:cubicBezTo>
                    <a:pt x="1268" y="1208"/>
                    <a:pt x="1283" y="1193"/>
                    <a:pt x="1311" y="1193"/>
                  </a:cubicBezTo>
                  <a:cubicBezTo>
                    <a:pt x="1334" y="1193"/>
                    <a:pt x="1346" y="1204"/>
                    <a:pt x="1351" y="1214"/>
                  </a:cubicBezTo>
                  <a:cubicBezTo>
                    <a:pt x="1355" y="1221"/>
                    <a:pt x="1356" y="1235"/>
                    <a:pt x="1352" y="1255"/>
                  </a:cubicBezTo>
                  <a:cubicBezTo>
                    <a:pt x="1332" y="1348"/>
                    <a:pt x="1332" y="1348"/>
                    <a:pt x="1332" y="1348"/>
                  </a:cubicBezTo>
                  <a:cubicBezTo>
                    <a:pt x="1288" y="1348"/>
                    <a:pt x="1288" y="1348"/>
                    <a:pt x="1288" y="1348"/>
                  </a:cubicBezTo>
                  <a:cubicBezTo>
                    <a:pt x="1307" y="1256"/>
                    <a:pt x="1307" y="1256"/>
                    <a:pt x="1307" y="1256"/>
                  </a:cubicBezTo>
                  <a:cubicBezTo>
                    <a:pt x="1309" y="1248"/>
                    <a:pt x="1314" y="1223"/>
                    <a:pt x="1289" y="1223"/>
                  </a:cubicBezTo>
                  <a:cubicBezTo>
                    <a:pt x="1276" y="1223"/>
                    <a:pt x="1259" y="1230"/>
                    <a:pt x="1253" y="1254"/>
                  </a:cubicBezTo>
                  <a:cubicBezTo>
                    <a:pt x="1234" y="1348"/>
                    <a:pt x="1234" y="1348"/>
                    <a:pt x="1234" y="1348"/>
                  </a:cubicBezTo>
                  <a:cubicBezTo>
                    <a:pt x="1189" y="1348"/>
                    <a:pt x="1189" y="1348"/>
                    <a:pt x="1189" y="1348"/>
                  </a:cubicBezTo>
                  <a:cubicBezTo>
                    <a:pt x="1235" y="1129"/>
                    <a:pt x="1235" y="1129"/>
                    <a:pt x="1235" y="1129"/>
                  </a:cubicBezTo>
                  <a:cubicBezTo>
                    <a:pt x="1235" y="1129"/>
                    <a:pt x="1235" y="1129"/>
                    <a:pt x="1235" y="1129"/>
                  </a:cubicBezTo>
                  <a:close/>
                  <a:moveTo>
                    <a:pt x="1387" y="1232"/>
                  </a:moveTo>
                  <a:cubicBezTo>
                    <a:pt x="1389" y="1225"/>
                    <a:pt x="1392" y="1203"/>
                    <a:pt x="1393" y="1194"/>
                  </a:cubicBezTo>
                  <a:cubicBezTo>
                    <a:pt x="1435" y="1194"/>
                    <a:pt x="1435" y="1194"/>
                    <a:pt x="1435" y="1194"/>
                  </a:cubicBezTo>
                  <a:cubicBezTo>
                    <a:pt x="1430" y="1223"/>
                    <a:pt x="1430" y="1223"/>
                    <a:pt x="1430" y="1223"/>
                  </a:cubicBezTo>
                  <a:cubicBezTo>
                    <a:pt x="1438" y="1211"/>
                    <a:pt x="1452" y="1192"/>
                    <a:pt x="1489" y="1194"/>
                  </a:cubicBezTo>
                  <a:cubicBezTo>
                    <a:pt x="1480" y="1234"/>
                    <a:pt x="1480" y="1234"/>
                    <a:pt x="1480" y="1234"/>
                  </a:cubicBezTo>
                  <a:cubicBezTo>
                    <a:pt x="1435" y="1230"/>
                    <a:pt x="1428" y="1253"/>
                    <a:pt x="1424" y="1273"/>
                  </a:cubicBezTo>
                  <a:cubicBezTo>
                    <a:pt x="1408" y="1348"/>
                    <a:pt x="1408" y="1348"/>
                    <a:pt x="1408" y="1348"/>
                  </a:cubicBezTo>
                  <a:cubicBezTo>
                    <a:pt x="1363" y="1348"/>
                    <a:pt x="1363" y="1348"/>
                    <a:pt x="1363" y="1348"/>
                  </a:cubicBezTo>
                  <a:cubicBezTo>
                    <a:pt x="1387" y="1232"/>
                    <a:pt x="1387" y="1232"/>
                    <a:pt x="1387" y="1232"/>
                  </a:cubicBezTo>
                  <a:cubicBezTo>
                    <a:pt x="1387" y="1232"/>
                    <a:pt x="1387" y="1232"/>
                    <a:pt x="1387" y="1232"/>
                  </a:cubicBezTo>
                  <a:close/>
                  <a:moveTo>
                    <a:pt x="1582" y="1191"/>
                  </a:moveTo>
                  <a:cubicBezTo>
                    <a:pt x="1637" y="1191"/>
                    <a:pt x="1654" y="1229"/>
                    <a:pt x="1644" y="1271"/>
                  </a:cubicBezTo>
                  <a:cubicBezTo>
                    <a:pt x="1635" y="1315"/>
                    <a:pt x="1602" y="1353"/>
                    <a:pt x="1546" y="1353"/>
                  </a:cubicBezTo>
                  <a:cubicBezTo>
                    <a:pt x="1503" y="1353"/>
                    <a:pt x="1474" y="1326"/>
                    <a:pt x="1485" y="1273"/>
                  </a:cubicBezTo>
                  <a:cubicBezTo>
                    <a:pt x="1493" y="1236"/>
                    <a:pt x="1521" y="1191"/>
                    <a:pt x="1582" y="1191"/>
                  </a:cubicBezTo>
                  <a:moveTo>
                    <a:pt x="1555" y="1322"/>
                  </a:moveTo>
                  <a:cubicBezTo>
                    <a:pt x="1574" y="1322"/>
                    <a:pt x="1590" y="1310"/>
                    <a:pt x="1599" y="1270"/>
                  </a:cubicBezTo>
                  <a:cubicBezTo>
                    <a:pt x="1603" y="1250"/>
                    <a:pt x="1605" y="1221"/>
                    <a:pt x="1575" y="1221"/>
                  </a:cubicBezTo>
                  <a:cubicBezTo>
                    <a:pt x="1543" y="1221"/>
                    <a:pt x="1534" y="1259"/>
                    <a:pt x="1531" y="1273"/>
                  </a:cubicBezTo>
                  <a:cubicBezTo>
                    <a:pt x="1524" y="1307"/>
                    <a:pt x="1532" y="1322"/>
                    <a:pt x="1555" y="1322"/>
                  </a:cubicBezTo>
                  <a:moveTo>
                    <a:pt x="1734" y="1195"/>
                  </a:moveTo>
                  <a:cubicBezTo>
                    <a:pt x="1714" y="1286"/>
                    <a:pt x="1714" y="1286"/>
                    <a:pt x="1714" y="1286"/>
                  </a:cubicBezTo>
                  <a:cubicBezTo>
                    <a:pt x="1711" y="1299"/>
                    <a:pt x="1707" y="1320"/>
                    <a:pt x="1731" y="1320"/>
                  </a:cubicBezTo>
                  <a:cubicBezTo>
                    <a:pt x="1760" y="1320"/>
                    <a:pt x="1765" y="1298"/>
                    <a:pt x="1770" y="1272"/>
                  </a:cubicBezTo>
                  <a:cubicBezTo>
                    <a:pt x="1786" y="1195"/>
                    <a:pt x="1786" y="1195"/>
                    <a:pt x="1786" y="1195"/>
                  </a:cubicBezTo>
                  <a:cubicBezTo>
                    <a:pt x="1833" y="1195"/>
                    <a:pt x="1833" y="1195"/>
                    <a:pt x="1833" y="1195"/>
                  </a:cubicBezTo>
                  <a:cubicBezTo>
                    <a:pt x="1811" y="1296"/>
                    <a:pt x="1811" y="1296"/>
                    <a:pt x="1811" y="1296"/>
                  </a:cubicBezTo>
                  <a:cubicBezTo>
                    <a:pt x="1805" y="1329"/>
                    <a:pt x="1804" y="1333"/>
                    <a:pt x="1804" y="1337"/>
                  </a:cubicBezTo>
                  <a:cubicBezTo>
                    <a:pt x="1803" y="1341"/>
                    <a:pt x="1802" y="1344"/>
                    <a:pt x="1802" y="1348"/>
                  </a:cubicBezTo>
                  <a:cubicBezTo>
                    <a:pt x="1758" y="1348"/>
                    <a:pt x="1758" y="1348"/>
                    <a:pt x="1758" y="1348"/>
                  </a:cubicBezTo>
                  <a:cubicBezTo>
                    <a:pt x="1761" y="1328"/>
                    <a:pt x="1761" y="1328"/>
                    <a:pt x="1761" y="1328"/>
                  </a:cubicBezTo>
                  <a:cubicBezTo>
                    <a:pt x="1756" y="1334"/>
                    <a:pt x="1740" y="1352"/>
                    <a:pt x="1711" y="1352"/>
                  </a:cubicBezTo>
                  <a:cubicBezTo>
                    <a:pt x="1690" y="1352"/>
                    <a:pt x="1675" y="1343"/>
                    <a:pt x="1669" y="1331"/>
                  </a:cubicBezTo>
                  <a:cubicBezTo>
                    <a:pt x="1662" y="1319"/>
                    <a:pt x="1666" y="1297"/>
                    <a:pt x="1668" y="1290"/>
                  </a:cubicBezTo>
                  <a:cubicBezTo>
                    <a:pt x="1688" y="1195"/>
                    <a:pt x="1688" y="1195"/>
                    <a:pt x="1688" y="1195"/>
                  </a:cubicBezTo>
                  <a:cubicBezTo>
                    <a:pt x="1734" y="1195"/>
                    <a:pt x="1734" y="1195"/>
                    <a:pt x="1734" y="1195"/>
                  </a:cubicBezTo>
                  <a:cubicBezTo>
                    <a:pt x="1734" y="1195"/>
                    <a:pt x="1734" y="1195"/>
                    <a:pt x="1734" y="1195"/>
                  </a:cubicBezTo>
                  <a:close/>
                  <a:moveTo>
                    <a:pt x="2010" y="1196"/>
                  </a:moveTo>
                  <a:cubicBezTo>
                    <a:pt x="2006" y="1207"/>
                    <a:pt x="2003" y="1218"/>
                    <a:pt x="2000" y="1233"/>
                  </a:cubicBezTo>
                  <a:cubicBezTo>
                    <a:pt x="1976" y="1346"/>
                    <a:pt x="1976" y="1346"/>
                    <a:pt x="1976" y="1346"/>
                  </a:cubicBezTo>
                  <a:cubicBezTo>
                    <a:pt x="1964" y="1403"/>
                    <a:pt x="1915" y="1409"/>
                    <a:pt x="1886" y="1409"/>
                  </a:cubicBezTo>
                  <a:cubicBezTo>
                    <a:pt x="1864" y="1409"/>
                    <a:pt x="1822" y="1406"/>
                    <a:pt x="1829" y="1359"/>
                  </a:cubicBezTo>
                  <a:cubicBezTo>
                    <a:pt x="1872" y="1359"/>
                    <a:pt x="1872" y="1359"/>
                    <a:pt x="1872" y="1359"/>
                  </a:cubicBezTo>
                  <a:cubicBezTo>
                    <a:pt x="1872" y="1362"/>
                    <a:pt x="1871" y="1367"/>
                    <a:pt x="1874" y="1372"/>
                  </a:cubicBezTo>
                  <a:cubicBezTo>
                    <a:pt x="1877" y="1376"/>
                    <a:pt x="1883" y="1380"/>
                    <a:pt x="1894" y="1380"/>
                  </a:cubicBezTo>
                  <a:cubicBezTo>
                    <a:pt x="1908" y="1380"/>
                    <a:pt x="1921" y="1374"/>
                    <a:pt x="1926" y="1360"/>
                  </a:cubicBezTo>
                  <a:cubicBezTo>
                    <a:pt x="1930" y="1353"/>
                    <a:pt x="1931" y="1347"/>
                    <a:pt x="1937" y="1324"/>
                  </a:cubicBezTo>
                  <a:cubicBezTo>
                    <a:pt x="1918" y="1343"/>
                    <a:pt x="1901" y="1345"/>
                    <a:pt x="1891" y="1345"/>
                  </a:cubicBezTo>
                  <a:cubicBezTo>
                    <a:pt x="1847" y="1345"/>
                    <a:pt x="1834" y="1307"/>
                    <a:pt x="1842" y="1270"/>
                  </a:cubicBezTo>
                  <a:cubicBezTo>
                    <a:pt x="1850" y="1231"/>
                    <a:pt x="1880" y="1194"/>
                    <a:pt x="1924" y="1194"/>
                  </a:cubicBezTo>
                  <a:cubicBezTo>
                    <a:pt x="1952" y="1194"/>
                    <a:pt x="1959" y="1209"/>
                    <a:pt x="1962" y="1216"/>
                  </a:cubicBezTo>
                  <a:cubicBezTo>
                    <a:pt x="1968" y="1196"/>
                    <a:pt x="1968" y="1196"/>
                    <a:pt x="1968" y="1196"/>
                  </a:cubicBezTo>
                  <a:cubicBezTo>
                    <a:pt x="2010" y="1196"/>
                    <a:pt x="2010" y="1196"/>
                    <a:pt x="2010" y="1196"/>
                  </a:cubicBezTo>
                  <a:cubicBezTo>
                    <a:pt x="2010" y="1196"/>
                    <a:pt x="2010" y="1196"/>
                    <a:pt x="2010" y="1196"/>
                  </a:cubicBezTo>
                  <a:close/>
                  <a:moveTo>
                    <a:pt x="1908" y="1315"/>
                  </a:moveTo>
                  <a:cubicBezTo>
                    <a:pt x="1939" y="1315"/>
                    <a:pt x="1947" y="1277"/>
                    <a:pt x="1948" y="1271"/>
                  </a:cubicBezTo>
                  <a:cubicBezTo>
                    <a:pt x="1952" y="1253"/>
                    <a:pt x="1955" y="1224"/>
                    <a:pt x="1928" y="1224"/>
                  </a:cubicBezTo>
                  <a:cubicBezTo>
                    <a:pt x="1911" y="1224"/>
                    <a:pt x="1894" y="1237"/>
                    <a:pt x="1887" y="1270"/>
                  </a:cubicBezTo>
                  <a:cubicBezTo>
                    <a:pt x="1885" y="1277"/>
                    <a:pt x="1878" y="1315"/>
                    <a:pt x="1908" y="1315"/>
                  </a:cubicBezTo>
                  <a:moveTo>
                    <a:pt x="2058" y="1129"/>
                  </a:moveTo>
                  <a:cubicBezTo>
                    <a:pt x="2102" y="1129"/>
                    <a:pt x="2102" y="1129"/>
                    <a:pt x="2102" y="1129"/>
                  </a:cubicBezTo>
                  <a:cubicBezTo>
                    <a:pt x="2084" y="1216"/>
                    <a:pt x="2084" y="1216"/>
                    <a:pt x="2084" y="1216"/>
                  </a:cubicBezTo>
                  <a:cubicBezTo>
                    <a:pt x="2091" y="1208"/>
                    <a:pt x="2105" y="1193"/>
                    <a:pt x="2133" y="1193"/>
                  </a:cubicBezTo>
                  <a:cubicBezTo>
                    <a:pt x="2156" y="1193"/>
                    <a:pt x="2168" y="1204"/>
                    <a:pt x="2174" y="1214"/>
                  </a:cubicBezTo>
                  <a:cubicBezTo>
                    <a:pt x="2177" y="1221"/>
                    <a:pt x="2179" y="1235"/>
                    <a:pt x="2175" y="1255"/>
                  </a:cubicBezTo>
                  <a:cubicBezTo>
                    <a:pt x="2155" y="1348"/>
                    <a:pt x="2155" y="1348"/>
                    <a:pt x="2155" y="1348"/>
                  </a:cubicBezTo>
                  <a:cubicBezTo>
                    <a:pt x="2110" y="1348"/>
                    <a:pt x="2110" y="1348"/>
                    <a:pt x="2110" y="1348"/>
                  </a:cubicBezTo>
                  <a:cubicBezTo>
                    <a:pt x="2130" y="1256"/>
                    <a:pt x="2130" y="1256"/>
                    <a:pt x="2130" y="1256"/>
                  </a:cubicBezTo>
                  <a:cubicBezTo>
                    <a:pt x="2131" y="1248"/>
                    <a:pt x="2137" y="1223"/>
                    <a:pt x="2112" y="1223"/>
                  </a:cubicBezTo>
                  <a:cubicBezTo>
                    <a:pt x="2099" y="1223"/>
                    <a:pt x="2081" y="1230"/>
                    <a:pt x="2076" y="1254"/>
                  </a:cubicBezTo>
                  <a:cubicBezTo>
                    <a:pt x="2057" y="1348"/>
                    <a:pt x="2057" y="1348"/>
                    <a:pt x="2057" y="1348"/>
                  </a:cubicBezTo>
                  <a:cubicBezTo>
                    <a:pt x="2012" y="1348"/>
                    <a:pt x="2012" y="1348"/>
                    <a:pt x="2012" y="1348"/>
                  </a:cubicBezTo>
                  <a:cubicBezTo>
                    <a:pt x="2058" y="1129"/>
                    <a:pt x="2058" y="1129"/>
                    <a:pt x="2058" y="1129"/>
                  </a:cubicBezTo>
                  <a:cubicBezTo>
                    <a:pt x="2058" y="1129"/>
                    <a:pt x="2058" y="1129"/>
                    <a:pt x="2058" y="1129"/>
                  </a:cubicBezTo>
                  <a:close/>
                  <a:moveTo>
                    <a:pt x="100" y="1249"/>
                  </a:moveTo>
                  <a:cubicBezTo>
                    <a:pt x="101" y="1244"/>
                    <a:pt x="104" y="1221"/>
                    <a:pt x="87" y="1221"/>
                  </a:cubicBezTo>
                  <a:cubicBezTo>
                    <a:pt x="66" y="1221"/>
                    <a:pt x="56" y="1253"/>
                    <a:pt x="53" y="1270"/>
                  </a:cubicBezTo>
                  <a:cubicBezTo>
                    <a:pt x="51" y="1278"/>
                    <a:pt x="46" y="1306"/>
                    <a:pt x="54" y="1317"/>
                  </a:cubicBezTo>
                  <a:cubicBezTo>
                    <a:pt x="57" y="1321"/>
                    <a:pt x="61" y="1322"/>
                    <a:pt x="65" y="1322"/>
                  </a:cubicBezTo>
                  <a:cubicBezTo>
                    <a:pt x="70" y="1322"/>
                    <a:pt x="84" y="1320"/>
                    <a:pt x="92" y="1292"/>
                  </a:cubicBezTo>
                  <a:cubicBezTo>
                    <a:pt x="136" y="1292"/>
                    <a:pt x="136" y="1292"/>
                    <a:pt x="136" y="1292"/>
                  </a:cubicBezTo>
                  <a:cubicBezTo>
                    <a:pt x="133" y="1304"/>
                    <a:pt x="128" y="1323"/>
                    <a:pt x="107" y="1337"/>
                  </a:cubicBezTo>
                  <a:cubicBezTo>
                    <a:pt x="94" y="1347"/>
                    <a:pt x="79" y="1352"/>
                    <a:pt x="60" y="1352"/>
                  </a:cubicBezTo>
                  <a:cubicBezTo>
                    <a:pt x="40" y="1352"/>
                    <a:pt x="23" y="1347"/>
                    <a:pt x="12" y="1331"/>
                  </a:cubicBezTo>
                  <a:cubicBezTo>
                    <a:pt x="2" y="1316"/>
                    <a:pt x="0" y="1296"/>
                    <a:pt x="5" y="1271"/>
                  </a:cubicBezTo>
                  <a:cubicBezTo>
                    <a:pt x="20" y="1201"/>
                    <a:pt x="74" y="1192"/>
                    <a:pt x="94" y="1192"/>
                  </a:cubicBezTo>
                  <a:cubicBezTo>
                    <a:pt x="122" y="1192"/>
                    <a:pt x="153" y="1207"/>
                    <a:pt x="144" y="1249"/>
                  </a:cubicBezTo>
                  <a:cubicBezTo>
                    <a:pt x="100" y="1249"/>
                    <a:pt x="100" y="1249"/>
                    <a:pt x="100" y="1249"/>
                  </a:cubicBezTo>
                  <a:cubicBezTo>
                    <a:pt x="100" y="1249"/>
                    <a:pt x="100" y="1249"/>
                    <a:pt x="100" y="1249"/>
                  </a:cubicBezTo>
                  <a:close/>
                  <a:moveTo>
                    <a:pt x="2378" y="1249"/>
                  </a:moveTo>
                  <a:cubicBezTo>
                    <a:pt x="2379" y="1244"/>
                    <a:pt x="2382" y="1221"/>
                    <a:pt x="2365" y="1221"/>
                  </a:cubicBezTo>
                  <a:cubicBezTo>
                    <a:pt x="2344" y="1221"/>
                    <a:pt x="2335" y="1253"/>
                    <a:pt x="2331" y="1270"/>
                  </a:cubicBezTo>
                  <a:cubicBezTo>
                    <a:pt x="2329" y="1278"/>
                    <a:pt x="2324" y="1306"/>
                    <a:pt x="2332" y="1317"/>
                  </a:cubicBezTo>
                  <a:cubicBezTo>
                    <a:pt x="2335" y="1321"/>
                    <a:pt x="2340" y="1322"/>
                    <a:pt x="2343" y="1322"/>
                  </a:cubicBezTo>
                  <a:cubicBezTo>
                    <a:pt x="2348" y="1322"/>
                    <a:pt x="2362" y="1320"/>
                    <a:pt x="2370" y="1292"/>
                  </a:cubicBezTo>
                  <a:cubicBezTo>
                    <a:pt x="2414" y="1292"/>
                    <a:pt x="2414" y="1292"/>
                    <a:pt x="2414" y="1292"/>
                  </a:cubicBezTo>
                  <a:cubicBezTo>
                    <a:pt x="2411" y="1304"/>
                    <a:pt x="2406" y="1323"/>
                    <a:pt x="2385" y="1337"/>
                  </a:cubicBezTo>
                  <a:cubicBezTo>
                    <a:pt x="2372" y="1347"/>
                    <a:pt x="2357" y="1352"/>
                    <a:pt x="2338" y="1352"/>
                  </a:cubicBezTo>
                  <a:cubicBezTo>
                    <a:pt x="2318" y="1352"/>
                    <a:pt x="2301" y="1347"/>
                    <a:pt x="2290" y="1331"/>
                  </a:cubicBezTo>
                  <a:cubicBezTo>
                    <a:pt x="2280" y="1316"/>
                    <a:pt x="2278" y="1296"/>
                    <a:pt x="2284" y="1271"/>
                  </a:cubicBezTo>
                  <a:cubicBezTo>
                    <a:pt x="2299" y="1201"/>
                    <a:pt x="2352" y="1192"/>
                    <a:pt x="2372" y="1192"/>
                  </a:cubicBezTo>
                  <a:cubicBezTo>
                    <a:pt x="2401" y="1192"/>
                    <a:pt x="2431" y="1207"/>
                    <a:pt x="2423" y="1249"/>
                  </a:cubicBezTo>
                  <a:cubicBezTo>
                    <a:pt x="2378" y="1249"/>
                    <a:pt x="2378" y="1249"/>
                    <a:pt x="2378" y="1249"/>
                  </a:cubicBezTo>
                  <a:cubicBezTo>
                    <a:pt x="2378" y="1249"/>
                    <a:pt x="2378" y="1249"/>
                    <a:pt x="2378" y="1249"/>
                  </a:cubicBezTo>
                  <a:close/>
                  <a:moveTo>
                    <a:pt x="2534" y="1191"/>
                  </a:moveTo>
                  <a:cubicBezTo>
                    <a:pt x="2589" y="1191"/>
                    <a:pt x="2606" y="1229"/>
                    <a:pt x="2597" y="1271"/>
                  </a:cubicBezTo>
                  <a:cubicBezTo>
                    <a:pt x="2587" y="1315"/>
                    <a:pt x="2554" y="1353"/>
                    <a:pt x="2498" y="1353"/>
                  </a:cubicBezTo>
                  <a:cubicBezTo>
                    <a:pt x="2454" y="1353"/>
                    <a:pt x="2426" y="1326"/>
                    <a:pt x="2437" y="1273"/>
                  </a:cubicBezTo>
                  <a:cubicBezTo>
                    <a:pt x="2445" y="1236"/>
                    <a:pt x="2474" y="1191"/>
                    <a:pt x="2534" y="1191"/>
                  </a:cubicBezTo>
                  <a:moveTo>
                    <a:pt x="2507" y="1322"/>
                  </a:moveTo>
                  <a:cubicBezTo>
                    <a:pt x="2527" y="1322"/>
                    <a:pt x="2542" y="1310"/>
                    <a:pt x="2551" y="1270"/>
                  </a:cubicBezTo>
                  <a:cubicBezTo>
                    <a:pt x="2555" y="1250"/>
                    <a:pt x="2557" y="1221"/>
                    <a:pt x="2528" y="1221"/>
                  </a:cubicBezTo>
                  <a:cubicBezTo>
                    <a:pt x="2495" y="1221"/>
                    <a:pt x="2486" y="1259"/>
                    <a:pt x="2484" y="1273"/>
                  </a:cubicBezTo>
                  <a:cubicBezTo>
                    <a:pt x="2476" y="1307"/>
                    <a:pt x="2484" y="1322"/>
                    <a:pt x="2507" y="1322"/>
                  </a:cubicBezTo>
                  <a:moveTo>
                    <a:pt x="2637" y="1223"/>
                  </a:moveTo>
                  <a:cubicBezTo>
                    <a:pt x="2639" y="1214"/>
                    <a:pt x="2640" y="1205"/>
                    <a:pt x="2641" y="1195"/>
                  </a:cubicBezTo>
                  <a:cubicBezTo>
                    <a:pt x="2685" y="1195"/>
                    <a:pt x="2685" y="1195"/>
                    <a:pt x="2685" y="1195"/>
                  </a:cubicBezTo>
                  <a:cubicBezTo>
                    <a:pt x="2682" y="1214"/>
                    <a:pt x="2682" y="1214"/>
                    <a:pt x="2682" y="1214"/>
                  </a:cubicBezTo>
                  <a:cubicBezTo>
                    <a:pt x="2688" y="1208"/>
                    <a:pt x="2704" y="1192"/>
                    <a:pt x="2734" y="1192"/>
                  </a:cubicBezTo>
                  <a:cubicBezTo>
                    <a:pt x="2769" y="1192"/>
                    <a:pt x="2775" y="1213"/>
                    <a:pt x="2776" y="1220"/>
                  </a:cubicBezTo>
                  <a:cubicBezTo>
                    <a:pt x="2795" y="1196"/>
                    <a:pt x="2816" y="1192"/>
                    <a:pt x="2832" y="1192"/>
                  </a:cubicBezTo>
                  <a:cubicBezTo>
                    <a:pt x="2862" y="1192"/>
                    <a:pt x="2871" y="1210"/>
                    <a:pt x="2873" y="1216"/>
                  </a:cubicBezTo>
                  <a:cubicBezTo>
                    <a:pt x="2878" y="1230"/>
                    <a:pt x="2874" y="1248"/>
                    <a:pt x="2871" y="1261"/>
                  </a:cubicBezTo>
                  <a:cubicBezTo>
                    <a:pt x="2853" y="1348"/>
                    <a:pt x="2853" y="1348"/>
                    <a:pt x="2853" y="1348"/>
                  </a:cubicBezTo>
                  <a:cubicBezTo>
                    <a:pt x="2807" y="1348"/>
                    <a:pt x="2807" y="1348"/>
                    <a:pt x="2807" y="1348"/>
                  </a:cubicBezTo>
                  <a:cubicBezTo>
                    <a:pt x="2827" y="1258"/>
                    <a:pt x="2827" y="1258"/>
                    <a:pt x="2827" y="1258"/>
                  </a:cubicBezTo>
                  <a:cubicBezTo>
                    <a:pt x="2830" y="1242"/>
                    <a:pt x="2832" y="1223"/>
                    <a:pt x="2808" y="1223"/>
                  </a:cubicBezTo>
                  <a:cubicBezTo>
                    <a:pt x="2781" y="1223"/>
                    <a:pt x="2775" y="1249"/>
                    <a:pt x="2771" y="1271"/>
                  </a:cubicBezTo>
                  <a:cubicBezTo>
                    <a:pt x="2754" y="1348"/>
                    <a:pt x="2754" y="1348"/>
                    <a:pt x="2754" y="1348"/>
                  </a:cubicBezTo>
                  <a:cubicBezTo>
                    <a:pt x="2709" y="1348"/>
                    <a:pt x="2709" y="1348"/>
                    <a:pt x="2709" y="1348"/>
                  </a:cubicBezTo>
                  <a:cubicBezTo>
                    <a:pt x="2728" y="1257"/>
                    <a:pt x="2728" y="1257"/>
                    <a:pt x="2728" y="1257"/>
                  </a:cubicBezTo>
                  <a:cubicBezTo>
                    <a:pt x="2731" y="1245"/>
                    <a:pt x="2735" y="1223"/>
                    <a:pt x="2710" y="1223"/>
                  </a:cubicBezTo>
                  <a:cubicBezTo>
                    <a:pt x="2682" y="1223"/>
                    <a:pt x="2677" y="1248"/>
                    <a:pt x="2674" y="1258"/>
                  </a:cubicBezTo>
                  <a:cubicBezTo>
                    <a:pt x="2655" y="1348"/>
                    <a:pt x="2655" y="1348"/>
                    <a:pt x="2655" y="1348"/>
                  </a:cubicBezTo>
                  <a:cubicBezTo>
                    <a:pt x="2610" y="1348"/>
                    <a:pt x="2610" y="1348"/>
                    <a:pt x="2610" y="1348"/>
                  </a:cubicBezTo>
                  <a:cubicBezTo>
                    <a:pt x="2637" y="1223"/>
                    <a:pt x="2637" y="1223"/>
                    <a:pt x="2637" y="1223"/>
                  </a:cubicBezTo>
                  <a:cubicBezTo>
                    <a:pt x="2637" y="1223"/>
                    <a:pt x="2637" y="1223"/>
                    <a:pt x="2637" y="1223"/>
                  </a:cubicBezTo>
                  <a:close/>
                  <a:moveTo>
                    <a:pt x="2966" y="1195"/>
                  </a:moveTo>
                  <a:cubicBezTo>
                    <a:pt x="2963" y="1216"/>
                    <a:pt x="2963" y="1216"/>
                    <a:pt x="2963" y="1216"/>
                  </a:cubicBezTo>
                  <a:cubicBezTo>
                    <a:pt x="2982" y="1192"/>
                    <a:pt x="3008" y="1192"/>
                    <a:pt x="3015" y="1192"/>
                  </a:cubicBezTo>
                  <a:cubicBezTo>
                    <a:pt x="3054" y="1192"/>
                    <a:pt x="3072" y="1221"/>
                    <a:pt x="3062" y="1268"/>
                  </a:cubicBezTo>
                  <a:cubicBezTo>
                    <a:pt x="3053" y="1312"/>
                    <a:pt x="3022" y="1350"/>
                    <a:pt x="2978" y="1350"/>
                  </a:cubicBezTo>
                  <a:cubicBezTo>
                    <a:pt x="2950" y="1350"/>
                    <a:pt x="2942" y="1335"/>
                    <a:pt x="2939" y="1330"/>
                  </a:cubicBezTo>
                  <a:cubicBezTo>
                    <a:pt x="2923" y="1407"/>
                    <a:pt x="2923" y="1407"/>
                    <a:pt x="2923" y="1407"/>
                  </a:cubicBezTo>
                  <a:cubicBezTo>
                    <a:pt x="2877" y="1407"/>
                    <a:pt x="2877" y="1407"/>
                    <a:pt x="2877" y="1407"/>
                  </a:cubicBezTo>
                  <a:cubicBezTo>
                    <a:pt x="2922" y="1195"/>
                    <a:pt x="2922" y="1195"/>
                    <a:pt x="2922" y="1195"/>
                  </a:cubicBezTo>
                  <a:cubicBezTo>
                    <a:pt x="2966" y="1195"/>
                    <a:pt x="2966" y="1195"/>
                    <a:pt x="2966" y="1195"/>
                  </a:cubicBezTo>
                  <a:cubicBezTo>
                    <a:pt x="2966" y="1195"/>
                    <a:pt x="2966" y="1195"/>
                    <a:pt x="2966" y="1195"/>
                  </a:cubicBezTo>
                  <a:close/>
                  <a:moveTo>
                    <a:pt x="3017" y="1270"/>
                  </a:moveTo>
                  <a:cubicBezTo>
                    <a:pt x="3020" y="1252"/>
                    <a:pt x="3022" y="1221"/>
                    <a:pt x="2996" y="1221"/>
                  </a:cubicBezTo>
                  <a:cubicBezTo>
                    <a:pt x="2981" y="1221"/>
                    <a:pt x="2959" y="1232"/>
                    <a:pt x="2950" y="1273"/>
                  </a:cubicBezTo>
                  <a:cubicBezTo>
                    <a:pt x="2947" y="1282"/>
                    <a:pt x="2940" y="1321"/>
                    <a:pt x="2973" y="1321"/>
                  </a:cubicBezTo>
                  <a:cubicBezTo>
                    <a:pt x="2994" y="1321"/>
                    <a:pt x="3010" y="1300"/>
                    <a:pt x="3017" y="1270"/>
                  </a:cubicBezTo>
                  <a:moveTo>
                    <a:pt x="3119" y="1129"/>
                  </a:moveTo>
                  <a:cubicBezTo>
                    <a:pt x="3164" y="1129"/>
                    <a:pt x="3164" y="1129"/>
                    <a:pt x="3164" y="1129"/>
                  </a:cubicBezTo>
                  <a:cubicBezTo>
                    <a:pt x="3117" y="1348"/>
                    <a:pt x="3117" y="1348"/>
                    <a:pt x="3117" y="1348"/>
                  </a:cubicBezTo>
                  <a:cubicBezTo>
                    <a:pt x="3072" y="1348"/>
                    <a:pt x="3072" y="1348"/>
                    <a:pt x="3072" y="1348"/>
                  </a:cubicBezTo>
                  <a:cubicBezTo>
                    <a:pt x="3119" y="1129"/>
                    <a:pt x="3119" y="1129"/>
                    <a:pt x="3119" y="1129"/>
                  </a:cubicBezTo>
                  <a:cubicBezTo>
                    <a:pt x="3119" y="1129"/>
                    <a:pt x="3119" y="1129"/>
                    <a:pt x="3119" y="1129"/>
                  </a:cubicBezTo>
                  <a:close/>
                  <a:moveTo>
                    <a:pt x="3202" y="1283"/>
                  </a:moveTo>
                  <a:cubicBezTo>
                    <a:pt x="3200" y="1293"/>
                    <a:pt x="3193" y="1324"/>
                    <a:pt x="3225" y="1324"/>
                  </a:cubicBezTo>
                  <a:cubicBezTo>
                    <a:pt x="3236" y="1324"/>
                    <a:pt x="3248" y="1319"/>
                    <a:pt x="3256" y="1303"/>
                  </a:cubicBezTo>
                  <a:cubicBezTo>
                    <a:pt x="3297" y="1303"/>
                    <a:pt x="3297" y="1303"/>
                    <a:pt x="3297" y="1303"/>
                  </a:cubicBezTo>
                  <a:cubicBezTo>
                    <a:pt x="3295" y="1310"/>
                    <a:pt x="3291" y="1323"/>
                    <a:pt x="3275" y="1336"/>
                  </a:cubicBezTo>
                  <a:cubicBezTo>
                    <a:pt x="3261" y="1348"/>
                    <a:pt x="3240" y="1354"/>
                    <a:pt x="3218" y="1354"/>
                  </a:cubicBezTo>
                  <a:cubicBezTo>
                    <a:pt x="3205" y="1354"/>
                    <a:pt x="3180" y="1351"/>
                    <a:pt x="3168" y="1335"/>
                  </a:cubicBezTo>
                  <a:cubicBezTo>
                    <a:pt x="3157" y="1320"/>
                    <a:pt x="3155" y="1299"/>
                    <a:pt x="3161" y="1275"/>
                  </a:cubicBezTo>
                  <a:cubicBezTo>
                    <a:pt x="3166" y="1250"/>
                    <a:pt x="3178" y="1220"/>
                    <a:pt x="3208" y="1202"/>
                  </a:cubicBezTo>
                  <a:cubicBezTo>
                    <a:pt x="3222" y="1194"/>
                    <a:pt x="3237" y="1190"/>
                    <a:pt x="3254" y="1190"/>
                  </a:cubicBezTo>
                  <a:cubicBezTo>
                    <a:pt x="3276" y="1190"/>
                    <a:pt x="3300" y="1198"/>
                    <a:pt x="3308" y="1227"/>
                  </a:cubicBezTo>
                  <a:cubicBezTo>
                    <a:pt x="3314" y="1248"/>
                    <a:pt x="3309" y="1270"/>
                    <a:pt x="3305" y="1283"/>
                  </a:cubicBezTo>
                  <a:cubicBezTo>
                    <a:pt x="3202" y="1283"/>
                    <a:pt x="3202" y="1283"/>
                    <a:pt x="3202" y="1283"/>
                  </a:cubicBezTo>
                  <a:cubicBezTo>
                    <a:pt x="3202" y="1283"/>
                    <a:pt x="3202" y="1283"/>
                    <a:pt x="3202" y="1283"/>
                  </a:cubicBezTo>
                  <a:close/>
                  <a:moveTo>
                    <a:pt x="3265" y="1254"/>
                  </a:moveTo>
                  <a:cubicBezTo>
                    <a:pt x="3267" y="1248"/>
                    <a:pt x="3272" y="1220"/>
                    <a:pt x="3246" y="1220"/>
                  </a:cubicBezTo>
                  <a:cubicBezTo>
                    <a:pt x="3226" y="1220"/>
                    <a:pt x="3214" y="1236"/>
                    <a:pt x="3210" y="1254"/>
                  </a:cubicBezTo>
                  <a:cubicBezTo>
                    <a:pt x="3265" y="1254"/>
                    <a:pt x="3265" y="1254"/>
                    <a:pt x="3265" y="1254"/>
                  </a:cubicBezTo>
                  <a:cubicBezTo>
                    <a:pt x="3265" y="1254"/>
                    <a:pt x="3265" y="1254"/>
                    <a:pt x="3265" y="1254"/>
                  </a:cubicBezTo>
                  <a:close/>
                  <a:moveTo>
                    <a:pt x="3383" y="1195"/>
                  </a:moveTo>
                  <a:cubicBezTo>
                    <a:pt x="3401" y="1245"/>
                    <a:pt x="3401" y="1245"/>
                    <a:pt x="3401" y="1245"/>
                  </a:cubicBezTo>
                  <a:cubicBezTo>
                    <a:pt x="3442" y="1195"/>
                    <a:pt x="3442" y="1195"/>
                    <a:pt x="3442" y="1195"/>
                  </a:cubicBezTo>
                  <a:cubicBezTo>
                    <a:pt x="3488" y="1195"/>
                    <a:pt x="3488" y="1195"/>
                    <a:pt x="3488" y="1195"/>
                  </a:cubicBezTo>
                  <a:cubicBezTo>
                    <a:pt x="3423" y="1269"/>
                    <a:pt x="3423" y="1269"/>
                    <a:pt x="3423" y="1269"/>
                  </a:cubicBezTo>
                  <a:cubicBezTo>
                    <a:pt x="3457" y="1348"/>
                    <a:pt x="3457" y="1348"/>
                    <a:pt x="3457" y="1348"/>
                  </a:cubicBezTo>
                  <a:cubicBezTo>
                    <a:pt x="3404" y="1348"/>
                    <a:pt x="3404" y="1348"/>
                    <a:pt x="3404" y="1348"/>
                  </a:cubicBezTo>
                  <a:cubicBezTo>
                    <a:pt x="3385" y="1292"/>
                    <a:pt x="3385" y="1292"/>
                    <a:pt x="3385" y="1292"/>
                  </a:cubicBezTo>
                  <a:cubicBezTo>
                    <a:pt x="3342" y="1348"/>
                    <a:pt x="3342" y="1348"/>
                    <a:pt x="3342" y="1348"/>
                  </a:cubicBezTo>
                  <a:cubicBezTo>
                    <a:pt x="3295" y="1348"/>
                    <a:pt x="3295" y="1348"/>
                    <a:pt x="3295" y="1348"/>
                  </a:cubicBezTo>
                  <a:cubicBezTo>
                    <a:pt x="3364" y="1266"/>
                    <a:pt x="3364" y="1266"/>
                    <a:pt x="3364" y="1266"/>
                  </a:cubicBezTo>
                  <a:cubicBezTo>
                    <a:pt x="3329" y="1195"/>
                    <a:pt x="3329" y="1195"/>
                    <a:pt x="3329" y="1195"/>
                  </a:cubicBezTo>
                  <a:cubicBezTo>
                    <a:pt x="3383" y="1195"/>
                    <a:pt x="3383" y="1195"/>
                    <a:pt x="3383" y="1195"/>
                  </a:cubicBezTo>
                  <a:cubicBezTo>
                    <a:pt x="3383" y="1195"/>
                    <a:pt x="3383" y="1195"/>
                    <a:pt x="3383" y="1195"/>
                  </a:cubicBezTo>
                  <a:close/>
                  <a:moveTo>
                    <a:pt x="3509" y="1194"/>
                  </a:moveTo>
                  <a:cubicBezTo>
                    <a:pt x="3554" y="1194"/>
                    <a:pt x="3554" y="1194"/>
                    <a:pt x="3554" y="1194"/>
                  </a:cubicBezTo>
                  <a:cubicBezTo>
                    <a:pt x="3521" y="1348"/>
                    <a:pt x="3521" y="1348"/>
                    <a:pt x="3521" y="1348"/>
                  </a:cubicBezTo>
                  <a:cubicBezTo>
                    <a:pt x="3476" y="1348"/>
                    <a:pt x="3476" y="1348"/>
                    <a:pt x="3476" y="1348"/>
                  </a:cubicBezTo>
                  <a:cubicBezTo>
                    <a:pt x="3509" y="1194"/>
                    <a:pt x="3509" y="1194"/>
                    <a:pt x="3509" y="1194"/>
                  </a:cubicBezTo>
                  <a:cubicBezTo>
                    <a:pt x="3509" y="1194"/>
                    <a:pt x="3509" y="1194"/>
                    <a:pt x="3509" y="1194"/>
                  </a:cubicBezTo>
                  <a:close/>
                  <a:moveTo>
                    <a:pt x="3521" y="1129"/>
                  </a:moveTo>
                  <a:cubicBezTo>
                    <a:pt x="3569" y="1129"/>
                    <a:pt x="3569" y="1129"/>
                    <a:pt x="3569" y="1129"/>
                  </a:cubicBezTo>
                  <a:cubicBezTo>
                    <a:pt x="3561" y="1168"/>
                    <a:pt x="3561" y="1168"/>
                    <a:pt x="3561" y="1168"/>
                  </a:cubicBezTo>
                  <a:cubicBezTo>
                    <a:pt x="3513" y="1168"/>
                    <a:pt x="3513" y="1168"/>
                    <a:pt x="3513" y="1168"/>
                  </a:cubicBezTo>
                  <a:cubicBezTo>
                    <a:pt x="3521" y="1129"/>
                    <a:pt x="3521" y="1129"/>
                    <a:pt x="3521" y="1129"/>
                  </a:cubicBezTo>
                  <a:cubicBezTo>
                    <a:pt x="3521" y="1129"/>
                    <a:pt x="3521" y="1129"/>
                    <a:pt x="3521" y="1129"/>
                  </a:cubicBezTo>
                  <a:close/>
                  <a:moveTo>
                    <a:pt x="3649" y="1346"/>
                  </a:moveTo>
                  <a:cubicBezTo>
                    <a:pt x="3634" y="1350"/>
                    <a:pt x="3621" y="1351"/>
                    <a:pt x="3614" y="1351"/>
                  </a:cubicBezTo>
                  <a:cubicBezTo>
                    <a:pt x="3568" y="1351"/>
                    <a:pt x="3575" y="1322"/>
                    <a:pt x="3577" y="1310"/>
                  </a:cubicBezTo>
                  <a:cubicBezTo>
                    <a:pt x="3595" y="1225"/>
                    <a:pt x="3595" y="1225"/>
                    <a:pt x="3595" y="1225"/>
                  </a:cubicBezTo>
                  <a:cubicBezTo>
                    <a:pt x="3565" y="1225"/>
                    <a:pt x="3565" y="1225"/>
                    <a:pt x="3565" y="1225"/>
                  </a:cubicBezTo>
                  <a:cubicBezTo>
                    <a:pt x="3572" y="1196"/>
                    <a:pt x="3572" y="1196"/>
                    <a:pt x="3572" y="1196"/>
                  </a:cubicBezTo>
                  <a:cubicBezTo>
                    <a:pt x="3601" y="1196"/>
                    <a:pt x="3601" y="1196"/>
                    <a:pt x="3601" y="1196"/>
                  </a:cubicBezTo>
                  <a:cubicBezTo>
                    <a:pt x="3608" y="1166"/>
                    <a:pt x="3608" y="1166"/>
                    <a:pt x="3608" y="1166"/>
                  </a:cubicBezTo>
                  <a:cubicBezTo>
                    <a:pt x="3656" y="1149"/>
                    <a:pt x="3656" y="1149"/>
                    <a:pt x="3656" y="1149"/>
                  </a:cubicBezTo>
                  <a:cubicBezTo>
                    <a:pt x="3646" y="1196"/>
                    <a:pt x="3646" y="1196"/>
                    <a:pt x="3646" y="1196"/>
                  </a:cubicBezTo>
                  <a:cubicBezTo>
                    <a:pt x="3682" y="1196"/>
                    <a:pt x="3682" y="1196"/>
                    <a:pt x="3682" y="1196"/>
                  </a:cubicBezTo>
                  <a:cubicBezTo>
                    <a:pt x="3676" y="1225"/>
                    <a:pt x="3676" y="1225"/>
                    <a:pt x="3676" y="1225"/>
                  </a:cubicBezTo>
                  <a:cubicBezTo>
                    <a:pt x="3640" y="1225"/>
                    <a:pt x="3640" y="1225"/>
                    <a:pt x="3640" y="1225"/>
                  </a:cubicBezTo>
                  <a:cubicBezTo>
                    <a:pt x="3625" y="1295"/>
                    <a:pt x="3625" y="1295"/>
                    <a:pt x="3625" y="1295"/>
                  </a:cubicBezTo>
                  <a:cubicBezTo>
                    <a:pt x="3622" y="1309"/>
                    <a:pt x="3620" y="1317"/>
                    <a:pt x="3640" y="1317"/>
                  </a:cubicBezTo>
                  <a:cubicBezTo>
                    <a:pt x="3647" y="1317"/>
                    <a:pt x="3650" y="1317"/>
                    <a:pt x="3656" y="1317"/>
                  </a:cubicBezTo>
                  <a:cubicBezTo>
                    <a:pt x="3649" y="1346"/>
                    <a:pt x="3649" y="1346"/>
                    <a:pt x="3649" y="1346"/>
                  </a:cubicBezTo>
                  <a:cubicBezTo>
                    <a:pt x="3649" y="1346"/>
                    <a:pt x="3649" y="1346"/>
                    <a:pt x="3649" y="1346"/>
                  </a:cubicBezTo>
                  <a:close/>
                  <a:moveTo>
                    <a:pt x="3741" y="1195"/>
                  </a:moveTo>
                  <a:cubicBezTo>
                    <a:pt x="3752" y="1301"/>
                    <a:pt x="3752" y="1301"/>
                    <a:pt x="3752" y="1301"/>
                  </a:cubicBezTo>
                  <a:cubicBezTo>
                    <a:pt x="3809" y="1195"/>
                    <a:pt x="3809" y="1195"/>
                    <a:pt x="3809" y="1195"/>
                  </a:cubicBezTo>
                  <a:cubicBezTo>
                    <a:pt x="3854" y="1195"/>
                    <a:pt x="3854" y="1195"/>
                    <a:pt x="3854" y="1195"/>
                  </a:cubicBezTo>
                  <a:cubicBezTo>
                    <a:pt x="3764" y="1345"/>
                    <a:pt x="3764" y="1345"/>
                    <a:pt x="3764" y="1345"/>
                  </a:cubicBezTo>
                  <a:cubicBezTo>
                    <a:pt x="3732" y="1406"/>
                    <a:pt x="3732" y="1406"/>
                    <a:pt x="3732" y="1406"/>
                  </a:cubicBezTo>
                  <a:cubicBezTo>
                    <a:pt x="3687" y="1406"/>
                    <a:pt x="3687" y="1406"/>
                    <a:pt x="3687" y="1406"/>
                  </a:cubicBezTo>
                  <a:cubicBezTo>
                    <a:pt x="3719" y="1348"/>
                    <a:pt x="3719" y="1348"/>
                    <a:pt x="3719" y="1348"/>
                  </a:cubicBezTo>
                  <a:cubicBezTo>
                    <a:pt x="3693" y="1195"/>
                    <a:pt x="3693" y="1195"/>
                    <a:pt x="3693" y="1195"/>
                  </a:cubicBezTo>
                  <a:cubicBezTo>
                    <a:pt x="3741" y="1195"/>
                    <a:pt x="3741" y="1195"/>
                    <a:pt x="3741" y="1195"/>
                  </a:cubicBezTo>
                  <a:cubicBezTo>
                    <a:pt x="3741" y="1195"/>
                    <a:pt x="3741" y="1195"/>
                    <a:pt x="3741" y="1195"/>
                  </a:cubicBezTo>
                  <a:close/>
                  <a:moveTo>
                    <a:pt x="3933" y="1145"/>
                  </a:moveTo>
                  <a:cubicBezTo>
                    <a:pt x="3899" y="1145"/>
                    <a:pt x="3899" y="1145"/>
                    <a:pt x="3899" y="1145"/>
                  </a:cubicBezTo>
                  <a:cubicBezTo>
                    <a:pt x="3902" y="1129"/>
                    <a:pt x="3902" y="1129"/>
                    <a:pt x="3902" y="1129"/>
                  </a:cubicBezTo>
                  <a:cubicBezTo>
                    <a:pt x="3990" y="1129"/>
                    <a:pt x="3990" y="1129"/>
                    <a:pt x="3990" y="1129"/>
                  </a:cubicBezTo>
                  <a:cubicBezTo>
                    <a:pt x="3987" y="1145"/>
                    <a:pt x="3987" y="1145"/>
                    <a:pt x="3987" y="1145"/>
                  </a:cubicBezTo>
                  <a:cubicBezTo>
                    <a:pt x="3953" y="1145"/>
                    <a:pt x="3953" y="1145"/>
                    <a:pt x="3953" y="1145"/>
                  </a:cubicBezTo>
                  <a:cubicBezTo>
                    <a:pt x="3936" y="1225"/>
                    <a:pt x="3936" y="1225"/>
                    <a:pt x="3936" y="1225"/>
                  </a:cubicBezTo>
                  <a:cubicBezTo>
                    <a:pt x="3916" y="1225"/>
                    <a:pt x="3916" y="1225"/>
                    <a:pt x="3916" y="1225"/>
                  </a:cubicBezTo>
                  <a:cubicBezTo>
                    <a:pt x="3933" y="1145"/>
                    <a:pt x="3933" y="1145"/>
                    <a:pt x="3933" y="1145"/>
                  </a:cubicBezTo>
                  <a:cubicBezTo>
                    <a:pt x="3933" y="1145"/>
                    <a:pt x="3933" y="1145"/>
                    <a:pt x="3933" y="1145"/>
                  </a:cubicBezTo>
                  <a:close/>
                  <a:moveTo>
                    <a:pt x="3999" y="1129"/>
                  </a:moveTo>
                  <a:cubicBezTo>
                    <a:pt x="4031" y="1129"/>
                    <a:pt x="4031" y="1129"/>
                    <a:pt x="4031" y="1129"/>
                  </a:cubicBezTo>
                  <a:cubicBezTo>
                    <a:pt x="4036" y="1200"/>
                    <a:pt x="4036" y="1200"/>
                    <a:pt x="4036" y="1200"/>
                  </a:cubicBezTo>
                  <a:cubicBezTo>
                    <a:pt x="4072" y="1129"/>
                    <a:pt x="4072" y="1129"/>
                    <a:pt x="4072" y="1129"/>
                  </a:cubicBezTo>
                  <a:cubicBezTo>
                    <a:pt x="4103" y="1129"/>
                    <a:pt x="4103" y="1129"/>
                    <a:pt x="4103" y="1129"/>
                  </a:cubicBezTo>
                  <a:cubicBezTo>
                    <a:pt x="4083" y="1225"/>
                    <a:pt x="4083" y="1225"/>
                    <a:pt x="4083" y="1225"/>
                  </a:cubicBezTo>
                  <a:cubicBezTo>
                    <a:pt x="4063" y="1225"/>
                    <a:pt x="4063" y="1225"/>
                    <a:pt x="4063" y="1225"/>
                  </a:cubicBezTo>
                  <a:cubicBezTo>
                    <a:pt x="4080" y="1143"/>
                    <a:pt x="4080" y="1143"/>
                    <a:pt x="4080" y="1143"/>
                  </a:cubicBezTo>
                  <a:cubicBezTo>
                    <a:pt x="4038" y="1225"/>
                    <a:pt x="4038" y="1225"/>
                    <a:pt x="4038" y="1225"/>
                  </a:cubicBezTo>
                  <a:cubicBezTo>
                    <a:pt x="4021" y="1225"/>
                    <a:pt x="4021" y="1225"/>
                    <a:pt x="4021" y="1225"/>
                  </a:cubicBezTo>
                  <a:cubicBezTo>
                    <a:pt x="4014" y="1143"/>
                    <a:pt x="4014" y="1143"/>
                    <a:pt x="4014" y="1143"/>
                  </a:cubicBezTo>
                  <a:cubicBezTo>
                    <a:pt x="3997" y="1225"/>
                    <a:pt x="3997" y="1225"/>
                    <a:pt x="3997" y="1225"/>
                  </a:cubicBezTo>
                  <a:cubicBezTo>
                    <a:pt x="3978" y="1225"/>
                    <a:pt x="3978" y="1225"/>
                    <a:pt x="3978" y="1225"/>
                  </a:cubicBezTo>
                  <a:cubicBezTo>
                    <a:pt x="3999" y="1129"/>
                    <a:pt x="3999" y="1129"/>
                    <a:pt x="3999" y="1129"/>
                  </a:cubicBezTo>
                  <a:cubicBezTo>
                    <a:pt x="3999" y="1129"/>
                    <a:pt x="3999" y="1129"/>
                    <a:pt x="3999" y="112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Freeform 9"/>
            <p:cNvSpPr>
              <a:spLocks noEditPoints="1"/>
            </p:cNvSpPr>
            <p:nvPr userDrawn="1"/>
          </p:nvSpPr>
          <p:spPr bwMode="gray">
            <a:xfrm>
              <a:off x="68" y="0"/>
              <a:ext cx="1723" cy="964"/>
            </a:xfrm>
            <a:custGeom>
              <a:avLst/>
              <a:gdLst>
                <a:gd name="T0" fmla="*/ 175 w 2268"/>
                <a:gd name="T1" fmla="*/ 248 h 1269"/>
                <a:gd name="T2" fmla="*/ 0 w 2268"/>
                <a:gd name="T3" fmla="*/ 248 h 1269"/>
                <a:gd name="T4" fmla="*/ 0 w 2268"/>
                <a:gd name="T5" fmla="*/ 0 h 1269"/>
                <a:gd name="T6" fmla="*/ 175 w 2268"/>
                <a:gd name="T7" fmla="*/ 0 h 1269"/>
                <a:gd name="T8" fmla="*/ 175 w 2268"/>
                <a:gd name="T9" fmla="*/ 248 h 1269"/>
                <a:gd name="T10" fmla="*/ 1723 w 2268"/>
                <a:gd name="T11" fmla="*/ 0 h 1269"/>
                <a:gd name="T12" fmla="*/ 1547 w 2268"/>
                <a:gd name="T13" fmla="*/ 0 h 1269"/>
                <a:gd name="T14" fmla="*/ 1547 w 2268"/>
                <a:gd name="T15" fmla="*/ 248 h 1269"/>
                <a:gd name="T16" fmla="*/ 1723 w 2268"/>
                <a:gd name="T17" fmla="*/ 248 h 1269"/>
                <a:gd name="T18" fmla="*/ 1723 w 2268"/>
                <a:gd name="T19" fmla="*/ 0 h 1269"/>
                <a:gd name="T20" fmla="*/ 175 w 2268"/>
                <a:gd name="T21" fmla="*/ 716 h 1269"/>
                <a:gd name="T22" fmla="*/ 0 w 2268"/>
                <a:gd name="T23" fmla="*/ 716 h 1269"/>
                <a:gd name="T24" fmla="*/ 0 w 2268"/>
                <a:gd name="T25" fmla="*/ 964 h 1269"/>
                <a:gd name="T26" fmla="*/ 175 w 2268"/>
                <a:gd name="T27" fmla="*/ 964 h 1269"/>
                <a:gd name="T28" fmla="*/ 175 w 2268"/>
                <a:gd name="T29" fmla="*/ 716 h 1269"/>
                <a:gd name="T30" fmla="*/ 1723 w 2268"/>
                <a:gd name="T31" fmla="*/ 716 h 1269"/>
                <a:gd name="T32" fmla="*/ 1547 w 2268"/>
                <a:gd name="T33" fmla="*/ 716 h 1269"/>
                <a:gd name="T34" fmla="*/ 1547 w 2268"/>
                <a:gd name="T35" fmla="*/ 964 h 1269"/>
                <a:gd name="T36" fmla="*/ 1723 w 2268"/>
                <a:gd name="T37" fmla="*/ 964 h 1269"/>
                <a:gd name="T38" fmla="*/ 1723 w 2268"/>
                <a:gd name="T39" fmla="*/ 716 h 1269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2268"/>
                <a:gd name="T61" fmla="*/ 0 h 1269"/>
                <a:gd name="T62" fmla="*/ 2268 w 2268"/>
                <a:gd name="T63" fmla="*/ 1269 h 1269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2268" h="1269">
                  <a:moveTo>
                    <a:pt x="231" y="327"/>
                  </a:moveTo>
                  <a:lnTo>
                    <a:pt x="0" y="327"/>
                  </a:lnTo>
                  <a:lnTo>
                    <a:pt x="0" y="0"/>
                  </a:lnTo>
                  <a:lnTo>
                    <a:pt x="231" y="0"/>
                  </a:lnTo>
                  <a:lnTo>
                    <a:pt x="231" y="327"/>
                  </a:lnTo>
                  <a:close/>
                  <a:moveTo>
                    <a:pt x="2268" y="0"/>
                  </a:moveTo>
                  <a:lnTo>
                    <a:pt x="2036" y="0"/>
                  </a:lnTo>
                  <a:lnTo>
                    <a:pt x="2036" y="327"/>
                  </a:lnTo>
                  <a:lnTo>
                    <a:pt x="2268" y="327"/>
                  </a:lnTo>
                  <a:lnTo>
                    <a:pt x="2268" y="0"/>
                  </a:lnTo>
                  <a:close/>
                  <a:moveTo>
                    <a:pt x="231" y="942"/>
                  </a:moveTo>
                  <a:lnTo>
                    <a:pt x="0" y="942"/>
                  </a:lnTo>
                  <a:lnTo>
                    <a:pt x="0" y="1269"/>
                  </a:lnTo>
                  <a:lnTo>
                    <a:pt x="231" y="1269"/>
                  </a:lnTo>
                  <a:lnTo>
                    <a:pt x="231" y="942"/>
                  </a:lnTo>
                  <a:close/>
                  <a:moveTo>
                    <a:pt x="2268" y="942"/>
                  </a:moveTo>
                  <a:lnTo>
                    <a:pt x="2036" y="942"/>
                  </a:lnTo>
                  <a:lnTo>
                    <a:pt x="2036" y="1269"/>
                  </a:lnTo>
                  <a:lnTo>
                    <a:pt x="2268" y="1269"/>
                  </a:lnTo>
                  <a:lnTo>
                    <a:pt x="2268" y="942"/>
                  </a:lnTo>
                  <a:close/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Title 9"/>
          <p:cNvSpPr>
            <a:spLocks noGrp="1"/>
          </p:cNvSpPr>
          <p:nvPr>
            <p:ph type="title"/>
          </p:nvPr>
        </p:nvSpPr>
        <p:spPr bwMode="gray">
          <a:xfrm>
            <a:off x="324002" y="1556792"/>
            <a:ext cx="3461923" cy="2016224"/>
          </a:xfrm>
          <a:noFill/>
          <a:ln w="9525">
            <a:noFill/>
            <a:miter lim="800000"/>
            <a:headEnd/>
            <a:tailEnd/>
          </a:ln>
        </p:spPr>
        <p:txBody>
          <a:bodyPr anchor="t">
            <a:normAutofit/>
          </a:bodyPr>
          <a:lstStyle>
            <a:lvl1pPr algn="l" rtl="0" eaLnBrk="1" fontAlgn="base" hangingPunct="1">
              <a:spcBef>
                <a:spcPct val="40000"/>
              </a:spcBef>
              <a:spcAft>
                <a:spcPct val="0"/>
              </a:spcAft>
              <a:defRPr lang="en-GB" sz="3000" b="1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>
              <a:defRPr lang="en-GB" sz="3000" b="1" dirty="0">
                <a:solidFill>
                  <a:schemeClr val="bg1"/>
                </a:solidFill>
                <a:latin typeface="+mj-lt"/>
              </a:defRPr>
            </a:lvl2pPr>
            <a:lvl3pPr>
              <a:defRPr lang="en-GB" sz="3000" b="1" dirty="0">
                <a:solidFill>
                  <a:schemeClr val="bg1"/>
                </a:solidFill>
                <a:latin typeface="+mj-lt"/>
              </a:defRPr>
            </a:lvl3pPr>
            <a:lvl4pPr>
              <a:defRPr lang="en-GB" sz="3000" b="1" dirty="0">
                <a:solidFill>
                  <a:schemeClr val="bg1"/>
                </a:solidFill>
                <a:latin typeface="+mj-lt"/>
              </a:defRPr>
            </a:lvl4pPr>
            <a:lvl5pPr>
              <a:defRPr lang="en-GB" sz="3000" b="1" dirty="0">
                <a:solidFill>
                  <a:schemeClr val="bg1"/>
                </a:solidFill>
                <a:latin typeface="+mj-lt"/>
              </a:defRPr>
            </a:lvl5pPr>
            <a:lvl6pPr>
              <a:defRPr lang="en-GB" sz="3000" b="1" dirty="0">
                <a:solidFill>
                  <a:schemeClr val="bg1"/>
                </a:solidFill>
                <a:latin typeface="+mj-lt"/>
              </a:defRPr>
            </a:lvl6pPr>
            <a:lvl7pPr>
              <a:defRPr lang="en-GB" sz="3000" b="1" dirty="0">
                <a:solidFill>
                  <a:schemeClr val="bg1"/>
                </a:solidFill>
                <a:latin typeface="+mj-lt"/>
              </a:defRPr>
            </a:lvl7pPr>
            <a:lvl8pPr>
              <a:defRPr lang="en-GB" sz="3000" b="1" dirty="0">
                <a:solidFill>
                  <a:schemeClr val="bg1"/>
                </a:solidFill>
                <a:latin typeface="+mj-lt"/>
              </a:defRPr>
            </a:lvl8pPr>
            <a:lvl9pPr>
              <a:defRPr sz="30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7" name="Text Placeholder 16"/>
          <p:cNvSpPr>
            <a:spLocks noGrp="1"/>
          </p:cNvSpPr>
          <p:nvPr>
            <p:ph type="body" sz="quarter" idx="10"/>
          </p:nvPr>
        </p:nvSpPr>
        <p:spPr bwMode="gray">
          <a:xfrm>
            <a:off x="324002" y="3789044"/>
            <a:ext cx="3029875" cy="1079823"/>
          </a:xfrm>
          <a:noFill/>
          <a:ln w="9525">
            <a:noFill/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defRPr lang="en-US" sz="1200" b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 lang="en-US" sz="1200" b="0" kern="1200" noProof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>
              <a:defRPr lang="en-US" sz="1200" b="0" kern="1200" noProof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>
              <a:defRPr lang="en-US" sz="1200" b="0" kern="1200" noProof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>
              <a:defRPr lang="en-US" sz="1200" b="0" kern="1200" noProof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>
              <a:defRPr lang="en-US" sz="1200" b="0" kern="1200" noProof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>
              <a:defRPr lang="en-US" sz="1200" b="0" kern="1200" noProof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>
              <a:defRPr lang="en-US" sz="1200" b="0" kern="1200" noProof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>
              <a:defRPr lang="en-US" sz="1200" b="0" kern="1200" noProof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172952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6"/>
          <p:cNvSpPr>
            <a:spLocks noEditPoints="1"/>
          </p:cNvSpPr>
          <p:nvPr userDrawn="1"/>
        </p:nvSpPr>
        <p:spPr bwMode="gray">
          <a:xfrm>
            <a:off x="0" y="547688"/>
            <a:ext cx="4683125" cy="4848225"/>
          </a:xfrm>
          <a:custGeom>
            <a:avLst/>
            <a:gdLst>
              <a:gd name="T0" fmla="*/ 2950 w 2950"/>
              <a:gd name="T1" fmla="*/ 0 h 3054"/>
              <a:gd name="T2" fmla="*/ 433 w 2950"/>
              <a:gd name="T3" fmla="*/ 0 h 3054"/>
              <a:gd name="T4" fmla="*/ 0 w 2950"/>
              <a:gd name="T5" fmla="*/ 1461 h 3054"/>
              <a:gd name="T6" fmla="*/ 0 w 2950"/>
              <a:gd name="T7" fmla="*/ 3054 h 3054"/>
              <a:gd name="T8" fmla="*/ 2046 w 2950"/>
              <a:gd name="T9" fmla="*/ 3054 h 3054"/>
              <a:gd name="T10" fmla="*/ 2950 w 2950"/>
              <a:gd name="T11" fmla="*/ 0 h 3054"/>
              <a:gd name="T12" fmla="*/ 2950 w 2950"/>
              <a:gd name="T13" fmla="*/ 0 h 3054"/>
              <a:gd name="T14" fmla="*/ 2950 w 2950"/>
              <a:gd name="T15" fmla="*/ 0 h 3054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2950" h="3054">
                <a:moveTo>
                  <a:pt x="2950" y="0"/>
                </a:moveTo>
                <a:lnTo>
                  <a:pt x="433" y="0"/>
                </a:lnTo>
                <a:lnTo>
                  <a:pt x="0" y="1461"/>
                </a:lnTo>
                <a:lnTo>
                  <a:pt x="0" y="3054"/>
                </a:lnTo>
                <a:lnTo>
                  <a:pt x="2046" y="3054"/>
                </a:lnTo>
                <a:lnTo>
                  <a:pt x="2950" y="0"/>
                </a:lnTo>
                <a:close/>
                <a:moveTo>
                  <a:pt x="2950" y="0"/>
                </a:moveTo>
                <a:lnTo>
                  <a:pt x="2950" y="0"/>
                </a:lnTo>
                <a:close/>
              </a:path>
            </a:pathLst>
          </a:custGeom>
          <a:gradFill rotWithShape="1">
            <a:gsLst>
              <a:gs pos="0">
                <a:srgbClr val="00257A">
                  <a:alpha val="89999"/>
                </a:srgbClr>
              </a:gs>
              <a:gs pos="35001">
                <a:srgbClr val="00338D">
                  <a:alpha val="89999"/>
                </a:srgbClr>
              </a:gs>
              <a:gs pos="100000">
                <a:srgbClr val="009FDA">
                  <a:alpha val="89999"/>
                </a:srgbClr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5" name="Group 4"/>
          <p:cNvGrpSpPr>
            <a:grpSpLocks/>
          </p:cNvGrpSpPr>
          <p:nvPr userDrawn="1"/>
        </p:nvGrpSpPr>
        <p:grpSpPr bwMode="gray">
          <a:xfrm>
            <a:off x="683573" y="548680"/>
            <a:ext cx="1930547" cy="1080120"/>
            <a:chOff x="68" y="0"/>
            <a:chExt cx="1723" cy="964"/>
          </a:xfrm>
          <a:solidFill>
            <a:schemeClr val="accent6"/>
          </a:solidFill>
        </p:grpSpPr>
        <p:sp>
          <p:nvSpPr>
            <p:cNvPr id="6" name="Freeform 8"/>
            <p:cNvSpPr>
              <a:spLocks noEditPoints="1"/>
            </p:cNvSpPr>
            <p:nvPr/>
          </p:nvSpPr>
          <p:spPr bwMode="gray">
            <a:xfrm>
              <a:off x="199" y="248"/>
              <a:ext cx="1423" cy="489"/>
            </a:xfrm>
            <a:custGeom>
              <a:avLst/>
              <a:gdLst>
                <a:gd name="T0" fmla="*/ 1974 w 4103"/>
                <a:gd name="T1" fmla="*/ 485 h 1409"/>
                <a:gd name="T2" fmla="*/ 2267 w 4103"/>
                <a:gd name="T3" fmla="*/ 697 h 1409"/>
                <a:gd name="T4" fmla="*/ 1655 w 4103"/>
                <a:gd name="T5" fmla="*/ 656 h 1409"/>
                <a:gd name="T6" fmla="*/ 1718 w 4103"/>
                <a:gd name="T7" fmla="*/ 424 h 1409"/>
                <a:gd name="T8" fmla="*/ 970 w 4103"/>
                <a:gd name="T9" fmla="*/ 697 h 1409"/>
                <a:gd name="T10" fmla="*/ 1169 w 4103"/>
                <a:gd name="T11" fmla="*/ 416 h 1409"/>
                <a:gd name="T12" fmla="*/ 719 w 4103"/>
                <a:gd name="T13" fmla="*/ 631 h 1409"/>
                <a:gd name="T14" fmla="*/ 751 w 4103"/>
                <a:gd name="T15" fmla="*/ 630 h 1409"/>
                <a:gd name="T16" fmla="*/ 202 w 4103"/>
                <a:gd name="T17" fmla="*/ 618 h 1409"/>
                <a:gd name="T18" fmla="*/ 180 w 4103"/>
                <a:gd name="T19" fmla="*/ 697 h 1409"/>
                <a:gd name="T20" fmla="*/ 1187 w 4103"/>
                <a:gd name="T21" fmla="*/ 416 h 1409"/>
                <a:gd name="T22" fmla="*/ 115 w 4103"/>
                <a:gd name="T23" fmla="*/ 906 h 1409"/>
                <a:gd name="T24" fmla="*/ 661 w 4103"/>
                <a:gd name="T25" fmla="*/ 715 h 1409"/>
                <a:gd name="T26" fmla="*/ 1145 w 4103"/>
                <a:gd name="T27" fmla="*/ 715 h 1409"/>
                <a:gd name="T28" fmla="*/ 1697 w 4103"/>
                <a:gd name="T29" fmla="*/ 863 h 1409"/>
                <a:gd name="T30" fmla="*/ 203 w 4103"/>
                <a:gd name="T31" fmla="*/ 1286 h 1409"/>
                <a:gd name="T32" fmla="*/ 250 w 4103"/>
                <a:gd name="T33" fmla="*/ 1328 h 1409"/>
                <a:gd name="T34" fmla="*/ 556 w 4103"/>
                <a:gd name="T35" fmla="*/ 1196 h 1409"/>
                <a:gd name="T36" fmla="*/ 340 w 4103"/>
                <a:gd name="T37" fmla="*/ 1196 h 1409"/>
                <a:gd name="T38" fmla="*/ 408 w 4103"/>
                <a:gd name="T39" fmla="*/ 1225 h 1409"/>
                <a:gd name="T40" fmla="*/ 514 w 4103"/>
                <a:gd name="T41" fmla="*/ 1225 h 1409"/>
                <a:gd name="T42" fmla="*/ 631 w 4103"/>
                <a:gd name="T43" fmla="*/ 1168 h 1409"/>
                <a:gd name="T44" fmla="*/ 794 w 4103"/>
                <a:gd name="T45" fmla="*/ 1220 h 1409"/>
                <a:gd name="T46" fmla="*/ 672 w 4103"/>
                <a:gd name="T47" fmla="*/ 1348 h 1409"/>
                <a:gd name="T48" fmla="*/ 847 w 4103"/>
                <a:gd name="T49" fmla="*/ 1359 h 1409"/>
                <a:gd name="T50" fmla="*/ 943 w 4103"/>
                <a:gd name="T51" fmla="*/ 1196 h 1409"/>
                <a:gd name="T52" fmla="*/ 1129 w 4103"/>
                <a:gd name="T53" fmla="*/ 1351 h 1409"/>
                <a:gd name="T54" fmla="*/ 1198 w 4103"/>
                <a:gd name="T55" fmla="*/ 1196 h 1409"/>
                <a:gd name="T56" fmla="*/ 1280 w 4103"/>
                <a:gd name="T57" fmla="*/ 1129 h 1409"/>
                <a:gd name="T58" fmla="*/ 1253 w 4103"/>
                <a:gd name="T59" fmla="*/ 1254 h 1409"/>
                <a:gd name="T60" fmla="*/ 1489 w 4103"/>
                <a:gd name="T61" fmla="*/ 1194 h 1409"/>
                <a:gd name="T62" fmla="*/ 1546 w 4103"/>
                <a:gd name="T63" fmla="*/ 1353 h 1409"/>
                <a:gd name="T64" fmla="*/ 1714 w 4103"/>
                <a:gd name="T65" fmla="*/ 1286 h 1409"/>
                <a:gd name="T66" fmla="*/ 1761 w 4103"/>
                <a:gd name="T67" fmla="*/ 1328 h 1409"/>
                <a:gd name="T68" fmla="*/ 1976 w 4103"/>
                <a:gd name="T69" fmla="*/ 1346 h 1409"/>
                <a:gd name="T70" fmla="*/ 1842 w 4103"/>
                <a:gd name="T71" fmla="*/ 1270 h 1409"/>
                <a:gd name="T72" fmla="*/ 1887 w 4103"/>
                <a:gd name="T73" fmla="*/ 1270 h 1409"/>
                <a:gd name="T74" fmla="*/ 2110 w 4103"/>
                <a:gd name="T75" fmla="*/ 1348 h 1409"/>
                <a:gd name="T76" fmla="*/ 87 w 4103"/>
                <a:gd name="T77" fmla="*/ 1221 h 1409"/>
                <a:gd name="T78" fmla="*/ 5 w 4103"/>
                <a:gd name="T79" fmla="*/ 1271 h 1409"/>
                <a:gd name="T80" fmla="*/ 2343 w 4103"/>
                <a:gd name="T81" fmla="*/ 1322 h 1409"/>
                <a:gd name="T82" fmla="*/ 2378 w 4103"/>
                <a:gd name="T83" fmla="*/ 1249 h 1409"/>
                <a:gd name="T84" fmla="*/ 2528 w 4103"/>
                <a:gd name="T85" fmla="*/ 1221 h 1409"/>
                <a:gd name="T86" fmla="*/ 2832 w 4103"/>
                <a:gd name="T87" fmla="*/ 1192 h 1409"/>
                <a:gd name="T88" fmla="*/ 2709 w 4103"/>
                <a:gd name="T89" fmla="*/ 1348 h 1409"/>
                <a:gd name="T90" fmla="*/ 2963 w 4103"/>
                <a:gd name="T91" fmla="*/ 1216 h 1409"/>
                <a:gd name="T92" fmla="*/ 2966 w 4103"/>
                <a:gd name="T93" fmla="*/ 1195 h 1409"/>
                <a:gd name="T94" fmla="*/ 3072 w 4103"/>
                <a:gd name="T95" fmla="*/ 1348 h 1409"/>
                <a:gd name="T96" fmla="*/ 3168 w 4103"/>
                <a:gd name="T97" fmla="*/ 1335 h 1409"/>
                <a:gd name="T98" fmla="*/ 3246 w 4103"/>
                <a:gd name="T99" fmla="*/ 1220 h 1409"/>
                <a:gd name="T100" fmla="*/ 3457 w 4103"/>
                <a:gd name="T101" fmla="*/ 1348 h 1409"/>
                <a:gd name="T102" fmla="*/ 3509 w 4103"/>
                <a:gd name="T103" fmla="*/ 1194 h 1409"/>
                <a:gd name="T104" fmla="*/ 3513 w 4103"/>
                <a:gd name="T105" fmla="*/ 1168 h 1409"/>
                <a:gd name="T106" fmla="*/ 3601 w 4103"/>
                <a:gd name="T107" fmla="*/ 1196 h 1409"/>
                <a:gd name="T108" fmla="*/ 3656 w 4103"/>
                <a:gd name="T109" fmla="*/ 1317 h 1409"/>
                <a:gd name="T110" fmla="*/ 3687 w 4103"/>
                <a:gd name="T111" fmla="*/ 1406 h 1409"/>
                <a:gd name="T112" fmla="*/ 3987 w 4103"/>
                <a:gd name="T113" fmla="*/ 1145 h 1409"/>
                <a:gd name="T114" fmla="*/ 4072 w 4103"/>
                <a:gd name="T115" fmla="*/ 1129 h 1409"/>
                <a:gd name="T116" fmla="*/ 3978 w 4103"/>
                <a:gd name="T117" fmla="*/ 1225 h 1409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4103"/>
                <a:gd name="T178" fmla="*/ 0 h 1409"/>
                <a:gd name="T179" fmla="*/ 4103 w 4103"/>
                <a:gd name="T180" fmla="*/ 1409 h 1409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4103" h="1409">
                  <a:moveTo>
                    <a:pt x="2267" y="697"/>
                  </a:moveTo>
                  <a:cubicBezTo>
                    <a:pt x="2149" y="697"/>
                    <a:pt x="2149" y="697"/>
                    <a:pt x="2149" y="697"/>
                  </a:cubicBezTo>
                  <a:cubicBezTo>
                    <a:pt x="2168" y="619"/>
                    <a:pt x="2168" y="619"/>
                    <a:pt x="2168" y="619"/>
                  </a:cubicBezTo>
                  <a:cubicBezTo>
                    <a:pt x="1930" y="619"/>
                    <a:pt x="1930" y="619"/>
                    <a:pt x="1930" y="619"/>
                  </a:cubicBezTo>
                  <a:cubicBezTo>
                    <a:pt x="1911" y="697"/>
                    <a:pt x="1911" y="697"/>
                    <a:pt x="1911" y="697"/>
                  </a:cubicBezTo>
                  <a:cubicBezTo>
                    <a:pt x="1796" y="697"/>
                    <a:pt x="1796" y="697"/>
                    <a:pt x="1796" y="697"/>
                  </a:cubicBezTo>
                  <a:cubicBezTo>
                    <a:pt x="1796" y="681"/>
                    <a:pt x="1796" y="681"/>
                    <a:pt x="1796" y="681"/>
                  </a:cubicBezTo>
                  <a:cubicBezTo>
                    <a:pt x="1798" y="672"/>
                    <a:pt x="1799" y="663"/>
                    <a:pt x="1802" y="653"/>
                  </a:cubicBezTo>
                  <a:cubicBezTo>
                    <a:pt x="1823" y="569"/>
                    <a:pt x="1878" y="485"/>
                    <a:pt x="1974" y="485"/>
                  </a:cubicBezTo>
                  <a:cubicBezTo>
                    <a:pt x="2012" y="485"/>
                    <a:pt x="2050" y="499"/>
                    <a:pt x="2045" y="552"/>
                  </a:cubicBezTo>
                  <a:cubicBezTo>
                    <a:pt x="2186" y="552"/>
                    <a:pt x="2186" y="552"/>
                    <a:pt x="2186" y="552"/>
                  </a:cubicBezTo>
                  <a:cubicBezTo>
                    <a:pt x="2192" y="527"/>
                    <a:pt x="2201" y="486"/>
                    <a:pt x="2174" y="447"/>
                  </a:cubicBezTo>
                  <a:cubicBezTo>
                    <a:pt x="2145" y="406"/>
                    <a:pt x="2084" y="389"/>
                    <a:pt x="2005" y="389"/>
                  </a:cubicBezTo>
                  <a:cubicBezTo>
                    <a:pt x="1949" y="389"/>
                    <a:pt x="1867" y="398"/>
                    <a:pt x="1796" y="444"/>
                  </a:cubicBezTo>
                  <a:cubicBezTo>
                    <a:pt x="1796" y="18"/>
                    <a:pt x="1796" y="18"/>
                    <a:pt x="1796" y="18"/>
                  </a:cubicBezTo>
                  <a:cubicBezTo>
                    <a:pt x="2267" y="18"/>
                    <a:pt x="2267" y="18"/>
                    <a:pt x="2267" y="18"/>
                  </a:cubicBezTo>
                  <a:cubicBezTo>
                    <a:pt x="2267" y="697"/>
                    <a:pt x="2267" y="697"/>
                    <a:pt x="2267" y="697"/>
                  </a:cubicBezTo>
                  <a:cubicBezTo>
                    <a:pt x="2267" y="697"/>
                    <a:pt x="2267" y="697"/>
                    <a:pt x="2267" y="697"/>
                  </a:cubicBezTo>
                  <a:close/>
                  <a:moveTo>
                    <a:pt x="1989" y="812"/>
                  </a:moveTo>
                  <a:cubicBezTo>
                    <a:pt x="1962" y="817"/>
                    <a:pt x="1936" y="820"/>
                    <a:pt x="1910" y="820"/>
                  </a:cubicBezTo>
                  <a:cubicBezTo>
                    <a:pt x="1842" y="820"/>
                    <a:pt x="1795" y="788"/>
                    <a:pt x="1794" y="715"/>
                  </a:cubicBezTo>
                  <a:cubicBezTo>
                    <a:pt x="2014" y="715"/>
                    <a:pt x="2014" y="715"/>
                    <a:pt x="2014" y="715"/>
                  </a:cubicBezTo>
                  <a:cubicBezTo>
                    <a:pt x="1989" y="812"/>
                    <a:pt x="1989" y="812"/>
                    <a:pt x="1989" y="812"/>
                  </a:cubicBezTo>
                  <a:cubicBezTo>
                    <a:pt x="1989" y="812"/>
                    <a:pt x="1989" y="812"/>
                    <a:pt x="1989" y="812"/>
                  </a:cubicBezTo>
                  <a:close/>
                  <a:moveTo>
                    <a:pt x="1718" y="424"/>
                  </a:moveTo>
                  <a:cubicBezTo>
                    <a:pt x="1718" y="521"/>
                    <a:pt x="1718" y="521"/>
                    <a:pt x="1718" y="521"/>
                  </a:cubicBezTo>
                  <a:cubicBezTo>
                    <a:pt x="1685" y="567"/>
                    <a:pt x="1665" y="616"/>
                    <a:pt x="1655" y="656"/>
                  </a:cubicBezTo>
                  <a:cubicBezTo>
                    <a:pt x="1651" y="670"/>
                    <a:pt x="1649" y="684"/>
                    <a:pt x="1648" y="697"/>
                  </a:cubicBezTo>
                  <a:cubicBezTo>
                    <a:pt x="1578" y="697"/>
                    <a:pt x="1578" y="697"/>
                    <a:pt x="1578" y="697"/>
                  </a:cubicBezTo>
                  <a:cubicBezTo>
                    <a:pt x="1637" y="417"/>
                    <a:pt x="1637" y="417"/>
                    <a:pt x="1637" y="417"/>
                  </a:cubicBezTo>
                  <a:cubicBezTo>
                    <a:pt x="1438" y="416"/>
                    <a:pt x="1438" y="416"/>
                    <a:pt x="1438" y="416"/>
                  </a:cubicBezTo>
                  <a:cubicBezTo>
                    <a:pt x="1260" y="697"/>
                    <a:pt x="1260" y="697"/>
                    <a:pt x="1260" y="697"/>
                  </a:cubicBezTo>
                  <a:cubicBezTo>
                    <a:pt x="1247" y="697"/>
                    <a:pt x="1247" y="697"/>
                    <a:pt x="1247" y="697"/>
                  </a:cubicBezTo>
                  <a:cubicBezTo>
                    <a:pt x="1247" y="18"/>
                    <a:pt x="1247" y="18"/>
                    <a:pt x="1247" y="18"/>
                  </a:cubicBezTo>
                  <a:cubicBezTo>
                    <a:pt x="1718" y="18"/>
                    <a:pt x="1718" y="18"/>
                    <a:pt x="1718" y="18"/>
                  </a:cubicBezTo>
                  <a:cubicBezTo>
                    <a:pt x="1718" y="424"/>
                    <a:pt x="1718" y="424"/>
                    <a:pt x="1718" y="424"/>
                  </a:cubicBezTo>
                  <a:cubicBezTo>
                    <a:pt x="1718" y="424"/>
                    <a:pt x="1718" y="424"/>
                    <a:pt x="1718" y="424"/>
                  </a:cubicBezTo>
                  <a:close/>
                  <a:moveTo>
                    <a:pt x="1455" y="697"/>
                  </a:moveTo>
                  <a:cubicBezTo>
                    <a:pt x="1384" y="697"/>
                    <a:pt x="1384" y="697"/>
                    <a:pt x="1384" y="697"/>
                  </a:cubicBezTo>
                  <a:cubicBezTo>
                    <a:pt x="1491" y="529"/>
                    <a:pt x="1491" y="529"/>
                    <a:pt x="1491" y="529"/>
                  </a:cubicBezTo>
                  <a:cubicBezTo>
                    <a:pt x="1455" y="697"/>
                    <a:pt x="1455" y="697"/>
                    <a:pt x="1455" y="697"/>
                  </a:cubicBezTo>
                  <a:cubicBezTo>
                    <a:pt x="1455" y="697"/>
                    <a:pt x="1455" y="697"/>
                    <a:pt x="1455" y="697"/>
                  </a:cubicBezTo>
                  <a:close/>
                  <a:moveTo>
                    <a:pt x="1169" y="416"/>
                  </a:moveTo>
                  <a:cubicBezTo>
                    <a:pt x="1051" y="416"/>
                    <a:pt x="1051" y="416"/>
                    <a:pt x="1051" y="416"/>
                  </a:cubicBezTo>
                  <a:cubicBezTo>
                    <a:pt x="970" y="697"/>
                    <a:pt x="970" y="697"/>
                    <a:pt x="970" y="697"/>
                  </a:cubicBezTo>
                  <a:cubicBezTo>
                    <a:pt x="845" y="697"/>
                    <a:pt x="845" y="697"/>
                    <a:pt x="845" y="697"/>
                  </a:cubicBezTo>
                  <a:cubicBezTo>
                    <a:pt x="909" y="674"/>
                    <a:pt x="948" y="629"/>
                    <a:pt x="960" y="562"/>
                  </a:cubicBezTo>
                  <a:cubicBezTo>
                    <a:pt x="970" y="510"/>
                    <a:pt x="965" y="476"/>
                    <a:pt x="944" y="451"/>
                  </a:cubicBezTo>
                  <a:cubicBezTo>
                    <a:pt x="912" y="413"/>
                    <a:pt x="848" y="416"/>
                    <a:pt x="792" y="416"/>
                  </a:cubicBezTo>
                  <a:cubicBezTo>
                    <a:pt x="782" y="416"/>
                    <a:pt x="698" y="416"/>
                    <a:pt x="698" y="416"/>
                  </a:cubicBezTo>
                  <a:cubicBezTo>
                    <a:pt x="698" y="18"/>
                    <a:pt x="698" y="18"/>
                    <a:pt x="698" y="18"/>
                  </a:cubicBezTo>
                  <a:cubicBezTo>
                    <a:pt x="1169" y="18"/>
                    <a:pt x="1169" y="18"/>
                    <a:pt x="1169" y="18"/>
                  </a:cubicBezTo>
                  <a:cubicBezTo>
                    <a:pt x="1169" y="416"/>
                    <a:pt x="1169" y="416"/>
                    <a:pt x="1169" y="416"/>
                  </a:cubicBezTo>
                  <a:cubicBezTo>
                    <a:pt x="1169" y="416"/>
                    <a:pt x="1169" y="416"/>
                    <a:pt x="1169" y="416"/>
                  </a:cubicBezTo>
                  <a:close/>
                  <a:moveTo>
                    <a:pt x="1094" y="697"/>
                  </a:moveTo>
                  <a:cubicBezTo>
                    <a:pt x="1143" y="521"/>
                    <a:pt x="1143" y="521"/>
                    <a:pt x="1143" y="521"/>
                  </a:cubicBezTo>
                  <a:cubicBezTo>
                    <a:pt x="1145" y="697"/>
                    <a:pt x="1145" y="697"/>
                    <a:pt x="1145" y="697"/>
                  </a:cubicBezTo>
                  <a:cubicBezTo>
                    <a:pt x="1094" y="697"/>
                    <a:pt x="1094" y="697"/>
                    <a:pt x="1094" y="697"/>
                  </a:cubicBezTo>
                  <a:cubicBezTo>
                    <a:pt x="1094" y="697"/>
                    <a:pt x="1094" y="697"/>
                    <a:pt x="1094" y="697"/>
                  </a:cubicBezTo>
                  <a:close/>
                  <a:moveTo>
                    <a:pt x="751" y="630"/>
                  </a:moveTo>
                  <a:cubicBezTo>
                    <a:pt x="751" y="630"/>
                    <a:pt x="751" y="630"/>
                    <a:pt x="751" y="630"/>
                  </a:cubicBezTo>
                  <a:cubicBezTo>
                    <a:pt x="746" y="630"/>
                    <a:pt x="741" y="631"/>
                    <a:pt x="736" y="631"/>
                  </a:cubicBezTo>
                  <a:cubicBezTo>
                    <a:pt x="729" y="631"/>
                    <a:pt x="724" y="631"/>
                    <a:pt x="719" y="631"/>
                  </a:cubicBezTo>
                  <a:cubicBezTo>
                    <a:pt x="689" y="631"/>
                    <a:pt x="689" y="631"/>
                    <a:pt x="689" y="631"/>
                  </a:cubicBezTo>
                  <a:cubicBezTo>
                    <a:pt x="703" y="579"/>
                    <a:pt x="703" y="579"/>
                    <a:pt x="703" y="579"/>
                  </a:cubicBezTo>
                  <a:cubicBezTo>
                    <a:pt x="709" y="554"/>
                    <a:pt x="709" y="554"/>
                    <a:pt x="709" y="554"/>
                  </a:cubicBezTo>
                  <a:cubicBezTo>
                    <a:pt x="725" y="494"/>
                    <a:pt x="725" y="494"/>
                    <a:pt x="725" y="494"/>
                  </a:cubicBezTo>
                  <a:cubicBezTo>
                    <a:pt x="732" y="494"/>
                    <a:pt x="739" y="494"/>
                    <a:pt x="746" y="494"/>
                  </a:cubicBezTo>
                  <a:cubicBezTo>
                    <a:pt x="769" y="494"/>
                    <a:pt x="769" y="494"/>
                    <a:pt x="769" y="494"/>
                  </a:cubicBezTo>
                  <a:cubicBezTo>
                    <a:pt x="809" y="494"/>
                    <a:pt x="834" y="496"/>
                    <a:pt x="843" y="509"/>
                  </a:cubicBezTo>
                  <a:cubicBezTo>
                    <a:pt x="850" y="518"/>
                    <a:pt x="849" y="535"/>
                    <a:pt x="841" y="560"/>
                  </a:cubicBezTo>
                  <a:cubicBezTo>
                    <a:pt x="827" y="603"/>
                    <a:pt x="809" y="626"/>
                    <a:pt x="751" y="630"/>
                  </a:cubicBezTo>
                  <a:moveTo>
                    <a:pt x="620" y="441"/>
                  </a:moveTo>
                  <a:cubicBezTo>
                    <a:pt x="613" y="465"/>
                    <a:pt x="613" y="465"/>
                    <a:pt x="613" y="465"/>
                  </a:cubicBezTo>
                  <a:cubicBezTo>
                    <a:pt x="545" y="689"/>
                    <a:pt x="545" y="689"/>
                    <a:pt x="545" y="689"/>
                  </a:cubicBezTo>
                  <a:cubicBezTo>
                    <a:pt x="542" y="697"/>
                    <a:pt x="542" y="697"/>
                    <a:pt x="542" y="697"/>
                  </a:cubicBezTo>
                  <a:cubicBezTo>
                    <a:pt x="321" y="697"/>
                    <a:pt x="321" y="697"/>
                    <a:pt x="321" y="697"/>
                  </a:cubicBezTo>
                  <a:cubicBezTo>
                    <a:pt x="303" y="661"/>
                    <a:pt x="303" y="661"/>
                    <a:pt x="303" y="661"/>
                  </a:cubicBezTo>
                  <a:cubicBezTo>
                    <a:pt x="542" y="417"/>
                    <a:pt x="542" y="417"/>
                    <a:pt x="542" y="417"/>
                  </a:cubicBezTo>
                  <a:cubicBezTo>
                    <a:pt x="389" y="417"/>
                    <a:pt x="389" y="417"/>
                    <a:pt x="389" y="417"/>
                  </a:cubicBezTo>
                  <a:cubicBezTo>
                    <a:pt x="202" y="618"/>
                    <a:pt x="202" y="618"/>
                    <a:pt x="202" y="618"/>
                  </a:cubicBezTo>
                  <a:cubicBezTo>
                    <a:pt x="262" y="417"/>
                    <a:pt x="262" y="417"/>
                    <a:pt x="262" y="417"/>
                  </a:cubicBezTo>
                  <a:cubicBezTo>
                    <a:pt x="149" y="417"/>
                    <a:pt x="149" y="417"/>
                    <a:pt x="149" y="417"/>
                  </a:cubicBezTo>
                  <a:cubicBezTo>
                    <a:pt x="149" y="18"/>
                    <a:pt x="149" y="18"/>
                    <a:pt x="149" y="18"/>
                  </a:cubicBezTo>
                  <a:cubicBezTo>
                    <a:pt x="620" y="18"/>
                    <a:pt x="620" y="18"/>
                    <a:pt x="620" y="18"/>
                  </a:cubicBezTo>
                  <a:cubicBezTo>
                    <a:pt x="620" y="441"/>
                    <a:pt x="620" y="441"/>
                    <a:pt x="620" y="441"/>
                  </a:cubicBezTo>
                  <a:cubicBezTo>
                    <a:pt x="620" y="441"/>
                    <a:pt x="620" y="441"/>
                    <a:pt x="620" y="441"/>
                  </a:cubicBezTo>
                  <a:close/>
                  <a:moveTo>
                    <a:pt x="178" y="697"/>
                  </a:moveTo>
                  <a:cubicBezTo>
                    <a:pt x="179" y="695"/>
                    <a:pt x="179" y="695"/>
                    <a:pt x="179" y="695"/>
                  </a:cubicBezTo>
                  <a:cubicBezTo>
                    <a:pt x="180" y="697"/>
                    <a:pt x="180" y="697"/>
                    <a:pt x="180" y="697"/>
                  </a:cubicBezTo>
                  <a:cubicBezTo>
                    <a:pt x="178" y="697"/>
                    <a:pt x="178" y="697"/>
                    <a:pt x="178" y="697"/>
                  </a:cubicBezTo>
                  <a:cubicBezTo>
                    <a:pt x="178" y="697"/>
                    <a:pt x="178" y="697"/>
                    <a:pt x="178" y="697"/>
                  </a:cubicBezTo>
                  <a:close/>
                  <a:moveTo>
                    <a:pt x="1778" y="0"/>
                  </a:moveTo>
                  <a:cubicBezTo>
                    <a:pt x="1778" y="457"/>
                    <a:pt x="1778" y="457"/>
                    <a:pt x="1778" y="457"/>
                  </a:cubicBezTo>
                  <a:cubicBezTo>
                    <a:pt x="1763" y="469"/>
                    <a:pt x="1749" y="483"/>
                    <a:pt x="1736" y="498"/>
                  </a:cubicBezTo>
                  <a:cubicBezTo>
                    <a:pt x="1736" y="0"/>
                    <a:pt x="1736" y="0"/>
                    <a:pt x="1736" y="0"/>
                  </a:cubicBezTo>
                  <a:cubicBezTo>
                    <a:pt x="1229" y="0"/>
                    <a:pt x="1229" y="0"/>
                    <a:pt x="1229" y="0"/>
                  </a:cubicBezTo>
                  <a:cubicBezTo>
                    <a:pt x="1229" y="416"/>
                    <a:pt x="1229" y="416"/>
                    <a:pt x="1229" y="416"/>
                  </a:cubicBezTo>
                  <a:cubicBezTo>
                    <a:pt x="1187" y="416"/>
                    <a:pt x="1187" y="416"/>
                    <a:pt x="1187" y="416"/>
                  </a:cubicBezTo>
                  <a:cubicBezTo>
                    <a:pt x="1187" y="0"/>
                    <a:pt x="1187" y="0"/>
                    <a:pt x="1187" y="0"/>
                  </a:cubicBezTo>
                  <a:cubicBezTo>
                    <a:pt x="680" y="0"/>
                    <a:pt x="680" y="0"/>
                    <a:pt x="680" y="0"/>
                  </a:cubicBezTo>
                  <a:cubicBezTo>
                    <a:pt x="680" y="417"/>
                    <a:pt x="680" y="417"/>
                    <a:pt x="680" y="417"/>
                  </a:cubicBezTo>
                  <a:cubicBezTo>
                    <a:pt x="638" y="417"/>
                    <a:pt x="638" y="417"/>
                    <a:pt x="638" y="417"/>
                  </a:cubicBezTo>
                  <a:cubicBezTo>
                    <a:pt x="638" y="0"/>
                    <a:pt x="638" y="0"/>
                    <a:pt x="638" y="0"/>
                  </a:cubicBezTo>
                  <a:cubicBezTo>
                    <a:pt x="131" y="0"/>
                    <a:pt x="131" y="0"/>
                    <a:pt x="131" y="0"/>
                  </a:cubicBezTo>
                  <a:cubicBezTo>
                    <a:pt x="131" y="475"/>
                    <a:pt x="131" y="475"/>
                    <a:pt x="131" y="475"/>
                  </a:cubicBezTo>
                  <a:cubicBezTo>
                    <a:pt x="2" y="906"/>
                    <a:pt x="2" y="906"/>
                    <a:pt x="2" y="906"/>
                  </a:cubicBezTo>
                  <a:cubicBezTo>
                    <a:pt x="115" y="906"/>
                    <a:pt x="115" y="906"/>
                    <a:pt x="115" y="906"/>
                  </a:cubicBezTo>
                  <a:cubicBezTo>
                    <a:pt x="173" y="715"/>
                    <a:pt x="173" y="715"/>
                    <a:pt x="173" y="715"/>
                  </a:cubicBezTo>
                  <a:cubicBezTo>
                    <a:pt x="189" y="715"/>
                    <a:pt x="189" y="715"/>
                    <a:pt x="189" y="715"/>
                  </a:cubicBezTo>
                  <a:cubicBezTo>
                    <a:pt x="283" y="906"/>
                    <a:pt x="283" y="906"/>
                    <a:pt x="283" y="906"/>
                  </a:cubicBezTo>
                  <a:cubicBezTo>
                    <a:pt x="421" y="906"/>
                    <a:pt x="421" y="906"/>
                    <a:pt x="421" y="906"/>
                  </a:cubicBezTo>
                  <a:cubicBezTo>
                    <a:pt x="329" y="715"/>
                    <a:pt x="329" y="715"/>
                    <a:pt x="329" y="715"/>
                  </a:cubicBezTo>
                  <a:cubicBezTo>
                    <a:pt x="537" y="715"/>
                    <a:pt x="537" y="715"/>
                    <a:pt x="537" y="715"/>
                  </a:cubicBezTo>
                  <a:cubicBezTo>
                    <a:pt x="479" y="906"/>
                    <a:pt x="479" y="906"/>
                    <a:pt x="479" y="906"/>
                  </a:cubicBezTo>
                  <a:cubicBezTo>
                    <a:pt x="604" y="906"/>
                    <a:pt x="604" y="906"/>
                    <a:pt x="604" y="906"/>
                  </a:cubicBezTo>
                  <a:cubicBezTo>
                    <a:pt x="661" y="715"/>
                    <a:pt x="661" y="715"/>
                    <a:pt x="661" y="715"/>
                  </a:cubicBezTo>
                  <a:cubicBezTo>
                    <a:pt x="688" y="715"/>
                    <a:pt x="688" y="715"/>
                    <a:pt x="688" y="715"/>
                  </a:cubicBezTo>
                  <a:cubicBezTo>
                    <a:pt x="688" y="715"/>
                    <a:pt x="688" y="715"/>
                    <a:pt x="688" y="715"/>
                  </a:cubicBezTo>
                  <a:cubicBezTo>
                    <a:pt x="727" y="715"/>
                    <a:pt x="727" y="715"/>
                    <a:pt x="727" y="715"/>
                  </a:cubicBezTo>
                  <a:cubicBezTo>
                    <a:pt x="730" y="715"/>
                    <a:pt x="730" y="715"/>
                    <a:pt x="730" y="715"/>
                  </a:cubicBezTo>
                  <a:cubicBezTo>
                    <a:pt x="965" y="715"/>
                    <a:pt x="965" y="715"/>
                    <a:pt x="965" y="715"/>
                  </a:cubicBezTo>
                  <a:cubicBezTo>
                    <a:pt x="910" y="905"/>
                    <a:pt x="910" y="905"/>
                    <a:pt x="910" y="905"/>
                  </a:cubicBezTo>
                  <a:cubicBezTo>
                    <a:pt x="1035" y="905"/>
                    <a:pt x="1035" y="905"/>
                    <a:pt x="1035" y="905"/>
                  </a:cubicBezTo>
                  <a:cubicBezTo>
                    <a:pt x="1088" y="715"/>
                    <a:pt x="1088" y="715"/>
                    <a:pt x="1088" y="715"/>
                  </a:cubicBezTo>
                  <a:cubicBezTo>
                    <a:pt x="1145" y="715"/>
                    <a:pt x="1145" y="715"/>
                    <a:pt x="1145" y="715"/>
                  </a:cubicBezTo>
                  <a:cubicBezTo>
                    <a:pt x="1146" y="905"/>
                    <a:pt x="1146" y="905"/>
                    <a:pt x="1146" y="905"/>
                  </a:cubicBezTo>
                  <a:cubicBezTo>
                    <a:pt x="1252" y="905"/>
                    <a:pt x="1252" y="905"/>
                    <a:pt x="1252" y="905"/>
                  </a:cubicBezTo>
                  <a:cubicBezTo>
                    <a:pt x="1372" y="715"/>
                    <a:pt x="1372" y="715"/>
                    <a:pt x="1372" y="715"/>
                  </a:cubicBezTo>
                  <a:cubicBezTo>
                    <a:pt x="1451" y="715"/>
                    <a:pt x="1451" y="715"/>
                    <a:pt x="1451" y="715"/>
                  </a:cubicBezTo>
                  <a:cubicBezTo>
                    <a:pt x="1410" y="905"/>
                    <a:pt x="1410" y="905"/>
                    <a:pt x="1410" y="905"/>
                  </a:cubicBezTo>
                  <a:cubicBezTo>
                    <a:pt x="1534" y="905"/>
                    <a:pt x="1534" y="905"/>
                    <a:pt x="1534" y="905"/>
                  </a:cubicBezTo>
                  <a:cubicBezTo>
                    <a:pt x="1574" y="715"/>
                    <a:pt x="1574" y="715"/>
                    <a:pt x="1574" y="715"/>
                  </a:cubicBezTo>
                  <a:cubicBezTo>
                    <a:pt x="1645" y="715"/>
                    <a:pt x="1645" y="715"/>
                    <a:pt x="1645" y="715"/>
                  </a:cubicBezTo>
                  <a:cubicBezTo>
                    <a:pt x="1643" y="774"/>
                    <a:pt x="1658" y="827"/>
                    <a:pt x="1697" y="863"/>
                  </a:cubicBezTo>
                  <a:cubicBezTo>
                    <a:pt x="1745" y="907"/>
                    <a:pt x="1818" y="916"/>
                    <a:pt x="1872" y="916"/>
                  </a:cubicBezTo>
                  <a:cubicBezTo>
                    <a:pt x="1947" y="916"/>
                    <a:pt x="2024" y="905"/>
                    <a:pt x="2102" y="888"/>
                  </a:cubicBezTo>
                  <a:cubicBezTo>
                    <a:pt x="2145" y="715"/>
                    <a:pt x="2145" y="715"/>
                    <a:pt x="2145" y="715"/>
                  </a:cubicBezTo>
                  <a:cubicBezTo>
                    <a:pt x="2285" y="715"/>
                    <a:pt x="2285" y="715"/>
                    <a:pt x="2285" y="715"/>
                  </a:cubicBezTo>
                  <a:cubicBezTo>
                    <a:pt x="2285" y="0"/>
                    <a:pt x="2285" y="0"/>
                    <a:pt x="2285" y="0"/>
                  </a:cubicBezTo>
                  <a:cubicBezTo>
                    <a:pt x="1778" y="0"/>
                    <a:pt x="1778" y="0"/>
                    <a:pt x="1778" y="0"/>
                  </a:cubicBezTo>
                  <a:cubicBezTo>
                    <a:pt x="1778" y="0"/>
                    <a:pt x="1778" y="0"/>
                    <a:pt x="1778" y="0"/>
                  </a:cubicBezTo>
                  <a:close/>
                  <a:moveTo>
                    <a:pt x="222" y="1195"/>
                  </a:moveTo>
                  <a:cubicBezTo>
                    <a:pt x="203" y="1286"/>
                    <a:pt x="203" y="1286"/>
                    <a:pt x="203" y="1286"/>
                  </a:cubicBezTo>
                  <a:cubicBezTo>
                    <a:pt x="200" y="1299"/>
                    <a:pt x="196" y="1320"/>
                    <a:pt x="220" y="1320"/>
                  </a:cubicBezTo>
                  <a:cubicBezTo>
                    <a:pt x="249" y="1320"/>
                    <a:pt x="253" y="1298"/>
                    <a:pt x="259" y="1272"/>
                  </a:cubicBezTo>
                  <a:cubicBezTo>
                    <a:pt x="275" y="1195"/>
                    <a:pt x="275" y="1195"/>
                    <a:pt x="275" y="1195"/>
                  </a:cubicBezTo>
                  <a:cubicBezTo>
                    <a:pt x="321" y="1195"/>
                    <a:pt x="321" y="1195"/>
                    <a:pt x="321" y="1195"/>
                  </a:cubicBezTo>
                  <a:cubicBezTo>
                    <a:pt x="300" y="1296"/>
                    <a:pt x="300" y="1296"/>
                    <a:pt x="300" y="1296"/>
                  </a:cubicBezTo>
                  <a:cubicBezTo>
                    <a:pt x="294" y="1329"/>
                    <a:pt x="293" y="1333"/>
                    <a:pt x="292" y="1337"/>
                  </a:cubicBezTo>
                  <a:cubicBezTo>
                    <a:pt x="292" y="1341"/>
                    <a:pt x="291" y="1344"/>
                    <a:pt x="291" y="1348"/>
                  </a:cubicBezTo>
                  <a:cubicBezTo>
                    <a:pt x="247" y="1348"/>
                    <a:pt x="247" y="1348"/>
                    <a:pt x="247" y="1348"/>
                  </a:cubicBezTo>
                  <a:cubicBezTo>
                    <a:pt x="250" y="1328"/>
                    <a:pt x="250" y="1328"/>
                    <a:pt x="250" y="1328"/>
                  </a:cubicBezTo>
                  <a:cubicBezTo>
                    <a:pt x="244" y="1334"/>
                    <a:pt x="229" y="1352"/>
                    <a:pt x="200" y="1352"/>
                  </a:cubicBezTo>
                  <a:cubicBezTo>
                    <a:pt x="179" y="1352"/>
                    <a:pt x="164" y="1343"/>
                    <a:pt x="158" y="1331"/>
                  </a:cubicBezTo>
                  <a:cubicBezTo>
                    <a:pt x="151" y="1319"/>
                    <a:pt x="155" y="1297"/>
                    <a:pt x="157" y="1290"/>
                  </a:cubicBezTo>
                  <a:cubicBezTo>
                    <a:pt x="177" y="1195"/>
                    <a:pt x="177" y="1195"/>
                    <a:pt x="177" y="1195"/>
                  </a:cubicBezTo>
                  <a:cubicBezTo>
                    <a:pt x="222" y="1195"/>
                    <a:pt x="222" y="1195"/>
                    <a:pt x="222" y="1195"/>
                  </a:cubicBezTo>
                  <a:cubicBezTo>
                    <a:pt x="222" y="1195"/>
                    <a:pt x="222" y="1195"/>
                    <a:pt x="222" y="1195"/>
                  </a:cubicBezTo>
                  <a:close/>
                  <a:moveTo>
                    <a:pt x="514" y="1225"/>
                  </a:moveTo>
                  <a:cubicBezTo>
                    <a:pt x="550" y="1225"/>
                    <a:pt x="550" y="1225"/>
                    <a:pt x="550" y="1225"/>
                  </a:cubicBezTo>
                  <a:cubicBezTo>
                    <a:pt x="556" y="1196"/>
                    <a:pt x="556" y="1196"/>
                    <a:pt x="556" y="1196"/>
                  </a:cubicBezTo>
                  <a:cubicBezTo>
                    <a:pt x="520" y="1196"/>
                    <a:pt x="520" y="1196"/>
                    <a:pt x="520" y="1196"/>
                  </a:cubicBezTo>
                  <a:cubicBezTo>
                    <a:pt x="530" y="1149"/>
                    <a:pt x="530" y="1149"/>
                    <a:pt x="530" y="1149"/>
                  </a:cubicBezTo>
                  <a:cubicBezTo>
                    <a:pt x="482" y="1166"/>
                    <a:pt x="482" y="1166"/>
                    <a:pt x="482" y="1166"/>
                  </a:cubicBezTo>
                  <a:cubicBezTo>
                    <a:pt x="475" y="1196"/>
                    <a:pt x="475" y="1196"/>
                    <a:pt x="475" y="1196"/>
                  </a:cubicBezTo>
                  <a:cubicBezTo>
                    <a:pt x="414" y="1196"/>
                    <a:pt x="414" y="1196"/>
                    <a:pt x="414" y="1196"/>
                  </a:cubicBezTo>
                  <a:cubicBezTo>
                    <a:pt x="424" y="1149"/>
                    <a:pt x="424" y="1149"/>
                    <a:pt x="424" y="1149"/>
                  </a:cubicBezTo>
                  <a:cubicBezTo>
                    <a:pt x="376" y="1166"/>
                    <a:pt x="376" y="1166"/>
                    <a:pt x="376" y="1166"/>
                  </a:cubicBezTo>
                  <a:cubicBezTo>
                    <a:pt x="369" y="1196"/>
                    <a:pt x="369" y="1196"/>
                    <a:pt x="369" y="1196"/>
                  </a:cubicBezTo>
                  <a:cubicBezTo>
                    <a:pt x="340" y="1196"/>
                    <a:pt x="340" y="1196"/>
                    <a:pt x="340" y="1196"/>
                  </a:cubicBezTo>
                  <a:cubicBezTo>
                    <a:pt x="333" y="1225"/>
                    <a:pt x="333" y="1225"/>
                    <a:pt x="333" y="1225"/>
                  </a:cubicBezTo>
                  <a:cubicBezTo>
                    <a:pt x="363" y="1225"/>
                    <a:pt x="363" y="1225"/>
                    <a:pt x="363" y="1225"/>
                  </a:cubicBezTo>
                  <a:cubicBezTo>
                    <a:pt x="345" y="1310"/>
                    <a:pt x="345" y="1310"/>
                    <a:pt x="345" y="1310"/>
                  </a:cubicBezTo>
                  <a:cubicBezTo>
                    <a:pt x="342" y="1322"/>
                    <a:pt x="336" y="1351"/>
                    <a:pt x="382" y="1351"/>
                  </a:cubicBezTo>
                  <a:cubicBezTo>
                    <a:pt x="389" y="1351"/>
                    <a:pt x="402" y="1350"/>
                    <a:pt x="417" y="1346"/>
                  </a:cubicBezTo>
                  <a:cubicBezTo>
                    <a:pt x="424" y="1317"/>
                    <a:pt x="424" y="1317"/>
                    <a:pt x="424" y="1317"/>
                  </a:cubicBezTo>
                  <a:cubicBezTo>
                    <a:pt x="418" y="1317"/>
                    <a:pt x="415" y="1317"/>
                    <a:pt x="408" y="1317"/>
                  </a:cubicBezTo>
                  <a:cubicBezTo>
                    <a:pt x="388" y="1317"/>
                    <a:pt x="391" y="1309"/>
                    <a:pt x="393" y="1295"/>
                  </a:cubicBezTo>
                  <a:cubicBezTo>
                    <a:pt x="408" y="1225"/>
                    <a:pt x="408" y="1225"/>
                    <a:pt x="408" y="1225"/>
                  </a:cubicBezTo>
                  <a:cubicBezTo>
                    <a:pt x="469" y="1225"/>
                    <a:pt x="469" y="1225"/>
                    <a:pt x="469" y="1225"/>
                  </a:cubicBezTo>
                  <a:cubicBezTo>
                    <a:pt x="451" y="1310"/>
                    <a:pt x="451" y="1310"/>
                    <a:pt x="451" y="1310"/>
                  </a:cubicBezTo>
                  <a:cubicBezTo>
                    <a:pt x="448" y="1322"/>
                    <a:pt x="442" y="1351"/>
                    <a:pt x="488" y="1351"/>
                  </a:cubicBezTo>
                  <a:cubicBezTo>
                    <a:pt x="495" y="1351"/>
                    <a:pt x="508" y="1350"/>
                    <a:pt x="523" y="1346"/>
                  </a:cubicBezTo>
                  <a:cubicBezTo>
                    <a:pt x="530" y="1317"/>
                    <a:pt x="530" y="1317"/>
                    <a:pt x="530" y="1317"/>
                  </a:cubicBezTo>
                  <a:cubicBezTo>
                    <a:pt x="524" y="1317"/>
                    <a:pt x="521" y="1317"/>
                    <a:pt x="514" y="1317"/>
                  </a:cubicBezTo>
                  <a:cubicBezTo>
                    <a:pt x="494" y="1317"/>
                    <a:pt x="496" y="1309"/>
                    <a:pt x="499" y="1295"/>
                  </a:cubicBezTo>
                  <a:cubicBezTo>
                    <a:pt x="514" y="1225"/>
                    <a:pt x="514" y="1225"/>
                    <a:pt x="514" y="1225"/>
                  </a:cubicBezTo>
                  <a:cubicBezTo>
                    <a:pt x="514" y="1225"/>
                    <a:pt x="514" y="1225"/>
                    <a:pt x="514" y="1225"/>
                  </a:cubicBezTo>
                  <a:close/>
                  <a:moveTo>
                    <a:pt x="579" y="1194"/>
                  </a:moveTo>
                  <a:cubicBezTo>
                    <a:pt x="624" y="1194"/>
                    <a:pt x="624" y="1194"/>
                    <a:pt x="624" y="1194"/>
                  </a:cubicBezTo>
                  <a:cubicBezTo>
                    <a:pt x="591" y="1348"/>
                    <a:pt x="591" y="1348"/>
                    <a:pt x="591" y="1348"/>
                  </a:cubicBezTo>
                  <a:cubicBezTo>
                    <a:pt x="546" y="1348"/>
                    <a:pt x="546" y="1348"/>
                    <a:pt x="546" y="1348"/>
                  </a:cubicBezTo>
                  <a:cubicBezTo>
                    <a:pt x="579" y="1194"/>
                    <a:pt x="579" y="1194"/>
                    <a:pt x="579" y="1194"/>
                  </a:cubicBezTo>
                  <a:cubicBezTo>
                    <a:pt x="579" y="1194"/>
                    <a:pt x="579" y="1194"/>
                    <a:pt x="579" y="1194"/>
                  </a:cubicBezTo>
                  <a:close/>
                  <a:moveTo>
                    <a:pt x="591" y="1129"/>
                  </a:moveTo>
                  <a:cubicBezTo>
                    <a:pt x="640" y="1129"/>
                    <a:pt x="640" y="1129"/>
                    <a:pt x="640" y="1129"/>
                  </a:cubicBezTo>
                  <a:cubicBezTo>
                    <a:pt x="631" y="1168"/>
                    <a:pt x="631" y="1168"/>
                    <a:pt x="631" y="1168"/>
                  </a:cubicBezTo>
                  <a:cubicBezTo>
                    <a:pt x="583" y="1168"/>
                    <a:pt x="583" y="1168"/>
                    <a:pt x="583" y="1168"/>
                  </a:cubicBezTo>
                  <a:cubicBezTo>
                    <a:pt x="591" y="1129"/>
                    <a:pt x="591" y="1129"/>
                    <a:pt x="591" y="1129"/>
                  </a:cubicBezTo>
                  <a:cubicBezTo>
                    <a:pt x="591" y="1129"/>
                    <a:pt x="591" y="1129"/>
                    <a:pt x="591" y="1129"/>
                  </a:cubicBezTo>
                  <a:close/>
                  <a:moveTo>
                    <a:pt x="653" y="1222"/>
                  </a:moveTo>
                  <a:cubicBezTo>
                    <a:pt x="654" y="1221"/>
                    <a:pt x="657" y="1205"/>
                    <a:pt x="659" y="1194"/>
                  </a:cubicBezTo>
                  <a:cubicBezTo>
                    <a:pt x="702" y="1194"/>
                    <a:pt x="702" y="1194"/>
                    <a:pt x="702" y="1194"/>
                  </a:cubicBezTo>
                  <a:cubicBezTo>
                    <a:pt x="698" y="1217"/>
                    <a:pt x="698" y="1217"/>
                    <a:pt x="698" y="1217"/>
                  </a:cubicBezTo>
                  <a:cubicBezTo>
                    <a:pt x="704" y="1210"/>
                    <a:pt x="720" y="1191"/>
                    <a:pt x="753" y="1191"/>
                  </a:cubicBezTo>
                  <a:cubicBezTo>
                    <a:pt x="784" y="1191"/>
                    <a:pt x="793" y="1209"/>
                    <a:pt x="794" y="1220"/>
                  </a:cubicBezTo>
                  <a:cubicBezTo>
                    <a:pt x="796" y="1229"/>
                    <a:pt x="795" y="1236"/>
                    <a:pt x="789" y="1265"/>
                  </a:cubicBezTo>
                  <a:cubicBezTo>
                    <a:pt x="771" y="1348"/>
                    <a:pt x="771" y="1348"/>
                    <a:pt x="771" y="1348"/>
                  </a:cubicBezTo>
                  <a:cubicBezTo>
                    <a:pt x="725" y="1348"/>
                    <a:pt x="725" y="1348"/>
                    <a:pt x="725" y="1348"/>
                  </a:cubicBezTo>
                  <a:cubicBezTo>
                    <a:pt x="746" y="1253"/>
                    <a:pt x="746" y="1253"/>
                    <a:pt x="746" y="1253"/>
                  </a:cubicBezTo>
                  <a:cubicBezTo>
                    <a:pt x="747" y="1246"/>
                    <a:pt x="748" y="1241"/>
                    <a:pt x="746" y="1236"/>
                  </a:cubicBezTo>
                  <a:cubicBezTo>
                    <a:pt x="745" y="1230"/>
                    <a:pt x="739" y="1223"/>
                    <a:pt x="728" y="1223"/>
                  </a:cubicBezTo>
                  <a:cubicBezTo>
                    <a:pt x="718" y="1223"/>
                    <a:pt x="708" y="1227"/>
                    <a:pt x="702" y="1235"/>
                  </a:cubicBezTo>
                  <a:cubicBezTo>
                    <a:pt x="698" y="1239"/>
                    <a:pt x="694" y="1246"/>
                    <a:pt x="691" y="1258"/>
                  </a:cubicBezTo>
                  <a:cubicBezTo>
                    <a:pt x="672" y="1348"/>
                    <a:pt x="672" y="1348"/>
                    <a:pt x="672" y="1348"/>
                  </a:cubicBezTo>
                  <a:cubicBezTo>
                    <a:pt x="627" y="1348"/>
                    <a:pt x="627" y="1348"/>
                    <a:pt x="627" y="1348"/>
                  </a:cubicBezTo>
                  <a:cubicBezTo>
                    <a:pt x="653" y="1222"/>
                    <a:pt x="653" y="1222"/>
                    <a:pt x="653" y="1222"/>
                  </a:cubicBezTo>
                  <a:cubicBezTo>
                    <a:pt x="653" y="1222"/>
                    <a:pt x="653" y="1222"/>
                    <a:pt x="653" y="1222"/>
                  </a:cubicBezTo>
                  <a:close/>
                  <a:moveTo>
                    <a:pt x="985" y="1196"/>
                  </a:moveTo>
                  <a:cubicBezTo>
                    <a:pt x="981" y="1207"/>
                    <a:pt x="978" y="1218"/>
                    <a:pt x="975" y="1233"/>
                  </a:cubicBezTo>
                  <a:cubicBezTo>
                    <a:pt x="951" y="1346"/>
                    <a:pt x="951" y="1346"/>
                    <a:pt x="951" y="1346"/>
                  </a:cubicBezTo>
                  <a:cubicBezTo>
                    <a:pt x="939" y="1403"/>
                    <a:pt x="891" y="1409"/>
                    <a:pt x="861" y="1409"/>
                  </a:cubicBezTo>
                  <a:cubicBezTo>
                    <a:pt x="839" y="1409"/>
                    <a:pt x="797" y="1406"/>
                    <a:pt x="804" y="1359"/>
                  </a:cubicBezTo>
                  <a:cubicBezTo>
                    <a:pt x="847" y="1359"/>
                    <a:pt x="847" y="1359"/>
                    <a:pt x="847" y="1359"/>
                  </a:cubicBezTo>
                  <a:cubicBezTo>
                    <a:pt x="847" y="1362"/>
                    <a:pt x="847" y="1367"/>
                    <a:pt x="850" y="1372"/>
                  </a:cubicBezTo>
                  <a:cubicBezTo>
                    <a:pt x="852" y="1376"/>
                    <a:pt x="858" y="1380"/>
                    <a:pt x="869" y="1380"/>
                  </a:cubicBezTo>
                  <a:cubicBezTo>
                    <a:pt x="883" y="1380"/>
                    <a:pt x="896" y="1374"/>
                    <a:pt x="902" y="1360"/>
                  </a:cubicBezTo>
                  <a:cubicBezTo>
                    <a:pt x="905" y="1353"/>
                    <a:pt x="906" y="1347"/>
                    <a:pt x="912" y="1324"/>
                  </a:cubicBezTo>
                  <a:cubicBezTo>
                    <a:pt x="893" y="1343"/>
                    <a:pt x="877" y="1345"/>
                    <a:pt x="866" y="1345"/>
                  </a:cubicBezTo>
                  <a:cubicBezTo>
                    <a:pt x="822" y="1345"/>
                    <a:pt x="809" y="1307"/>
                    <a:pt x="817" y="1270"/>
                  </a:cubicBezTo>
                  <a:cubicBezTo>
                    <a:pt x="825" y="1231"/>
                    <a:pt x="855" y="1194"/>
                    <a:pt x="899" y="1194"/>
                  </a:cubicBezTo>
                  <a:cubicBezTo>
                    <a:pt x="927" y="1194"/>
                    <a:pt x="934" y="1209"/>
                    <a:pt x="937" y="1216"/>
                  </a:cubicBezTo>
                  <a:cubicBezTo>
                    <a:pt x="943" y="1196"/>
                    <a:pt x="943" y="1196"/>
                    <a:pt x="943" y="1196"/>
                  </a:cubicBezTo>
                  <a:cubicBezTo>
                    <a:pt x="985" y="1196"/>
                    <a:pt x="985" y="1196"/>
                    <a:pt x="985" y="1196"/>
                  </a:cubicBezTo>
                  <a:cubicBezTo>
                    <a:pt x="985" y="1196"/>
                    <a:pt x="985" y="1196"/>
                    <a:pt x="985" y="1196"/>
                  </a:cubicBezTo>
                  <a:close/>
                  <a:moveTo>
                    <a:pt x="883" y="1315"/>
                  </a:moveTo>
                  <a:cubicBezTo>
                    <a:pt x="914" y="1315"/>
                    <a:pt x="922" y="1277"/>
                    <a:pt x="924" y="1271"/>
                  </a:cubicBezTo>
                  <a:cubicBezTo>
                    <a:pt x="927" y="1253"/>
                    <a:pt x="930" y="1224"/>
                    <a:pt x="903" y="1224"/>
                  </a:cubicBezTo>
                  <a:cubicBezTo>
                    <a:pt x="886" y="1224"/>
                    <a:pt x="869" y="1237"/>
                    <a:pt x="862" y="1270"/>
                  </a:cubicBezTo>
                  <a:cubicBezTo>
                    <a:pt x="861" y="1277"/>
                    <a:pt x="853" y="1315"/>
                    <a:pt x="883" y="1315"/>
                  </a:cubicBezTo>
                  <a:moveTo>
                    <a:pt x="1164" y="1346"/>
                  </a:moveTo>
                  <a:cubicBezTo>
                    <a:pt x="1149" y="1350"/>
                    <a:pt x="1136" y="1351"/>
                    <a:pt x="1129" y="1351"/>
                  </a:cubicBezTo>
                  <a:cubicBezTo>
                    <a:pt x="1083" y="1351"/>
                    <a:pt x="1089" y="1322"/>
                    <a:pt x="1092" y="1310"/>
                  </a:cubicBezTo>
                  <a:cubicBezTo>
                    <a:pt x="1110" y="1225"/>
                    <a:pt x="1110" y="1225"/>
                    <a:pt x="1110" y="1225"/>
                  </a:cubicBezTo>
                  <a:cubicBezTo>
                    <a:pt x="1080" y="1225"/>
                    <a:pt x="1080" y="1225"/>
                    <a:pt x="1080" y="1225"/>
                  </a:cubicBezTo>
                  <a:cubicBezTo>
                    <a:pt x="1087" y="1196"/>
                    <a:pt x="1087" y="1196"/>
                    <a:pt x="1087" y="1196"/>
                  </a:cubicBezTo>
                  <a:cubicBezTo>
                    <a:pt x="1116" y="1196"/>
                    <a:pt x="1116" y="1196"/>
                    <a:pt x="1116" y="1196"/>
                  </a:cubicBezTo>
                  <a:cubicBezTo>
                    <a:pt x="1123" y="1166"/>
                    <a:pt x="1123" y="1166"/>
                    <a:pt x="1123" y="1166"/>
                  </a:cubicBezTo>
                  <a:cubicBezTo>
                    <a:pt x="1171" y="1149"/>
                    <a:pt x="1171" y="1149"/>
                    <a:pt x="1171" y="1149"/>
                  </a:cubicBezTo>
                  <a:cubicBezTo>
                    <a:pt x="1161" y="1196"/>
                    <a:pt x="1161" y="1196"/>
                    <a:pt x="1161" y="1196"/>
                  </a:cubicBezTo>
                  <a:cubicBezTo>
                    <a:pt x="1198" y="1196"/>
                    <a:pt x="1198" y="1196"/>
                    <a:pt x="1198" y="1196"/>
                  </a:cubicBezTo>
                  <a:cubicBezTo>
                    <a:pt x="1191" y="1225"/>
                    <a:pt x="1191" y="1225"/>
                    <a:pt x="1191" y="1225"/>
                  </a:cubicBezTo>
                  <a:cubicBezTo>
                    <a:pt x="1155" y="1225"/>
                    <a:pt x="1155" y="1225"/>
                    <a:pt x="1155" y="1225"/>
                  </a:cubicBezTo>
                  <a:cubicBezTo>
                    <a:pt x="1140" y="1295"/>
                    <a:pt x="1140" y="1295"/>
                    <a:pt x="1140" y="1295"/>
                  </a:cubicBezTo>
                  <a:cubicBezTo>
                    <a:pt x="1137" y="1309"/>
                    <a:pt x="1135" y="1317"/>
                    <a:pt x="1155" y="1317"/>
                  </a:cubicBezTo>
                  <a:cubicBezTo>
                    <a:pt x="1162" y="1317"/>
                    <a:pt x="1165" y="1317"/>
                    <a:pt x="1171" y="1317"/>
                  </a:cubicBezTo>
                  <a:cubicBezTo>
                    <a:pt x="1164" y="1346"/>
                    <a:pt x="1164" y="1346"/>
                    <a:pt x="1164" y="1346"/>
                  </a:cubicBezTo>
                  <a:cubicBezTo>
                    <a:pt x="1164" y="1346"/>
                    <a:pt x="1164" y="1346"/>
                    <a:pt x="1164" y="1346"/>
                  </a:cubicBezTo>
                  <a:close/>
                  <a:moveTo>
                    <a:pt x="1235" y="1129"/>
                  </a:moveTo>
                  <a:cubicBezTo>
                    <a:pt x="1280" y="1129"/>
                    <a:pt x="1280" y="1129"/>
                    <a:pt x="1280" y="1129"/>
                  </a:cubicBezTo>
                  <a:cubicBezTo>
                    <a:pt x="1261" y="1216"/>
                    <a:pt x="1261" y="1216"/>
                    <a:pt x="1261" y="1216"/>
                  </a:cubicBezTo>
                  <a:cubicBezTo>
                    <a:pt x="1268" y="1208"/>
                    <a:pt x="1283" y="1193"/>
                    <a:pt x="1311" y="1193"/>
                  </a:cubicBezTo>
                  <a:cubicBezTo>
                    <a:pt x="1334" y="1193"/>
                    <a:pt x="1346" y="1204"/>
                    <a:pt x="1351" y="1214"/>
                  </a:cubicBezTo>
                  <a:cubicBezTo>
                    <a:pt x="1355" y="1221"/>
                    <a:pt x="1356" y="1235"/>
                    <a:pt x="1352" y="1255"/>
                  </a:cubicBezTo>
                  <a:cubicBezTo>
                    <a:pt x="1332" y="1348"/>
                    <a:pt x="1332" y="1348"/>
                    <a:pt x="1332" y="1348"/>
                  </a:cubicBezTo>
                  <a:cubicBezTo>
                    <a:pt x="1288" y="1348"/>
                    <a:pt x="1288" y="1348"/>
                    <a:pt x="1288" y="1348"/>
                  </a:cubicBezTo>
                  <a:cubicBezTo>
                    <a:pt x="1307" y="1256"/>
                    <a:pt x="1307" y="1256"/>
                    <a:pt x="1307" y="1256"/>
                  </a:cubicBezTo>
                  <a:cubicBezTo>
                    <a:pt x="1309" y="1248"/>
                    <a:pt x="1314" y="1223"/>
                    <a:pt x="1289" y="1223"/>
                  </a:cubicBezTo>
                  <a:cubicBezTo>
                    <a:pt x="1276" y="1223"/>
                    <a:pt x="1259" y="1230"/>
                    <a:pt x="1253" y="1254"/>
                  </a:cubicBezTo>
                  <a:cubicBezTo>
                    <a:pt x="1234" y="1348"/>
                    <a:pt x="1234" y="1348"/>
                    <a:pt x="1234" y="1348"/>
                  </a:cubicBezTo>
                  <a:cubicBezTo>
                    <a:pt x="1189" y="1348"/>
                    <a:pt x="1189" y="1348"/>
                    <a:pt x="1189" y="1348"/>
                  </a:cubicBezTo>
                  <a:cubicBezTo>
                    <a:pt x="1235" y="1129"/>
                    <a:pt x="1235" y="1129"/>
                    <a:pt x="1235" y="1129"/>
                  </a:cubicBezTo>
                  <a:cubicBezTo>
                    <a:pt x="1235" y="1129"/>
                    <a:pt x="1235" y="1129"/>
                    <a:pt x="1235" y="1129"/>
                  </a:cubicBezTo>
                  <a:close/>
                  <a:moveTo>
                    <a:pt x="1387" y="1232"/>
                  </a:moveTo>
                  <a:cubicBezTo>
                    <a:pt x="1389" y="1225"/>
                    <a:pt x="1392" y="1203"/>
                    <a:pt x="1393" y="1194"/>
                  </a:cubicBezTo>
                  <a:cubicBezTo>
                    <a:pt x="1435" y="1194"/>
                    <a:pt x="1435" y="1194"/>
                    <a:pt x="1435" y="1194"/>
                  </a:cubicBezTo>
                  <a:cubicBezTo>
                    <a:pt x="1430" y="1223"/>
                    <a:pt x="1430" y="1223"/>
                    <a:pt x="1430" y="1223"/>
                  </a:cubicBezTo>
                  <a:cubicBezTo>
                    <a:pt x="1438" y="1211"/>
                    <a:pt x="1452" y="1192"/>
                    <a:pt x="1489" y="1194"/>
                  </a:cubicBezTo>
                  <a:cubicBezTo>
                    <a:pt x="1480" y="1234"/>
                    <a:pt x="1480" y="1234"/>
                    <a:pt x="1480" y="1234"/>
                  </a:cubicBezTo>
                  <a:cubicBezTo>
                    <a:pt x="1435" y="1230"/>
                    <a:pt x="1428" y="1253"/>
                    <a:pt x="1424" y="1273"/>
                  </a:cubicBezTo>
                  <a:cubicBezTo>
                    <a:pt x="1408" y="1348"/>
                    <a:pt x="1408" y="1348"/>
                    <a:pt x="1408" y="1348"/>
                  </a:cubicBezTo>
                  <a:cubicBezTo>
                    <a:pt x="1363" y="1348"/>
                    <a:pt x="1363" y="1348"/>
                    <a:pt x="1363" y="1348"/>
                  </a:cubicBezTo>
                  <a:cubicBezTo>
                    <a:pt x="1387" y="1232"/>
                    <a:pt x="1387" y="1232"/>
                    <a:pt x="1387" y="1232"/>
                  </a:cubicBezTo>
                  <a:cubicBezTo>
                    <a:pt x="1387" y="1232"/>
                    <a:pt x="1387" y="1232"/>
                    <a:pt x="1387" y="1232"/>
                  </a:cubicBezTo>
                  <a:close/>
                  <a:moveTo>
                    <a:pt x="1582" y="1191"/>
                  </a:moveTo>
                  <a:cubicBezTo>
                    <a:pt x="1637" y="1191"/>
                    <a:pt x="1654" y="1229"/>
                    <a:pt x="1644" y="1271"/>
                  </a:cubicBezTo>
                  <a:cubicBezTo>
                    <a:pt x="1635" y="1315"/>
                    <a:pt x="1602" y="1353"/>
                    <a:pt x="1546" y="1353"/>
                  </a:cubicBezTo>
                  <a:cubicBezTo>
                    <a:pt x="1503" y="1353"/>
                    <a:pt x="1474" y="1326"/>
                    <a:pt x="1485" y="1273"/>
                  </a:cubicBezTo>
                  <a:cubicBezTo>
                    <a:pt x="1493" y="1236"/>
                    <a:pt x="1521" y="1191"/>
                    <a:pt x="1582" y="1191"/>
                  </a:cubicBezTo>
                  <a:moveTo>
                    <a:pt x="1555" y="1322"/>
                  </a:moveTo>
                  <a:cubicBezTo>
                    <a:pt x="1574" y="1322"/>
                    <a:pt x="1590" y="1310"/>
                    <a:pt x="1599" y="1270"/>
                  </a:cubicBezTo>
                  <a:cubicBezTo>
                    <a:pt x="1603" y="1250"/>
                    <a:pt x="1605" y="1221"/>
                    <a:pt x="1575" y="1221"/>
                  </a:cubicBezTo>
                  <a:cubicBezTo>
                    <a:pt x="1543" y="1221"/>
                    <a:pt x="1534" y="1259"/>
                    <a:pt x="1531" y="1273"/>
                  </a:cubicBezTo>
                  <a:cubicBezTo>
                    <a:pt x="1524" y="1307"/>
                    <a:pt x="1532" y="1322"/>
                    <a:pt x="1555" y="1322"/>
                  </a:cubicBezTo>
                  <a:moveTo>
                    <a:pt x="1734" y="1195"/>
                  </a:moveTo>
                  <a:cubicBezTo>
                    <a:pt x="1714" y="1286"/>
                    <a:pt x="1714" y="1286"/>
                    <a:pt x="1714" y="1286"/>
                  </a:cubicBezTo>
                  <a:cubicBezTo>
                    <a:pt x="1711" y="1299"/>
                    <a:pt x="1707" y="1320"/>
                    <a:pt x="1731" y="1320"/>
                  </a:cubicBezTo>
                  <a:cubicBezTo>
                    <a:pt x="1760" y="1320"/>
                    <a:pt x="1765" y="1298"/>
                    <a:pt x="1770" y="1272"/>
                  </a:cubicBezTo>
                  <a:cubicBezTo>
                    <a:pt x="1786" y="1195"/>
                    <a:pt x="1786" y="1195"/>
                    <a:pt x="1786" y="1195"/>
                  </a:cubicBezTo>
                  <a:cubicBezTo>
                    <a:pt x="1833" y="1195"/>
                    <a:pt x="1833" y="1195"/>
                    <a:pt x="1833" y="1195"/>
                  </a:cubicBezTo>
                  <a:cubicBezTo>
                    <a:pt x="1811" y="1296"/>
                    <a:pt x="1811" y="1296"/>
                    <a:pt x="1811" y="1296"/>
                  </a:cubicBezTo>
                  <a:cubicBezTo>
                    <a:pt x="1805" y="1329"/>
                    <a:pt x="1804" y="1333"/>
                    <a:pt x="1804" y="1337"/>
                  </a:cubicBezTo>
                  <a:cubicBezTo>
                    <a:pt x="1803" y="1341"/>
                    <a:pt x="1802" y="1344"/>
                    <a:pt x="1802" y="1348"/>
                  </a:cubicBezTo>
                  <a:cubicBezTo>
                    <a:pt x="1758" y="1348"/>
                    <a:pt x="1758" y="1348"/>
                    <a:pt x="1758" y="1348"/>
                  </a:cubicBezTo>
                  <a:cubicBezTo>
                    <a:pt x="1761" y="1328"/>
                    <a:pt x="1761" y="1328"/>
                    <a:pt x="1761" y="1328"/>
                  </a:cubicBezTo>
                  <a:cubicBezTo>
                    <a:pt x="1756" y="1334"/>
                    <a:pt x="1740" y="1352"/>
                    <a:pt x="1711" y="1352"/>
                  </a:cubicBezTo>
                  <a:cubicBezTo>
                    <a:pt x="1690" y="1352"/>
                    <a:pt x="1675" y="1343"/>
                    <a:pt x="1669" y="1331"/>
                  </a:cubicBezTo>
                  <a:cubicBezTo>
                    <a:pt x="1662" y="1319"/>
                    <a:pt x="1666" y="1297"/>
                    <a:pt x="1668" y="1290"/>
                  </a:cubicBezTo>
                  <a:cubicBezTo>
                    <a:pt x="1688" y="1195"/>
                    <a:pt x="1688" y="1195"/>
                    <a:pt x="1688" y="1195"/>
                  </a:cubicBezTo>
                  <a:cubicBezTo>
                    <a:pt x="1734" y="1195"/>
                    <a:pt x="1734" y="1195"/>
                    <a:pt x="1734" y="1195"/>
                  </a:cubicBezTo>
                  <a:cubicBezTo>
                    <a:pt x="1734" y="1195"/>
                    <a:pt x="1734" y="1195"/>
                    <a:pt x="1734" y="1195"/>
                  </a:cubicBezTo>
                  <a:close/>
                  <a:moveTo>
                    <a:pt x="2010" y="1196"/>
                  </a:moveTo>
                  <a:cubicBezTo>
                    <a:pt x="2006" y="1207"/>
                    <a:pt x="2003" y="1218"/>
                    <a:pt x="2000" y="1233"/>
                  </a:cubicBezTo>
                  <a:cubicBezTo>
                    <a:pt x="1976" y="1346"/>
                    <a:pt x="1976" y="1346"/>
                    <a:pt x="1976" y="1346"/>
                  </a:cubicBezTo>
                  <a:cubicBezTo>
                    <a:pt x="1964" y="1403"/>
                    <a:pt x="1915" y="1409"/>
                    <a:pt x="1886" y="1409"/>
                  </a:cubicBezTo>
                  <a:cubicBezTo>
                    <a:pt x="1864" y="1409"/>
                    <a:pt x="1822" y="1406"/>
                    <a:pt x="1829" y="1359"/>
                  </a:cubicBezTo>
                  <a:cubicBezTo>
                    <a:pt x="1872" y="1359"/>
                    <a:pt x="1872" y="1359"/>
                    <a:pt x="1872" y="1359"/>
                  </a:cubicBezTo>
                  <a:cubicBezTo>
                    <a:pt x="1872" y="1362"/>
                    <a:pt x="1871" y="1367"/>
                    <a:pt x="1874" y="1372"/>
                  </a:cubicBezTo>
                  <a:cubicBezTo>
                    <a:pt x="1877" y="1376"/>
                    <a:pt x="1883" y="1380"/>
                    <a:pt x="1894" y="1380"/>
                  </a:cubicBezTo>
                  <a:cubicBezTo>
                    <a:pt x="1908" y="1380"/>
                    <a:pt x="1921" y="1374"/>
                    <a:pt x="1926" y="1360"/>
                  </a:cubicBezTo>
                  <a:cubicBezTo>
                    <a:pt x="1930" y="1353"/>
                    <a:pt x="1931" y="1347"/>
                    <a:pt x="1937" y="1324"/>
                  </a:cubicBezTo>
                  <a:cubicBezTo>
                    <a:pt x="1918" y="1343"/>
                    <a:pt x="1901" y="1345"/>
                    <a:pt x="1891" y="1345"/>
                  </a:cubicBezTo>
                  <a:cubicBezTo>
                    <a:pt x="1847" y="1345"/>
                    <a:pt x="1834" y="1307"/>
                    <a:pt x="1842" y="1270"/>
                  </a:cubicBezTo>
                  <a:cubicBezTo>
                    <a:pt x="1850" y="1231"/>
                    <a:pt x="1880" y="1194"/>
                    <a:pt x="1924" y="1194"/>
                  </a:cubicBezTo>
                  <a:cubicBezTo>
                    <a:pt x="1952" y="1194"/>
                    <a:pt x="1959" y="1209"/>
                    <a:pt x="1962" y="1216"/>
                  </a:cubicBezTo>
                  <a:cubicBezTo>
                    <a:pt x="1968" y="1196"/>
                    <a:pt x="1968" y="1196"/>
                    <a:pt x="1968" y="1196"/>
                  </a:cubicBezTo>
                  <a:cubicBezTo>
                    <a:pt x="2010" y="1196"/>
                    <a:pt x="2010" y="1196"/>
                    <a:pt x="2010" y="1196"/>
                  </a:cubicBezTo>
                  <a:cubicBezTo>
                    <a:pt x="2010" y="1196"/>
                    <a:pt x="2010" y="1196"/>
                    <a:pt x="2010" y="1196"/>
                  </a:cubicBezTo>
                  <a:close/>
                  <a:moveTo>
                    <a:pt x="1908" y="1315"/>
                  </a:moveTo>
                  <a:cubicBezTo>
                    <a:pt x="1939" y="1315"/>
                    <a:pt x="1947" y="1277"/>
                    <a:pt x="1948" y="1271"/>
                  </a:cubicBezTo>
                  <a:cubicBezTo>
                    <a:pt x="1952" y="1253"/>
                    <a:pt x="1955" y="1224"/>
                    <a:pt x="1928" y="1224"/>
                  </a:cubicBezTo>
                  <a:cubicBezTo>
                    <a:pt x="1911" y="1224"/>
                    <a:pt x="1894" y="1237"/>
                    <a:pt x="1887" y="1270"/>
                  </a:cubicBezTo>
                  <a:cubicBezTo>
                    <a:pt x="1885" y="1277"/>
                    <a:pt x="1878" y="1315"/>
                    <a:pt x="1908" y="1315"/>
                  </a:cubicBezTo>
                  <a:moveTo>
                    <a:pt x="2058" y="1129"/>
                  </a:moveTo>
                  <a:cubicBezTo>
                    <a:pt x="2102" y="1129"/>
                    <a:pt x="2102" y="1129"/>
                    <a:pt x="2102" y="1129"/>
                  </a:cubicBezTo>
                  <a:cubicBezTo>
                    <a:pt x="2084" y="1216"/>
                    <a:pt x="2084" y="1216"/>
                    <a:pt x="2084" y="1216"/>
                  </a:cubicBezTo>
                  <a:cubicBezTo>
                    <a:pt x="2091" y="1208"/>
                    <a:pt x="2105" y="1193"/>
                    <a:pt x="2133" y="1193"/>
                  </a:cubicBezTo>
                  <a:cubicBezTo>
                    <a:pt x="2156" y="1193"/>
                    <a:pt x="2168" y="1204"/>
                    <a:pt x="2174" y="1214"/>
                  </a:cubicBezTo>
                  <a:cubicBezTo>
                    <a:pt x="2177" y="1221"/>
                    <a:pt x="2179" y="1235"/>
                    <a:pt x="2175" y="1255"/>
                  </a:cubicBezTo>
                  <a:cubicBezTo>
                    <a:pt x="2155" y="1348"/>
                    <a:pt x="2155" y="1348"/>
                    <a:pt x="2155" y="1348"/>
                  </a:cubicBezTo>
                  <a:cubicBezTo>
                    <a:pt x="2110" y="1348"/>
                    <a:pt x="2110" y="1348"/>
                    <a:pt x="2110" y="1348"/>
                  </a:cubicBezTo>
                  <a:cubicBezTo>
                    <a:pt x="2130" y="1256"/>
                    <a:pt x="2130" y="1256"/>
                    <a:pt x="2130" y="1256"/>
                  </a:cubicBezTo>
                  <a:cubicBezTo>
                    <a:pt x="2131" y="1248"/>
                    <a:pt x="2137" y="1223"/>
                    <a:pt x="2112" y="1223"/>
                  </a:cubicBezTo>
                  <a:cubicBezTo>
                    <a:pt x="2099" y="1223"/>
                    <a:pt x="2081" y="1230"/>
                    <a:pt x="2076" y="1254"/>
                  </a:cubicBezTo>
                  <a:cubicBezTo>
                    <a:pt x="2057" y="1348"/>
                    <a:pt x="2057" y="1348"/>
                    <a:pt x="2057" y="1348"/>
                  </a:cubicBezTo>
                  <a:cubicBezTo>
                    <a:pt x="2012" y="1348"/>
                    <a:pt x="2012" y="1348"/>
                    <a:pt x="2012" y="1348"/>
                  </a:cubicBezTo>
                  <a:cubicBezTo>
                    <a:pt x="2058" y="1129"/>
                    <a:pt x="2058" y="1129"/>
                    <a:pt x="2058" y="1129"/>
                  </a:cubicBezTo>
                  <a:cubicBezTo>
                    <a:pt x="2058" y="1129"/>
                    <a:pt x="2058" y="1129"/>
                    <a:pt x="2058" y="1129"/>
                  </a:cubicBezTo>
                  <a:close/>
                  <a:moveTo>
                    <a:pt x="100" y="1249"/>
                  </a:moveTo>
                  <a:cubicBezTo>
                    <a:pt x="101" y="1244"/>
                    <a:pt x="104" y="1221"/>
                    <a:pt x="87" y="1221"/>
                  </a:cubicBezTo>
                  <a:cubicBezTo>
                    <a:pt x="66" y="1221"/>
                    <a:pt x="56" y="1253"/>
                    <a:pt x="53" y="1270"/>
                  </a:cubicBezTo>
                  <a:cubicBezTo>
                    <a:pt x="51" y="1278"/>
                    <a:pt x="46" y="1306"/>
                    <a:pt x="54" y="1317"/>
                  </a:cubicBezTo>
                  <a:cubicBezTo>
                    <a:pt x="57" y="1321"/>
                    <a:pt x="61" y="1322"/>
                    <a:pt x="65" y="1322"/>
                  </a:cubicBezTo>
                  <a:cubicBezTo>
                    <a:pt x="70" y="1322"/>
                    <a:pt x="84" y="1320"/>
                    <a:pt x="92" y="1292"/>
                  </a:cubicBezTo>
                  <a:cubicBezTo>
                    <a:pt x="136" y="1292"/>
                    <a:pt x="136" y="1292"/>
                    <a:pt x="136" y="1292"/>
                  </a:cubicBezTo>
                  <a:cubicBezTo>
                    <a:pt x="133" y="1304"/>
                    <a:pt x="128" y="1323"/>
                    <a:pt x="107" y="1337"/>
                  </a:cubicBezTo>
                  <a:cubicBezTo>
                    <a:pt x="94" y="1347"/>
                    <a:pt x="79" y="1352"/>
                    <a:pt x="60" y="1352"/>
                  </a:cubicBezTo>
                  <a:cubicBezTo>
                    <a:pt x="40" y="1352"/>
                    <a:pt x="23" y="1347"/>
                    <a:pt x="12" y="1331"/>
                  </a:cubicBezTo>
                  <a:cubicBezTo>
                    <a:pt x="2" y="1316"/>
                    <a:pt x="0" y="1296"/>
                    <a:pt x="5" y="1271"/>
                  </a:cubicBezTo>
                  <a:cubicBezTo>
                    <a:pt x="20" y="1201"/>
                    <a:pt x="74" y="1192"/>
                    <a:pt x="94" y="1192"/>
                  </a:cubicBezTo>
                  <a:cubicBezTo>
                    <a:pt x="122" y="1192"/>
                    <a:pt x="153" y="1207"/>
                    <a:pt x="144" y="1249"/>
                  </a:cubicBezTo>
                  <a:cubicBezTo>
                    <a:pt x="100" y="1249"/>
                    <a:pt x="100" y="1249"/>
                    <a:pt x="100" y="1249"/>
                  </a:cubicBezTo>
                  <a:cubicBezTo>
                    <a:pt x="100" y="1249"/>
                    <a:pt x="100" y="1249"/>
                    <a:pt x="100" y="1249"/>
                  </a:cubicBezTo>
                  <a:close/>
                  <a:moveTo>
                    <a:pt x="2378" y="1249"/>
                  </a:moveTo>
                  <a:cubicBezTo>
                    <a:pt x="2379" y="1244"/>
                    <a:pt x="2382" y="1221"/>
                    <a:pt x="2365" y="1221"/>
                  </a:cubicBezTo>
                  <a:cubicBezTo>
                    <a:pt x="2344" y="1221"/>
                    <a:pt x="2335" y="1253"/>
                    <a:pt x="2331" y="1270"/>
                  </a:cubicBezTo>
                  <a:cubicBezTo>
                    <a:pt x="2329" y="1278"/>
                    <a:pt x="2324" y="1306"/>
                    <a:pt x="2332" y="1317"/>
                  </a:cubicBezTo>
                  <a:cubicBezTo>
                    <a:pt x="2335" y="1321"/>
                    <a:pt x="2340" y="1322"/>
                    <a:pt x="2343" y="1322"/>
                  </a:cubicBezTo>
                  <a:cubicBezTo>
                    <a:pt x="2348" y="1322"/>
                    <a:pt x="2362" y="1320"/>
                    <a:pt x="2370" y="1292"/>
                  </a:cubicBezTo>
                  <a:cubicBezTo>
                    <a:pt x="2414" y="1292"/>
                    <a:pt x="2414" y="1292"/>
                    <a:pt x="2414" y="1292"/>
                  </a:cubicBezTo>
                  <a:cubicBezTo>
                    <a:pt x="2411" y="1304"/>
                    <a:pt x="2406" y="1323"/>
                    <a:pt x="2385" y="1337"/>
                  </a:cubicBezTo>
                  <a:cubicBezTo>
                    <a:pt x="2372" y="1347"/>
                    <a:pt x="2357" y="1352"/>
                    <a:pt x="2338" y="1352"/>
                  </a:cubicBezTo>
                  <a:cubicBezTo>
                    <a:pt x="2318" y="1352"/>
                    <a:pt x="2301" y="1347"/>
                    <a:pt x="2290" y="1331"/>
                  </a:cubicBezTo>
                  <a:cubicBezTo>
                    <a:pt x="2280" y="1316"/>
                    <a:pt x="2278" y="1296"/>
                    <a:pt x="2284" y="1271"/>
                  </a:cubicBezTo>
                  <a:cubicBezTo>
                    <a:pt x="2299" y="1201"/>
                    <a:pt x="2352" y="1192"/>
                    <a:pt x="2372" y="1192"/>
                  </a:cubicBezTo>
                  <a:cubicBezTo>
                    <a:pt x="2401" y="1192"/>
                    <a:pt x="2431" y="1207"/>
                    <a:pt x="2423" y="1249"/>
                  </a:cubicBezTo>
                  <a:cubicBezTo>
                    <a:pt x="2378" y="1249"/>
                    <a:pt x="2378" y="1249"/>
                    <a:pt x="2378" y="1249"/>
                  </a:cubicBezTo>
                  <a:cubicBezTo>
                    <a:pt x="2378" y="1249"/>
                    <a:pt x="2378" y="1249"/>
                    <a:pt x="2378" y="1249"/>
                  </a:cubicBezTo>
                  <a:close/>
                  <a:moveTo>
                    <a:pt x="2534" y="1191"/>
                  </a:moveTo>
                  <a:cubicBezTo>
                    <a:pt x="2589" y="1191"/>
                    <a:pt x="2606" y="1229"/>
                    <a:pt x="2597" y="1271"/>
                  </a:cubicBezTo>
                  <a:cubicBezTo>
                    <a:pt x="2587" y="1315"/>
                    <a:pt x="2554" y="1353"/>
                    <a:pt x="2498" y="1353"/>
                  </a:cubicBezTo>
                  <a:cubicBezTo>
                    <a:pt x="2454" y="1353"/>
                    <a:pt x="2426" y="1326"/>
                    <a:pt x="2437" y="1273"/>
                  </a:cubicBezTo>
                  <a:cubicBezTo>
                    <a:pt x="2445" y="1236"/>
                    <a:pt x="2474" y="1191"/>
                    <a:pt x="2534" y="1191"/>
                  </a:cubicBezTo>
                  <a:moveTo>
                    <a:pt x="2507" y="1322"/>
                  </a:moveTo>
                  <a:cubicBezTo>
                    <a:pt x="2527" y="1322"/>
                    <a:pt x="2542" y="1310"/>
                    <a:pt x="2551" y="1270"/>
                  </a:cubicBezTo>
                  <a:cubicBezTo>
                    <a:pt x="2555" y="1250"/>
                    <a:pt x="2557" y="1221"/>
                    <a:pt x="2528" y="1221"/>
                  </a:cubicBezTo>
                  <a:cubicBezTo>
                    <a:pt x="2495" y="1221"/>
                    <a:pt x="2486" y="1259"/>
                    <a:pt x="2484" y="1273"/>
                  </a:cubicBezTo>
                  <a:cubicBezTo>
                    <a:pt x="2476" y="1307"/>
                    <a:pt x="2484" y="1322"/>
                    <a:pt x="2507" y="1322"/>
                  </a:cubicBezTo>
                  <a:moveTo>
                    <a:pt x="2637" y="1223"/>
                  </a:moveTo>
                  <a:cubicBezTo>
                    <a:pt x="2639" y="1214"/>
                    <a:pt x="2640" y="1205"/>
                    <a:pt x="2641" y="1195"/>
                  </a:cubicBezTo>
                  <a:cubicBezTo>
                    <a:pt x="2685" y="1195"/>
                    <a:pt x="2685" y="1195"/>
                    <a:pt x="2685" y="1195"/>
                  </a:cubicBezTo>
                  <a:cubicBezTo>
                    <a:pt x="2682" y="1214"/>
                    <a:pt x="2682" y="1214"/>
                    <a:pt x="2682" y="1214"/>
                  </a:cubicBezTo>
                  <a:cubicBezTo>
                    <a:pt x="2688" y="1208"/>
                    <a:pt x="2704" y="1192"/>
                    <a:pt x="2734" y="1192"/>
                  </a:cubicBezTo>
                  <a:cubicBezTo>
                    <a:pt x="2769" y="1192"/>
                    <a:pt x="2775" y="1213"/>
                    <a:pt x="2776" y="1220"/>
                  </a:cubicBezTo>
                  <a:cubicBezTo>
                    <a:pt x="2795" y="1196"/>
                    <a:pt x="2816" y="1192"/>
                    <a:pt x="2832" y="1192"/>
                  </a:cubicBezTo>
                  <a:cubicBezTo>
                    <a:pt x="2862" y="1192"/>
                    <a:pt x="2871" y="1210"/>
                    <a:pt x="2873" y="1216"/>
                  </a:cubicBezTo>
                  <a:cubicBezTo>
                    <a:pt x="2878" y="1230"/>
                    <a:pt x="2874" y="1248"/>
                    <a:pt x="2871" y="1261"/>
                  </a:cubicBezTo>
                  <a:cubicBezTo>
                    <a:pt x="2853" y="1348"/>
                    <a:pt x="2853" y="1348"/>
                    <a:pt x="2853" y="1348"/>
                  </a:cubicBezTo>
                  <a:cubicBezTo>
                    <a:pt x="2807" y="1348"/>
                    <a:pt x="2807" y="1348"/>
                    <a:pt x="2807" y="1348"/>
                  </a:cubicBezTo>
                  <a:cubicBezTo>
                    <a:pt x="2827" y="1258"/>
                    <a:pt x="2827" y="1258"/>
                    <a:pt x="2827" y="1258"/>
                  </a:cubicBezTo>
                  <a:cubicBezTo>
                    <a:pt x="2830" y="1242"/>
                    <a:pt x="2832" y="1223"/>
                    <a:pt x="2808" y="1223"/>
                  </a:cubicBezTo>
                  <a:cubicBezTo>
                    <a:pt x="2781" y="1223"/>
                    <a:pt x="2775" y="1249"/>
                    <a:pt x="2771" y="1271"/>
                  </a:cubicBezTo>
                  <a:cubicBezTo>
                    <a:pt x="2754" y="1348"/>
                    <a:pt x="2754" y="1348"/>
                    <a:pt x="2754" y="1348"/>
                  </a:cubicBezTo>
                  <a:cubicBezTo>
                    <a:pt x="2709" y="1348"/>
                    <a:pt x="2709" y="1348"/>
                    <a:pt x="2709" y="1348"/>
                  </a:cubicBezTo>
                  <a:cubicBezTo>
                    <a:pt x="2728" y="1257"/>
                    <a:pt x="2728" y="1257"/>
                    <a:pt x="2728" y="1257"/>
                  </a:cubicBezTo>
                  <a:cubicBezTo>
                    <a:pt x="2731" y="1245"/>
                    <a:pt x="2735" y="1223"/>
                    <a:pt x="2710" y="1223"/>
                  </a:cubicBezTo>
                  <a:cubicBezTo>
                    <a:pt x="2682" y="1223"/>
                    <a:pt x="2677" y="1248"/>
                    <a:pt x="2674" y="1258"/>
                  </a:cubicBezTo>
                  <a:cubicBezTo>
                    <a:pt x="2655" y="1348"/>
                    <a:pt x="2655" y="1348"/>
                    <a:pt x="2655" y="1348"/>
                  </a:cubicBezTo>
                  <a:cubicBezTo>
                    <a:pt x="2610" y="1348"/>
                    <a:pt x="2610" y="1348"/>
                    <a:pt x="2610" y="1348"/>
                  </a:cubicBezTo>
                  <a:cubicBezTo>
                    <a:pt x="2637" y="1223"/>
                    <a:pt x="2637" y="1223"/>
                    <a:pt x="2637" y="1223"/>
                  </a:cubicBezTo>
                  <a:cubicBezTo>
                    <a:pt x="2637" y="1223"/>
                    <a:pt x="2637" y="1223"/>
                    <a:pt x="2637" y="1223"/>
                  </a:cubicBezTo>
                  <a:close/>
                  <a:moveTo>
                    <a:pt x="2966" y="1195"/>
                  </a:moveTo>
                  <a:cubicBezTo>
                    <a:pt x="2963" y="1216"/>
                    <a:pt x="2963" y="1216"/>
                    <a:pt x="2963" y="1216"/>
                  </a:cubicBezTo>
                  <a:cubicBezTo>
                    <a:pt x="2982" y="1192"/>
                    <a:pt x="3008" y="1192"/>
                    <a:pt x="3015" y="1192"/>
                  </a:cubicBezTo>
                  <a:cubicBezTo>
                    <a:pt x="3054" y="1192"/>
                    <a:pt x="3072" y="1221"/>
                    <a:pt x="3062" y="1268"/>
                  </a:cubicBezTo>
                  <a:cubicBezTo>
                    <a:pt x="3053" y="1312"/>
                    <a:pt x="3022" y="1350"/>
                    <a:pt x="2978" y="1350"/>
                  </a:cubicBezTo>
                  <a:cubicBezTo>
                    <a:pt x="2950" y="1350"/>
                    <a:pt x="2942" y="1335"/>
                    <a:pt x="2939" y="1330"/>
                  </a:cubicBezTo>
                  <a:cubicBezTo>
                    <a:pt x="2923" y="1407"/>
                    <a:pt x="2923" y="1407"/>
                    <a:pt x="2923" y="1407"/>
                  </a:cubicBezTo>
                  <a:cubicBezTo>
                    <a:pt x="2877" y="1407"/>
                    <a:pt x="2877" y="1407"/>
                    <a:pt x="2877" y="1407"/>
                  </a:cubicBezTo>
                  <a:cubicBezTo>
                    <a:pt x="2922" y="1195"/>
                    <a:pt x="2922" y="1195"/>
                    <a:pt x="2922" y="1195"/>
                  </a:cubicBezTo>
                  <a:cubicBezTo>
                    <a:pt x="2966" y="1195"/>
                    <a:pt x="2966" y="1195"/>
                    <a:pt x="2966" y="1195"/>
                  </a:cubicBezTo>
                  <a:cubicBezTo>
                    <a:pt x="2966" y="1195"/>
                    <a:pt x="2966" y="1195"/>
                    <a:pt x="2966" y="1195"/>
                  </a:cubicBezTo>
                  <a:close/>
                  <a:moveTo>
                    <a:pt x="3017" y="1270"/>
                  </a:moveTo>
                  <a:cubicBezTo>
                    <a:pt x="3020" y="1252"/>
                    <a:pt x="3022" y="1221"/>
                    <a:pt x="2996" y="1221"/>
                  </a:cubicBezTo>
                  <a:cubicBezTo>
                    <a:pt x="2981" y="1221"/>
                    <a:pt x="2959" y="1232"/>
                    <a:pt x="2950" y="1273"/>
                  </a:cubicBezTo>
                  <a:cubicBezTo>
                    <a:pt x="2947" y="1282"/>
                    <a:pt x="2940" y="1321"/>
                    <a:pt x="2973" y="1321"/>
                  </a:cubicBezTo>
                  <a:cubicBezTo>
                    <a:pt x="2994" y="1321"/>
                    <a:pt x="3010" y="1300"/>
                    <a:pt x="3017" y="1270"/>
                  </a:cubicBezTo>
                  <a:moveTo>
                    <a:pt x="3119" y="1129"/>
                  </a:moveTo>
                  <a:cubicBezTo>
                    <a:pt x="3164" y="1129"/>
                    <a:pt x="3164" y="1129"/>
                    <a:pt x="3164" y="1129"/>
                  </a:cubicBezTo>
                  <a:cubicBezTo>
                    <a:pt x="3117" y="1348"/>
                    <a:pt x="3117" y="1348"/>
                    <a:pt x="3117" y="1348"/>
                  </a:cubicBezTo>
                  <a:cubicBezTo>
                    <a:pt x="3072" y="1348"/>
                    <a:pt x="3072" y="1348"/>
                    <a:pt x="3072" y="1348"/>
                  </a:cubicBezTo>
                  <a:cubicBezTo>
                    <a:pt x="3119" y="1129"/>
                    <a:pt x="3119" y="1129"/>
                    <a:pt x="3119" y="1129"/>
                  </a:cubicBezTo>
                  <a:cubicBezTo>
                    <a:pt x="3119" y="1129"/>
                    <a:pt x="3119" y="1129"/>
                    <a:pt x="3119" y="1129"/>
                  </a:cubicBezTo>
                  <a:close/>
                  <a:moveTo>
                    <a:pt x="3202" y="1283"/>
                  </a:moveTo>
                  <a:cubicBezTo>
                    <a:pt x="3200" y="1293"/>
                    <a:pt x="3193" y="1324"/>
                    <a:pt x="3225" y="1324"/>
                  </a:cubicBezTo>
                  <a:cubicBezTo>
                    <a:pt x="3236" y="1324"/>
                    <a:pt x="3248" y="1319"/>
                    <a:pt x="3256" y="1303"/>
                  </a:cubicBezTo>
                  <a:cubicBezTo>
                    <a:pt x="3297" y="1303"/>
                    <a:pt x="3297" y="1303"/>
                    <a:pt x="3297" y="1303"/>
                  </a:cubicBezTo>
                  <a:cubicBezTo>
                    <a:pt x="3295" y="1310"/>
                    <a:pt x="3291" y="1323"/>
                    <a:pt x="3275" y="1336"/>
                  </a:cubicBezTo>
                  <a:cubicBezTo>
                    <a:pt x="3261" y="1348"/>
                    <a:pt x="3240" y="1354"/>
                    <a:pt x="3218" y="1354"/>
                  </a:cubicBezTo>
                  <a:cubicBezTo>
                    <a:pt x="3205" y="1354"/>
                    <a:pt x="3180" y="1351"/>
                    <a:pt x="3168" y="1335"/>
                  </a:cubicBezTo>
                  <a:cubicBezTo>
                    <a:pt x="3157" y="1320"/>
                    <a:pt x="3155" y="1299"/>
                    <a:pt x="3161" y="1275"/>
                  </a:cubicBezTo>
                  <a:cubicBezTo>
                    <a:pt x="3166" y="1250"/>
                    <a:pt x="3178" y="1220"/>
                    <a:pt x="3208" y="1202"/>
                  </a:cubicBezTo>
                  <a:cubicBezTo>
                    <a:pt x="3222" y="1194"/>
                    <a:pt x="3237" y="1190"/>
                    <a:pt x="3254" y="1190"/>
                  </a:cubicBezTo>
                  <a:cubicBezTo>
                    <a:pt x="3276" y="1190"/>
                    <a:pt x="3300" y="1198"/>
                    <a:pt x="3308" y="1227"/>
                  </a:cubicBezTo>
                  <a:cubicBezTo>
                    <a:pt x="3314" y="1248"/>
                    <a:pt x="3309" y="1270"/>
                    <a:pt x="3305" y="1283"/>
                  </a:cubicBezTo>
                  <a:cubicBezTo>
                    <a:pt x="3202" y="1283"/>
                    <a:pt x="3202" y="1283"/>
                    <a:pt x="3202" y="1283"/>
                  </a:cubicBezTo>
                  <a:cubicBezTo>
                    <a:pt x="3202" y="1283"/>
                    <a:pt x="3202" y="1283"/>
                    <a:pt x="3202" y="1283"/>
                  </a:cubicBezTo>
                  <a:close/>
                  <a:moveTo>
                    <a:pt x="3265" y="1254"/>
                  </a:moveTo>
                  <a:cubicBezTo>
                    <a:pt x="3267" y="1248"/>
                    <a:pt x="3272" y="1220"/>
                    <a:pt x="3246" y="1220"/>
                  </a:cubicBezTo>
                  <a:cubicBezTo>
                    <a:pt x="3226" y="1220"/>
                    <a:pt x="3214" y="1236"/>
                    <a:pt x="3210" y="1254"/>
                  </a:cubicBezTo>
                  <a:cubicBezTo>
                    <a:pt x="3265" y="1254"/>
                    <a:pt x="3265" y="1254"/>
                    <a:pt x="3265" y="1254"/>
                  </a:cubicBezTo>
                  <a:cubicBezTo>
                    <a:pt x="3265" y="1254"/>
                    <a:pt x="3265" y="1254"/>
                    <a:pt x="3265" y="1254"/>
                  </a:cubicBezTo>
                  <a:close/>
                  <a:moveTo>
                    <a:pt x="3383" y="1195"/>
                  </a:moveTo>
                  <a:cubicBezTo>
                    <a:pt x="3401" y="1245"/>
                    <a:pt x="3401" y="1245"/>
                    <a:pt x="3401" y="1245"/>
                  </a:cubicBezTo>
                  <a:cubicBezTo>
                    <a:pt x="3442" y="1195"/>
                    <a:pt x="3442" y="1195"/>
                    <a:pt x="3442" y="1195"/>
                  </a:cubicBezTo>
                  <a:cubicBezTo>
                    <a:pt x="3488" y="1195"/>
                    <a:pt x="3488" y="1195"/>
                    <a:pt x="3488" y="1195"/>
                  </a:cubicBezTo>
                  <a:cubicBezTo>
                    <a:pt x="3423" y="1269"/>
                    <a:pt x="3423" y="1269"/>
                    <a:pt x="3423" y="1269"/>
                  </a:cubicBezTo>
                  <a:cubicBezTo>
                    <a:pt x="3457" y="1348"/>
                    <a:pt x="3457" y="1348"/>
                    <a:pt x="3457" y="1348"/>
                  </a:cubicBezTo>
                  <a:cubicBezTo>
                    <a:pt x="3404" y="1348"/>
                    <a:pt x="3404" y="1348"/>
                    <a:pt x="3404" y="1348"/>
                  </a:cubicBezTo>
                  <a:cubicBezTo>
                    <a:pt x="3385" y="1292"/>
                    <a:pt x="3385" y="1292"/>
                    <a:pt x="3385" y="1292"/>
                  </a:cubicBezTo>
                  <a:cubicBezTo>
                    <a:pt x="3342" y="1348"/>
                    <a:pt x="3342" y="1348"/>
                    <a:pt x="3342" y="1348"/>
                  </a:cubicBezTo>
                  <a:cubicBezTo>
                    <a:pt x="3295" y="1348"/>
                    <a:pt x="3295" y="1348"/>
                    <a:pt x="3295" y="1348"/>
                  </a:cubicBezTo>
                  <a:cubicBezTo>
                    <a:pt x="3364" y="1266"/>
                    <a:pt x="3364" y="1266"/>
                    <a:pt x="3364" y="1266"/>
                  </a:cubicBezTo>
                  <a:cubicBezTo>
                    <a:pt x="3329" y="1195"/>
                    <a:pt x="3329" y="1195"/>
                    <a:pt x="3329" y="1195"/>
                  </a:cubicBezTo>
                  <a:cubicBezTo>
                    <a:pt x="3383" y="1195"/>
                    <a:pt x="3383" y="1195"/>
                    <a:pt x="3383" y="1195"/>
                  </a:cubicBezTo>
                  <a:cubicBezTo>
                    <a:pt x="3383" y="1195"/>
                    <a:pt x="3383" y="1195"/>
                    <a:pt x="3383" y="1195"/>
                  </a:cubicBezTo>
                  <a:close/>
                  <a:moveTo>
                    <a:pt x="3509" y="1194"/>
                  </a:moveTo>
                  <a:cubicBezTo>
                    <a:pt x="3554" y="1194"/>
                    <a:pt x="3554" y="1194"/>
                    <a:pt x="3554" y="1194"/>
                  </a:cubicBezTo>
                  <a:cubicBezTo>
                    <a:pt x="3521" y="1348"/>
                    <a:pt x="3521" y="1348"/>
                    <a:pt x="3521" y="1348"/>
                  </a:cubicBezTo>
                  <a:cubicBezTo>
                    <a:pt x="3476" y="1348"/>
                    <a:pt x="3476" y="1348"/>
                    <a:pt x="3476" y="1348"/>
                  </a:cubicBezTo>
                  <a:cubicBezTo>
                    <a:pt x="3509" y="1194"/>
                    <a:pt x="3509" y="1194"/>
                    <a:pt x="3509" y="1194"/>
                  </a:cubicBezTo>
                  <a:cubicBezTo>
                    <a:pt x="3509" y="1194"/>
                    <a:pt x="3509" y="1194"/>
                    <a:pt x="3509" y="1194"/>
                  </a:cubicBezTo>
                  <a:close/>
                  <a:moveTo>
                    <a:pt x="3521" y="1129"/>
                  </a:moveTo>
                  <a:cubicBezTo>
                    <a:pt x="3569" y="1129"/>
                    <a:pt x="3569" y="1129"/>
                    <a:pt x="3569" y="1129"/>
                  </a:cubicBezTo>
                  <a:cubicBezTo>
                    <a:pt x="3561" y="1168"/>
                    <a:pt x="3561" y="1168"/>
                    <a:pt x="3561" y="1168"/>
                  </a:cubicBezTo>
                  <a:cubicBezTo>
                    <a:pt x="3513" y="1168"/>
                    <a:pt x="3513" y="1168"/>
                    <a:pt x="3513" y="1168"/>
                  </a:cubicBezTo>
                  <a:cubicBezTo>
                    <a:pt x="3521" y="1129"/>
                    <a:pt x="3521" y="1129"/>
                    <a:pt x="3521" y="1129"/>
                  </a:cubicBezTo>
                  <a:cubicBezTo>
                    <a:pt x="3521" y="1129"/>
                    <a:pt x="3521" y="1129"/>
                    <a:pt x="3521" y="1129"/>
                  </a:cubicBezTo>
                  <a:close/>
                  <a:moveTo>
                    <a:pt x="3649" y="1346"/>
                  </a:moveTo>
                  <a:cubicBezTo>
                    <a:pt x="3634" y="1350"/>
                    <a:pt x="3621" y="1351"/>
                    <a:pt x="3614" y="1351"/>
                  </a:cubicBezTo>
                  <a:cubicBezTo>
                    <a:pt x="3568" y="1351"/>
                    <a:pt x="3575" y="1322"/>
                    <a:pt x="3577" y="1310"/>
                  </a:cubicBezTo>
                  <a:cubicBezTo>
                    <a:pt x="3595" y="1225"/>
                    <a:pt x="3595" y="1225"/>
                    <a:pt x="3595" y="1225"/>
                  </a:cubicBezTo>
                  <a:cubicBezTo>
                    <a:pt x="3565" y="1225"/>
                    <a:pt x="3565" y="1225"/>
                    <a:pt x="3565" y="1225"/>
                  </a:cubicBezTo>
                  <a:cubicBezTo>
                    <a:pt x="3572" y="1196"/>
                    <a:pt x="3572" y="1196"/>
                    <a:pt x="3572" y="1196"/>
                  </a:cubicBezTo>
                  <a:cubicBezTo>
                    <a:pt x="3601" y="1196"/>
                    <a:pt x="3601" y="1196"/>
                    <a:pt x="3601" y="1196"/>
                  </a:cubicBezTo>
                  <a:cubicBezTo>
                    <a:pt x="3608" y="1166"/>
                    <a:pt x="3608" y="1166"/>
                    <a:pt x="3608" y="1166"/>
                  </a:cubicBezTo>
                  <a:cubicBezTo>
                    <a:pt x="3656" y="1149"/>
                    <a:pt x="3656" y="1149"/>
                    <a:pt x="3656" y="1149"/>
                  </a:cubicBezTo>
                  <a:cubicBezTo>
                    <a:pt x="3646" y="1196"/>
                    <a:pt x="3646" y="1196"/>
                    <a:pt x="3646" y="1196"/>
                  </a:cubicBezTo>
                  <a:cubicBezTo>
                    <a:pt x="3682" y="1196"/>
                    <a:pt x="3682" y="1196"/>
                    <a:pt x="3682" y="1196"/>
                  </a:cubicBezTo>
                  <a:cubicBezTo>
                    <a:pt x="3676" y="1225"/>
                    <a:pt x="3676" y="1225"/>
                    <a:pt x="3676" y="1225"/>
                  </a:cubicBezTo>
                  <a:cubicBezTo>
                    <a:pt x="3640" y="1225"/>
                    <a:pt x="3640" y="1225"/>
                    <a:pt x="3640" y="1225"/>
                  </a:cubicBezTo>
                  <a:cubicBezTo>
                    <a:pt x="3625" y="1295"/>
                    <a:pt x="3625" y="1295"/>
                    <a:pt x="3625" y="1295"/>
                  </a:cubicBezTo>
                  <a:cubicBezTo>
                    <a:pt x="3622" y="1309"/>
                    <a:pt x="3620" y="1317"/>
                    <a:pt x="3640" y="1317"/>
                  </a:cubicBezTo>
                  <a:cubicBezTo>
                    <a:pt x="3647" y="1317"/>
                    <a:pt x="3650" y="1317"/>
                    <a:pt x="3656" y="1317"/>
                  </a:cubicBezTo>
                  <a:cubicBezTo>
                    <a:pt x="3649" y="1346"/>
                    <a:pt x="3649" y="1346"/>
                    <a:pt x="3649" y="1346"/>
                  </a:cubicBezTo>
                  <a:cubicBezTo>
                    <a:pt x="3649" y="1346"/>
                    <a:pt x="3649" y="1346"/>
                    <a:pt x="3649" y="1346"/>
                  </a:cubicBezTo>
                  <a:close/>
                  <a:moveTo>
                    <a:pt x="3741" y="1195"/>
                  </a:moveTo>
                  <a:cubicBezTo>
                    <a:pt x="3752" y="1301"/>
                    <a:pt x="3752" y="1301"/>
                    <a:pt x="3752" y="1301"/>
                  </a:cubicBezTo>
                  <a:cubicBezTo>
                    <a:pt x="3809" y="1195"/>
                    <a:pt x="3809" y="1195"/>
                    <a:pt x="3809" y="1195"/>
                  </a:cubicBezTo>
                  <a:cubicBezTo>
                    <a:pt x="3854" y="1195"/>
                    <a:pt x="3854" y="1195"/>
                    <a:pt x="3854" y="1195"/>
                  </a:cubicBezTo>
                  <a:cubicBezTo>
                    <a:pt x="3764" y="1345"/>
                    <a:pt x="3764" y="1345"/>
                    <a:pt x="3764" y="1345"/>
                  </a:cubicBezTo>
                  <a:cubicBezTo>
                    <a:pt x="3732" y="1406"/>
                    <a:pt x="3732" y="1406"/>
                    <a:pt x="3732" y="1406"/>
                  </a:cubicBezTo>
                  <a:cubicBezTo>
                    <a:pt x="3687" y="1406"/>
                    <a:pt x="3687" y="1406"/>
                    <a:pt x="3687" y="1406"/>
                  </a:cubicBezTo>
                  <a:cubicBezTo>
                    <a:pt x="3719" y="1348"/>
                    <a:pt x="3719" y="1348"/>
                    <a:pt x="3719" y="1348"/>
                  </a:cubicBezTo>
                  <a:cubicBezTo>
                    <a:pt x="3693" y="1195"/>
                    <a:pt x="3693" y="1195"/>
                    <a:pt x="3693" y="1195"/>
                  </a:cubicBezTo>
                  <a:cubicBezTo>
                    <a:pt x="3741" y="1195"/>
                    <a:pt x="3741" y="1195"/>
                    <a:pt x="3741" y="1195"/>
                  </a:cubicBezTo>
                  <a:cubicBezTo>
                    <a:pt x="3741" y="1195"/>
                    <a:pt x="3741" y="1195"/>
                    <a:pt x="3741" y="1195"/>
                  </a:cubicBezTo>
                  <a:close/>
                  <a:moveTo>
                    <a:pt x="3933" y="1145"/>
                  </a:moveTo>
                  <a:cubicBezTo>
                    <a:pt x="3899" y="1145"/>
                    <a:pt x="3899" y="1145"/>
                    <a:pt x="3899" y="1145"/>
                  </a:cubicBezTo>
                  <a:cubicBezTo>
                    <a:pt x="3902" y="1129"/>
                    <a:pt x="3902" y="1129"/>
                    <a:pt x="3902" y="1129"/>
                  </a:cubicBezTo>
                  <a:cubicBezTo>
                    <a:pt x="3990" y="1129"/>
                    <a:pt x="3990" y="1129"/>
                    <a:pt x="3990" y="1129"/>
                  </a:cubicBezTo>
                  <a:cubicBezTo>
                    <a:pt x="3987" y="1145"/>
                    <a:pt x="3987" y="1145"/>
                    <a:pt x="3987" y="1145"/>
                  </a:cubicBezTo>
                  <a:cubicBezTo>
                    <a:pt x="3953" y="1145"/>
                    <a:pt x="3953" y="1145"/>
                    <a:pt x="3953" y="1145"/>
                  </a:cubicBezTo>
                  <a:cubicBezTo>
                    <a:pt x="3936" y="1225"/>
                    <a:pt x="3936" y="1225"/>
                    <a:pt x="3936" y="1225"/>
                  </a:cubicBezTo>
                  <a:cubicBezTo>
                    <a:pt x="3916" y="1225"/>
                    <a:pt x="3916" y="1225"/>
                    <a:pt x="3916" y="1225"/>
                  </a:cubicBezTo>
                  <a:cubicBezTo>
                    <a:pt x="3933" y="1145"/>
                    <a:pt x="3933" y="1145"/>
                    <a:pt x="3933" y="1145"/>
                  </a:cubicBezTo>
                  <a:cubicBezTo>
                    <a:pt x="3933" y="1145"/>
                    <a:pt x="3933" y="1145"/>
                    <a:pt x="3933" y="1145"/>
                  </a:cubicBezTo>
                  <a:close/>
                  <a:moveTo>
                    <a:pt x="3999" y="1129"/>
                  </a:moveTo>
                  <a:cubicBezTo>
                    <a:pt x="4031" y="1129"/>
                    <a:pt x="4031" y="1129"/>
                    <a:pt x="4031" y="1129"/>
                  </a:cubicBezTo>
                  <a:cubicBezTo>
                    <a:pt x="4036" y="1200"/>
                    <a:pt x="4036" y="1200"/>
                    <a:pt x="4036" y="1200"/>
                  </a:cubicBezTo>
                  <a:cubicBezTo>
                    <a:pt x="4072" y="1129"/>
                    <a:pt x="4072" y="1129"/>
                    <a:pt x="4072" y="1129"/>
                  </a:cubicBezTo>
                  <a:cubicBezTo>
                    <a:pt x="4103" y="1129"/>
                    <a:pt x="4103" y="1129"/>
                    <a:pt x="4103" y="1129"/>
                  </a:cubicBezTo>
                  <a:cubicBezTo>
                    <a:pt x="4083" y="1225"/>
                    <a:pt x="4083" y="1225"/>
                    <a:pt x="4083" y="1225"/>
                  </a:cubicBezTo>
                  <a:cubicBezTo>
                    <a:pt x="4063" y="1225"/>
                    <a:pt x="4063" y="1225"/>
                    <a:pt x="4063" y="1225"/>
                  </a:cubicBezTo>
                  <a:cubicBezTo>
                    <a:pt x="4080" y="1143"/>
                    <a:pt x="4080" y="1143"/>
                    <a:pt x="4080" y="1143"/>
                  </a:cubicBezTo>
                  <a:cubicBezTo>
                    <a:pt x="4038" y="1225"/>
                    <a:pt x="4038" y="1225"/>
                    <a:pt x="4038" y="1225"/>
                  </a:cubicBezTo>
                  <a:cubicBezTo>
                    <a:pt x="4021" y="1225"/>
                    <a:pt x="4021" y="1225"/>
                    <a:pt x="4021" y="1225"/>
                  </a:cubicBezTo>
                  <a:cubicBezTo>
                    <a:pt x="4014" y="1143"/>
                    <a:pt x="4014" y="1143"/>
                    <a:pt x="4014" y="1143"/>
                  </a:cubicBezTo>
                  <a:cubicBezTo>
                    <a:pt x="3997" y="1225"/>
                    <a:pt x="3997" y="1225"/>
                    <a:pt x="3997" y="1225"/>
                  </a:cubicBezTo>
                  <a:cubicBezTo>
                    <a:pt x="3978" y="1225"/>
                    <a:pt x="3978" y="1225"/>
                    <a:pt x="3978" y="1225"/>
                  </a:cubicBezTo>
                  <a:cubicBezTo>
                    <a:pt x="3999" y="1129"/>
                    <a:pt x="3999" y="1129"/>
                    <a:pt x="3999" y="1129"/>
                  </a:cubicBezTo>
                  <a:cubicBezTo>
                    <a:pt x="3999" y="1129"/>
                    <a:pt x="3999" y="1129"/>
                    <a:pt x="3999" y="1129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40000"/>
                </a:spcBef>
                <a:buClr>
                  <a:srgbClr val="9FB6D9"/>
                </a:buClr>
                <a:buSzPct val="90000"/>
                <a:buFont typeface="Wingdings" pitchFamily="2" charset="2"/>
                <a:buNone/>
                <a:defRPr/>
              </a:pPr>
              <a:endParaRPr lang="en-GB">
                <a:latin typeface="Univers 45 Light" pitchFamily="2" charset="0"/>
                <a:ea typeface="+mn-ea"/>
                <a:cs typeface="+mn-cs"/>
              </a:endParaRPr>
            </a:p>
          </p:txBody>
        </p:sp>
        <p:sp>
          <p:nvSpPr>
            <p:cNvPr id="7" name="Freeform 9"/>
            <p:cNvSpPr>
              <a:spLocks noEditPoints="1"/>
            </p:cNvSpPr>
            <p:nvPr/>
          </p:nvSpPr>
          <p:spPr bwMode="gray">
            <a:xfrm>
              <a:off x="68" y="0"/>
              <a:ext cx="1723" cy="964"/>
            </a:xfrm>
            <a:custGeom>
              <a:avLst/>
              <a:gdLst>
                <a:gd name="T0" fmla="*/ 231 w 2268"/>
                <a:gd name="T1" fmla="*/ 327 h 1269"/>
                <a:gd name="T2" fmla="*/ 0 w 2268"/>
                <a:gd name="T3" fmla="*/ 327 h 1269"/>
                <a:gd name="T4" fmla="*/ 0 w 2268"/>
                <a:gd name="T5" fmla="*/ 0 h 1269"/>
                <a:gd name="T6" fmla="*/ 231 w 2268"/>
                <a:gd name="T7" fmla="*/ 0 h 1269"/>
                <a:gd name="T8" fmla="*/ 231 w 2268"/>
                <a:gd name="T9" fmla="*/ 327 h 1269"/>
                <a:gd name="T10" fmla="*/ 2268 w 2268"/>
                <a:gd name="T11" fmla="*/ 0 h 1269"/>
                <a:gd name="T12" fmla="*/ 2036 w 2268"/>
                <a:gd name="T13" fmla="*/ 0 h 1269"/>
                <a:gd name="T14" fmla="*/ 2036 w 2268"/>
                <a:gd name="T15" fmla="*/ 327 h 1269"/>
                <a:gd name="T16" fmla="*/ 2268 w 2268"/>
                <a:gd name="T17" fmla="*/ 327 h 1269"/>
                <a:gd name="T18" fmla="*/ 2268 w 2268"/>
                <a:gd name="T19" fmla="*/ 0 h 1269"/>
                <a:gd name="T20" fmla="*/ 231 w 2268"/>
                <a:gd name="T21" fmla="*/ 942 h 1269"/>
                <a:gd name="T22" fmla="*/ 0 w 2268"/>
                <a:gd name="T23" fmla="*/ 942 h 1269"/>
                <a:gd name="T24" fmla="*/ 0 w 2268"/>
                <a:gd name="T25" fmla="*/ 1269 h 1269"/>
                <a:gd name="T26" fmla="*/ 231 w 2268"/>
                <a:gd name="T27" fmla="*/ 1269 h 1269"/>
                <a:gd name="T28" fmla="*/ 231 w 2268"/>
                <a:gd name="T29" fmla="*/ 942 h 1269"/>
                <a:gd name="T30" fmla="*/ 2268 w 2268"/>
                <a:gd name="T31" fmla="*/ 942 h 1269"/>
                <a:gd name="T32" fmla="*/ 2036 w 2268"/>
                <a:gd name="T33" fmla="*/ 942 h 1269"/>
                <a:gd name="T34" fmla="*/ 2036 w 2268"/>
                <a:gd name="T35" fmla="*/ 1269 h 1269"/>
                <a:gd name="T36" fmla="*/ 2268 w 2268"/>
                <a:gd name="T37" fmla="*/ 1269 h 1269"/>
                <a:gd name="T38" fmla="*/ 2268 w 2268"/>
                <a:gd name="T39" fmla="*/ 942 h 1269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2268"/>
                <a:gd name="T61" fmla="*/ 0 h 1269"/>
                <a:gd name="T62" fmla="*/ 2268 w 2268"/>
                <a:gd name="T63" fmla="*/ 1269 h 1269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2268" h="1269">
                  <a:moveTo>
                    <a:pt x="231" y="327"/>
                  </a:moveTo>
                  <a:lnTo>
                    <a:pt x="0" y="327"/>
                  </a:lnTo>
                  <a:lnTo>
                    <a:pt x="0" y="0"/>
                  </a:lnTo>
                  <a:lnTo>
                    <a:pt x="231" y="0"/>
                  </a:lnTo>
                  <a:lnTo>
                    <a:pt x="231" y="327"/>
                  </a:lnTo>
                  <a:close/>
                  <a:moveTo>
                    <a:pt x="2268" y="0"/>
                  </a:moveTo>
                  <a:lnTo>
                    <a:pt x="2036" y="0"/>
                  </a:lnTo>
                  <a:lnTo>
                    <a:pt x="2036" y="327"/>
                  </a:lnTo>
                  <a:lnTo>
                    <a:pt x="2268" y="327"/>
                  </a:lnTo>
                  <a:lnTo>
                    <a:pt x="2268" y="0"/>
                  </a:lnTo>
                  <a:close/>
                  <a:moveTo>
                    <a:pt x="231" y="942"/>
                  </a:moveTo>
                  <a:lnTo>
                    <a:pt x="0" y="942"/>
                  </a:lnTo>
                  <a:lnTo>
                    <a:pt x="0" y="1269"/>
                  </a:lnTo>
                  <a:lnTo>
                    <a:pt x="231" y="1269"/>
                  </a:lnTo>
                  <a:lnTo>
                    <a:pt x="231" y="942"/>
                  </a:lnTo>
                  <a:close/>
                  <a:moveTo>
                    <a:pt x="2268" y="942"/>
                  </a:moveTo>
                  <a:lnTo>
                    <a:pt x="2036" y="942"/>
                  </a:lnTo>
                  <a:lnTo>
                    <a:pt x="2036" y="1269"/>
                  </a:lnTo>
                  <a:lnTo>
                    <a:pt x="2268" y="1269"/>
                  </a:lnTo>
                  <a:lnTo>
                    <a:pt x="2268" y="942"/>
                  </a:lnTo>
                  <a:close/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40000"/>
                </a:spcBef>
                <a:buClr>
                  <a:srgbClr val="9FB6D9"/>
                </a:buClr>
                <a:buSzPct val="90000"/>
                <a:buFont typeface="Wingdings" pitchFamily="2" charset="2"/>
                <a:buNone/>
                <a:defRPr/>
              </a:pPr>
              <a:endParaRPr lang="en-GB">
                <a:latin typeface="Univers 45 Light" pitchFamily="2" charset="0"/>
                <a:ea typeface="+mn-ea"/>
                <a:cs typeface="+mn-cs"/>
              </a:endParaRPr>
            </a:p>
          </p:txBody>
        </p:sp>
      </p:grpSp>
      <p:sp>
        <p:nvSpPr>
          <p:cNvPr id="15" name="Title 9"/>
          <p:cNvSpPr>
            <a:spLocks noGrp="1"/>
          </p:cNvSpPr>
          <p:nvPr>
            <p:ph type="title"/>
          </p:nvPr>
        </p:nvSpPr>
        <p:spPr bwMode="gray">
          <a:xfrm>
            <a:off x="827088" y="1844824"/>
            <a:ext cx="2880816" cy="1943892"/>
          </a:xfrm>
          <a:noFill/>
          <a:ln w="9525">
            <a:noFill/>
            <a:miter lim="800000"/>
            <a:headEnd/>
            <a:tailEnd/>
          </a:ln>
        </p:spPr>
        <p:txBody>
          <a:bodyPr anchor="t">
            <a:normAutofit/>
          </a:bodyPr>
          <a:lstStyle>
            <a:lvl1pPr algn="l" rtl="0" eaLnBrk="1" fontAlgn="base" hangingPunct="1">
              <a:spcBef>
                <a:spcPct val="40000"/>
              </a:spcBef>
              <a:spcAft>
                <a:spcPct val="0"/>
              </a:spcAft>
              <a:defRPr lang="en-GB" sz="3000" b="1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>
              <a:defRPr lang="en-GB" sz="3000" b="1" dirty="0">
                <a:solidFill>
                  <a:schemeClr val="bg1"/>
                </a:solidFill>
                <a:latin typeface="+mj-lt"/>
              </a:defRPr>
            </a:lvl2pPr>
            <a:lvl3pPr>
              <a:defRPr lang="en-GB" sz="3000" b="1" dirty="0">
                <a:solidFill>
                  <a:schemeClr val="bg1"/>
                </a:solidFill>
                <a:latin typeface="+mj-lt"/>
              </a:defRPr>
            </a:lvl3pPr>
            <a:lvl4pPr>
              <a:defRPr lang="en-GB" sz="3000" b="1" dirty="0">
                <a:solidFill>
                  <a:schemeClr val="bg1"/>
                </a:solidFill>
                <a:latin typeface="+mj-lt"/>
              </a:defRPr>
            </a:lvl4pPr>
            <a:lvl5pPr>
              <a:defRPr lang="en-GB" sz="3000" b="1" dirty="0">
                <a:solidFill>
                  <a:schemeClr val="bg1"/>
                </a:solidFill>
                <a:latin typeface="+mj-lt"/>
              </a:defRPr>
            </a:lvl5pPr>
            <a:lvl6pPr>
              <a:defRPr lang="en-GB" sz="3000" b="1" dirty="0">
                <a:solidFill>
                  <a:schemeClr val="bg1"/>
                </a:solidFill>
                <a:latin typeface="+mj-lt"/>
              </a:defRPr>
            </a:lvl6pPr>
            <a:lvl7pPr>
              <a:defRPr lang="en-GB" sz="3000" b="1" dirty="0">
                <a:solidFill>
                  <a:schemeClr val="bg1"/>
                </a:solidFill>
                <a:latin typeface="+mj-lt"/>
              </a:defRPr>
            </a:lvl7pPr>
            <a:lvl8pPr>
              <a:defRPr lang="en-GB" sz="3000" b="1" dirty="0">
                <a:solidFill>
                  <a:schemeClr val="bg1"/>
                </a:solidFill>
                <a:latin typeface="+mj-lt"/>
              </a:defRPr>
            </a:lvl8pPr>
            <a:lvl9pPr>
              <a:defRPr sz="30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16" name="Text Placeholder 16"/>
          <p:cNvSpPr>
            <a:spLocks noGrp="1"/>
          </p:cNvSpPr>
          <p:nvPr>
            <p:ph type="body" sz="quarter" idx="10"/>
          </p:nvPr>
        </p:nvSpPr>
        <p:spPr bwMode="gray">
          <a:xfrm>
            <a:off x="827090" y="4005064"/>
            <a:ext cx="2520776" cy="1079500"/>
          </a:xfrm>
          <a:noFill/>
          <a:ln w="9525">
            <a:noFill/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defRPr lang="en-US" sz="1200" b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 lang="en-US" sz="1200" b="0" kern="1200" noProof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>
              <a:defRPr lang="en-US" sz="1200" b="0" kern="1200" noProof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>
              <a:defRPr lang="en-US" sz="1200" b="0" kern="1200" noProof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>
              <a:defRPr lang="en-US" sz="1200" b="0" kern="1200" noProof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>
              <a:defRPr lang="en-US" sz="1200" b="0" kern="1200" noProof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>
              <a:defRPr lang="en-US" sz="1200" b="0" kern="1200" noProof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>
              <a:defRPr lang="en-US" sz="1200" b="0" kern="1200" noProof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>
              <a:defRPr lang="en-US" sz="1200" b="0" kern="1200" noProof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1265056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6"/>
          <p:cNvSpPr>
            <a:spLocks noEditPoints="1"/>
          </p:cNvSpPr>
          <p:nvPr userDrawn="1"/>
        </p:nvSpPr>
        <p:spPr bwMode="gray">
          <a:xfrm>
            <a:off x="0" y="547688"/>
            <a:ext cx="4683125" cy="4848225"/>
          </a:xfrm>
          <a:custGeom>
            <a:avLst/>
            <a:gdLst>
              <a:gd name="T0" fmla="*/ 2950 w 2950"/>
              <a:gd name="T1" fmla="*/ 0 h 3054"/>
              <a:gd name="T2" fmla="*/ 433 w 2950"/>
              <a:gd name="T3" fmla="*/ 0 h 3054"/>
              <a:gd name="T4" fmla="*/ 0 w 2950"/>
              <a:gd name="T5" fmla="*/ 1461 h 3054"/>
              <a:gd name="T6" fmla="*/ 0 w 2950"/>
              <a:gd name="T7" fmla="*/ 3054 h 3054"/>
              <a:gd name="T8" fmla="*/ 2046 w 2950"/>
              <a:gd name="T9" fmla="*/ 3054 h 3054"/>
              <a:gd name="T10" fmla="*/ 2950 w 2950"/>
              <a:gd name="T11" fmla="*/ 0 h 3054"/>
              <a:gd name="T12" fmla="*/ 2950 w 2950"/>
              <a:gd name="T13" fmla="*/ 0 h 3054"/>
              <a:gd name="T14" fmla="*/ 2950 w 2950"/>
              <a:gd name="T15" fmla="*/ 0 h 3054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2950" h="3054">
                <a:moveTo>
                  <a:pt x="2950" y="0"/>
                </a:moveTo>
                <a:lnTo>
                  <a:pt x="433" y="0"/>
                </a:lnTo>
                <a:lnTo>
                  <a:pt x="0" y="1461"/>
                </a:lnTo>
                <a:lnTo>
                  <a:pt x="0" y="3054"/>
                </a:lnTo>
                <a:lnTo>
                  <a:pt x="2046" y="3054"/>
                </a:lnTo>
                <a:lnTo>
                  <a:pt x="2950" y="0"/>
                </a:lnTo>
                <a:close/>
                <a:moveTo>
                  <a:pt x="2950" y="0"/>
                </a:moveTo>
                <a:lnTo>
                  <a:pt x="2950" y="0"/>
                </a:lnTo>
                <a:close/>
              </a:path>
            </a:pathLst>
          </a:custGeom>
          <a:gradFill rotWithShape="1">
            <a:gsLst>
              <a:gs pos="0">
                <a:srgbClr val="00257A">
                  <a:alpha val="89999"/>
                </a:srgbClr>
              </a:gs>
              <a:gs pos="35001">
                <a:srgbClr val="00338D">
                  <a:alpha val="89999"/>
                </a:srgbClr>
              </a:gs>
              <a:gs pos="100000">
                <a:srgbClr val="009FDA">
                  <a:alpha val="89999"/>
                </a:srgbClr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5" name="Group 4"/>
          <p:cNvGrpSpPr>
            <a:grpSpLocks/>
          </p:cNvGrpSpPr>
          <p:nvPr userDrawn="1"/>
        </p:nvGrpSpPr>
        <p:grpSpPr bwMode="gray">
          <a:xfrm>
            <a:off x="683570" y="548680"/>
            <a:ext cx="1930547" cy="1080120"/>
            <a:chOff x="68" y="0"/>
            <a:chExt cx="1723" cy="964"/>
          </a:xfrm>
          <a:solidFill>
            <a:schemeClr val="accent6"/>
          </a:solidFill>
        </p:grpSpPr>
        <p:sp>
          <p:nvSpPr>
            <p:cNvPr id="6" name="Freeform 8"/>
            <p:cNvSpPr>
              <a:spLocks noEditPoints="1"/>
            </p:cNvSpPr>
            <p:nvPr/>
          </p:nvSpPr>
          <p:spPr bwMode="gray">
            <a:xfrm>
              <a:off x="199" y="248"/>
              <a:ext cx="1423" cy="489"/>
            </a:xfrm>
            <a:custGeom>
              <a:avLst/>
              <a:gdLst>
                <a:gd name="T0" fmla="*/ 1974 w 4103"/>
                <a:gd name="T1" fmla="*/ 485 h 1409"/>
                <a:gd name="T2" fmla="*/ 2267 w 4103"/>
                <a:gd name="T3" fmla="*/ 697 h 1409"/>
                <a:gd name="T4" fmla="*/ 1655 w 4103"/>
                <a:gd name="T5" fmla="*/ 656 h 1409"/>
                <a:gd name="T6" fmla="*/ 1718 w 4103"/>
                <a:gd name="T7" fmla="*/ 424 h 1409"/>
                <a:gd name="T8" fmla="*/ 970 w 4103"/>
                <a:gd name="T9" fmla="*/ 697 h 1409"/>
                <a:gd name="T10" fmla="*/ 1169 w 4103"/>
                <a:gd name="T11" fmla="*/ 416 h 1409"/>
                <a:gd name="T12" fmla="*/ 719 w 4103"/>
                <a:gd name="T13" fmla="*/ 631 h 1409"/>
                <a:gd name="T14" fmla="*/ 751 w 4103"/>
                <a:gd name="T15" fmla="*/ 630 h 1409"/>
                <a:gd name="T16" fmla="*/ 202 w 4103"/>
                <a:gd name="T17" fmla="*/ 618 h 1409"/>
                <a:gd name="T18" fmla="*/ 180 w 4103"/>
                <a:gd name="T19" fmla="*/ 697 h 1409"/>
                <a:gd name="T20" fmla="*/ 1187 w 4103"/>
                <a:gd name="T21" fmla="*/ 416 h 1409"/>
                <a:gd name="T22" fmla="*/ 115 w 4103"/>
                <a:gd name="T23" fmla="*/ 906 h 1409"/>
                <a:gd name="T24" fmla="*/ 661 w 4103"/>
                <a:gd name="T25" fmla="*/ 715 h 1409"/>
                <a:gd name="T26" fmla="*/ 1145 w 4103"/>
                <a:gd name="T27" fmla="*/ 715 h 1409"/>
                <a:gd name="T28" fmla="*/ 1697 w 4103"/>
                <a:gd name="T29" fmla="*/ 863 h 1409"/>
                <a:gd name="T30" fmla="*/ 203 w 4103"/>
                <a:gd name="T31" fmla="*/ 1286 h 1409"/>
                <a:gd name="T32" fmla="*/ 250 w 4103"/>
                <a:gd name="T33" fmla="*/ 1328 h 1409"/>
                <a:gd name="T34" fmla="*/ 556 w 4103"/>
                <a:gd name="T35" fmla="*/ 1196 h 1409"/>
                <a:gd name="T36" fmla="*/ 340 w 4103"/>
                <a:gd name="T37" fmla="*/ 1196 h 1409"/>
                <a:gd name="T38" fmla="*/ 408 w 4103"/>
                <a:gd name="T39" fmla="*/ 1225 h 1409"/>
                <a:gd name="T40" fmla="*/ 514 w 4103"/>
                <a:gd name="T41" fmla="*/ 1225 h 1409"/>
                <a:gd name="T42" fmla="*/ 631 w 4103"/>
                <a:gd name="T43" fmla="*/ 1168 h 1409"/>
                <a:gd name="T44" fmla="*/ 794 w 4103"/>
                <a:gd name="T45" fmla="*/ 1220 h 1409"/>
                <a:gd name="T46" fmla="*/ 672 w 4103"/>
                <a:gd name="T47" fmla="*/ 1348 h 1409"/>
                <a:gd name="T48" fmla="*/ 847 w 4103"/>
                <a:gd name="T49" fmla="*/ 1359 h 1409"/>
                <a:gd name="T50" fmla="*/ 943 w 4103"/>
                <a:gd name="T51" fmla="*/ 1196 h 1409"/>
                <a:gd name="T52" fmla="*/ 1129 w 4103"/>
                <a:gd name="T53" fmla="*/ 1351 h 1409"/>
                <a:gd name="T54" fmla="*/ 1198 w 4103"/>
                <a:gd name="T55" fmla="*/ 1196 h 1409"/>
                <a:gd name="T56" fmla="*/ 1280 w 4103"/>
                <a:gd name="T57" fmla="*/ 1129 h 1409"/>
                <a:gd name="T58" fmla="*/ 1253 w 4103"/>
                <a:gd name="T59" fmla="*/ 1254 h 1409"/>
                <a:gd name="T60" fmla="*/ 1489 w 4103"/>
                <a:gd name="T61" fmla="*/ 1194 h 1409"/>
                <a:gd name="T62" fmla="*/ 1546 w 4103"/>
                <a:gd name="T63" fmla="*/ 1353 h 1409"/>
                <a:gd name="T64" fmla="*/ 1714 w 4103"/>
                <a:gd name="T65" fmla="*/ 1286 h 1409"/>
                <a:gd name="T66" fmla="*/ 1761 w 4103"/>
                <a:gd name="T67" fmla="*/ 1328 h 1409"/>
                <a:gd name="T68" fmla="*/ 1976 w 4103"/>
                <a:gd name="T69" fmla="*/ 1346 h 1409"/>
                <a:gd name="T70" fmla="*/ 1842 w 4103"/>
                <a:gd name="T71" fmla="*/ 1270 h 1409"/>
                <a:gd name="T72" fmla="*/ 1887 w 4103"/>
                <a:gd name="T73" fmla="*/ 1270 h 1409"/>
                <a:gd name="T74" fmla="*/ 2110 w 4103"/>
                <a:gd name="T75" fmla="*/ 1348 h 1409"/>
                <a:gd name="T76" fmla="*/ 87 w 4103"/>
                <a:gd name="T77" fmla="*/ 1221 h 1409"/>
                <a:gd name="T78" fmla="*/ 5 w 4103"/>
                <a:gd name="T79" fmla="*/ 1271 h 1409"/>
                <a:gd name="T80" fmla="*/ 2343 w 4103"/>
                <a:gd name="T81" fmla="*/ 1322 h 1409"/>
                <a:gd name="T82" fmla="*/ 2378 w 4103"/>
                <a:gd name="T83" fmla="*/ 1249 h 1409"/>
                <a:gd name="T84" fmla="*/ 2528 w 4103"/>
                <a:gd name="T85" fmla="*/ 1221 h 1409"/>
                <a:gd name="T86" fmla="*/ 2832 w 4103"/>
                <a:gd name="T87" fmla="*/ 1192 h 1409"/>
                <a:gd name="T88" fmla="*/ 2709 w 4103"/>
                <a:gd name="T89" fmla="*/ 1348 h 1409"/>
                <a:gd name="T90" fmla="*/ 2963 w 4103"/>
                <a:gd name="T91" fmla="*/ 1216 h 1409"/>
                <a:gd name="T92" fmla="*/ 2966 w 4103"/>
                <a:gd name="T93" fmla="*/ 1195 h 1409"/>
                <a:gd name="T94" fmla="*/ 3072 w 4103"/>
                <a:gd name="T95" fmla="*/ 1348 h 1409"/>
                <a:gd name="T96" fmla="*/ 3168 w 4103"/>
                <a:gd name="T97" fmla="*/ 1335 h 1409"/>
                <a:gd name="T98" fmla="*/ 3246 w 4103"/>
                <a:gd name="T99" fmla="*/ 1220 h 1409"/>
                <a:gd name="T100" fmla="*/ 3457 w 4103"/>
                <a:gd name="T101" fmla="*/ 1348 h 1409"/>
                <a:gd name="T102" fmla="*/ 3509 w 4103"/>
                <a:gd name="T103" fmla="*/ 1194 h 1409"/>
                <a:gd name="T104" fmla="*/ 3513 w 4103"/>
                <a:gd name="T105" fmla="*/ 1168 h 1409"/>
                <a:gd name="T106" fmla="*/ 3601 w 4103"/>
                <a:gd name="T107" fmla="*/ 1196 h 1409"/>
                <a:gd name="T108" fmla="*/ 3656 w 4103"/>
                <a:gd name="T109" fmla="*/ 1317 h 1409"/>
                <a:gd name="T110" fmla="*/ 3687 w 4103"/>
                <a:gd name="T111" fmla="*/ 1406 h 1409"/>
                <a:gd name="T112" fmla="*/ 3987 w 4103"/>
                <a:gd name="T113" fmla="*/ 1145 h 1409"/>
                <a:gd name="T114" fmla="*/ 4072 w 4103"/>
                <a:gd name="T115" fmla="*/ 1129 h 1409"/>
                <a:gd name="T116" fmla="*/ 3978 w 4103"/>
                <a:gd name="T117" fmla="*/ 1225 h 1409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4103"/>
                <a:gd name="T178" fmla="*/ 0 h 1409"/>
                <a:gd name="T179" fmla="*/ 4103 w 4103"/>
                <a:gd name="T180" fmla="*/ 1409 h 1409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4103" h="1409">
                  <a:moveTo>
                    <a:pt x="2267" y="697"/>
                  </a:moveTo>
                  <a:cubicBezTo>
                    <a:pt x="2149" y="697"/>
                    <a:pt x="2149" y="697"/>
                    <a:pt x="2149" y="697"/>
                  </a:cubicBezTo>
                  <a:cubicBezTo>
                    <a:pt x="2168" y="619"/>
                    <a:pt x="2168" y="619"/>
                    <a:pt x="2168" y="619"/>
                  </a:cubicBezTo>
                  <a:cubicBezTo>
                    <a:pt x="1930" y="619"/>
                    <a:pt x="1930" y="619"/>
                    <a:pt x="1930" y="619"/>
                  </a:cubicBezTo>
                  <a:cubicBezTo>
                    <a:pt x="1911" y="697"/>
                    <a:pt x="1911" y="697"/>
                    <a:pt x="1911" y="697"/>
                  </a:cubicBezTo>
                  <a:cubicBezTo>
                    <a:pt x="1796" y="697"/>
                    <a:pt x="1796" y="697"/>
                    <a:pt x="1796" y="697"/>
                  </a:cubicBezTo>
                  <a:cubicBezTo>
                    <a:pt x="1796" y="681"/>
                    <a:pt x="1796" y="681"/>
                    <a:pt x="1796" y="681"/>
                  </a:cubicBezTo>
                  <a:cubicBezTo>
                    <a:pt x="1798" y="672"/>
                    <a:pt x="1799" y="663"/>
                    <a:pt x="1802" y="653"/>
                  </a:cubicBezTo>
                  <a:cubicBezTo>
                    <a:pt x="1823" y="569"/>
                    <a:pt x="1878" y="485"/>
                    <a:pt x="1974" y="485"/>
                  </a:cubicBezTo>
                  <a:cubicBezTo>
                    <a:pt x="2012" y="485"/>
                    <a:pt x="2050" y="499"/>
                    <a:pt x="2045" y="552"/>
                  </a:cubicBezTo>
                  <a:cubicBezTo>
                    <a:pt x="2186" y="552"/>
                    <a:pt x="2186" y="552"/>
                    <a:pt x="2186" y="552"/>
                  </a:cubicBezTo>
                  <a:cubicBezTo>
                    <a:pt x="2192" y="527"/>
                    <a:pt x="2201" y="486"/>
                    <a:pt x="2174" y="447"/>
                  </a:cubicBezTo>
                  <a:cubicBezTo>
                    <a:pt x="2145" y="406"/>
                    <a:pt x="2084" y="389"/>
                    <a:pt x="2005" y="389"/>
                  </a:cubicBezTo>
                  <a:cubicBezTo>
                    <a:pt x="1949" y="389"/>
                    <a:pt x="1867" y="398"/>
                    <a:pt x="1796" y="444"/>
                  </a:cubicBezTo>
                  <a:cubicBezTo>
                    <a:pt x="1796" y="18"/>
                    <a:pt x="1796" y="18"/>
                    <a:pt x="1796" y="18"/>
                  </a:cubicBezTo>
                  <a:cubicBezTo>
                    <a:pt x="2267" y="18"/>
                    <a:pt x="2267" y="18"/>
                    <a:pt x="2267" y="18"/>
                  </a:cubicBezTo>
                  <a:cubicBezTo>
                    <a:pt x="2267" y="697"/>
                    <a:pt x="2267" y="697"/>
                    <a:pt x="2267" y="697"/>
                  </a:cubicBezTo>
                  <a:cubicBezTo>
                    <a:pt x="2267" y="697"/>
                    <a:pt x="2267" y="697"/>
                    <a:pt x="2267" y="697"/>
                  </a:cubicBezTo>
                  <a:close/>
                  <a:moveTo>
                    <a:pt x="1989" y="812"/>
                  </a:moveTo>
                  <a:cubicBezTo>
                    <a:pt x="1962" y="817"/>
                    <a:pt x="1936" y="820"/>
                    <a:pt x="1910" y="820"/>
                  </a:cubicBezTo>
                  <a:cubicBezTo>
                    <a:pt x="1842" y="820"/>
                    <a:pt x="1795" y="788"/>
                    <a:pt x="1794" y="715"/>
                  </a:cubicBezTo>
                  <a:cubicBezTo>
                    <a:pt x="2014" y="715"/>
                    <a:pt x="2014" y="715"/>
                    <a:pt x="2014" y="715"/>
                  </a:cubicBezTo>
                  <a:cubicBezTo>
                    <a:pt x="1989" y="812"/>
                    <a:pt x="1989" y="812"/>
                    <a:pt x="1989" y="812"/>
                  </a:cubicBezTo>
                  <a:cubicBezTo>
                    <a:pt x="1989" y="812"/>
                    <a:pt x="1989" y="812"/>
                    <a:pt x="1989" y="812"/>
                  </a:cubicBezTo>
                  <a:close/>
                  <a:moveTo>
                    <a:pt x="1718" y="424"/>
                  </a:moveTo>
                  <a:cubicBezTo>
                    <a:pt x="1718" y="521"/>
                    <a:pt x="1718" y="521"/>
                    <a:pt x="1718" y="521"/>
                  </a:cubicBezTo>
                  <a:cubicBezTo>
                    <a:pt x="1685" y="567"/>
                    <a:pt x="1665" y="616"/>
                    <a:pt x="1655" y="656"/>
                  </a:cubicBezTo>
                  <a:cubicBezTo>
                    <a:pt x="1651" y="670"/>
                    <a:pt x="1649" y="684"/>
                    <a:pt x="1648" y="697"/>
                  </a:cubicBezTo>
                  <a:cubicBezTo>
                    <a:pt x="1578" y="697"/>
                    <a:pt x="1578" y="697"/>
                    <a:pt x="1578" y="697"/>
                  </a:cubicBezTo>
                  <a:cubicBezTo>
                    <a:pt x="1637" y="417"/>
                    <a:pt x="1637" y="417"/>
                    <a:pt x="1637" y="417"/>
                  </a:cubicBezTo>
                  <a:cubicBezTo>
                    <a:pt x="1438" y="416"/>
                    <a:pt x="1438" y="416"/>
                    <a:pt x="1438" y="416"/>
                  </a:cubicBezTo>
                  <a:cubicBezTo>
                    <a:pt x="1260" y="697"/>
                    <a:pt x="1260" y="697"/>
                    <a:pt x="1260" y="697"/>
                  </a:cubicBezTo>
                  <a:cubicBezTo>
                    <a:pt x="1247" y="697"/>
                    <a:pt x="1247" y="697"/>
                    <a:pt x="1247" y="697"/>
                  </a:cubicBezTo>
                  <a:cubicBezTo>
                    <a:pt x="1247" y="18"/>
                    <a:pt x="1247" y="18"/>
                    <a:pt x="1247" y="18"/>
                  </a:cubicBezTo>
                  <a:cubicBezTo>
                    <a:pt x="1718" y="18"/>
                    <a:pt x="1718" y="18"/>
                    <a:pt x="1718" y="18"/>
                  </a:cubicBezTo>
                  <a:cubicBezTo>
                    <a:pt x="1718" y="424"/>
                    <a:pt x="1718" y="424"/>
                    <a:pt x="1718" y="424"/>
                  </a:cubicBezTo>
                  <a:cubicBezTo>
                    <a:pt x="1718" y="424"/>
                    <a:pt x="1718" y="424"/>
                    <a:pt x="1718" y="424"/>
                  </a:cubicBezTo>
                  <a:close/>
                  <a:moveTo>
                    <a:pt x="1455" y="697"/>
                  </a:moveTo>
                  <a:cubicBezTo>
                    <a:pt x="1384" y="697"/>
                    <a:pt x="1384" y="697"/>
                    <a:pt x="1384" y="697"/>
                  </a:cubicBezTo>
                  <a:cubicBezTo>
                    <a:pt x="1491" y="529"/>
                    <a:pt x="1491" y="529"/>
                    <a:pt x="1491" y="529"/>
                  </a:cubicBezTo>
                  <a:cubicBezTo>
                    <a:pt x="1455" y="697"/>
                    <a:pt x="1455" y="697"/>
                    <a:pt x="1455" y="697"/>
                  </a:cubicBezTo>
                  <a:cubicBezTo>
                    <a:pt x="1455" y="697"/>
                    <a:pt x="1455" y="697"/>
                    <a:pt x="1455" y="697"/>
                  </a:cubicBezTo>
                  <a:close/>
                  <a:moveTo>
                    <a:pt x="1169" y="416"/>
                  </a:moveTo>
                  <a:cubicBezTo>
                    <a:pt x="1051" y="416"/>
                    <a:pt x="1051" y="416"/>
                    <a:pt x="1051" y="416"/>
                  </a:cubicBezTo>
                  <a:cubicBezTo>
                    <a:pt x="970" y="697"/>
                    <a:pt x="970" y="697"/>
                    <a:pt x="970" y="697"/>
                  </a:cubicBezTo>
                  <a:cubicBezTo>
                    <a:pt x="845" y="697"/>
                    <a:pt x="845" y="697"/>
                    <a:pt x="845" y="697"/>
                  </a:cubicBezTo>
                  <a:cubicBezTo>
                    <a:pt x="909" y="674"/>
                    <a:pt x="948" y="629"/>
                    <a:pt x="960" y="562"/>
                  </a:cubicBezTo>
                  <a:cubicBezTo>
                    <a:pt x="970" y="510"/>
                    <a:pt x="965" y="476"/>
                    <a:pt x="944" y="451"/>
                  </a:cubicBezTo>
                  <a:cubicBezTo>
                    <a:pt x="912" y="413"/>
                    <a:pt x="848" y="416"/>
                    <a:pt x="792" y="416"/>
                  </a:cubicBezTo>
                  <a:cubicBezTo>
                    <a:pt x="782" y="416"/>
                    <a:pt x="698" y="416"/>
                    <a:pt x="698" y="416"/>
                  </a:cubicBezTo>
                  <a:cubicBezTo>
                    <a:pt x="698" y="18"/>
                    <a:pt x="698" y="18"/>
                    <a:pt x="698" y="18"/>
                  </a:cubicBezTo>
                  <a:cubicBezTo>
                    <a:pt x="1169" y="18"/>
                    <a:pt x="1169" y="18"/>
                    <a:pt x="1169" y="18"/>
                  </a:cubicBezTo>
                  <a:cubicBezTo>
                    <a:pt x="1169" y="416"/>
                    <a:pt x="1169" y="416"/>
                    <a:pt x="1169" y="416"/>
                  </a:cubicBezTo>
                  <a:cubicBezTo>
                    <a:pt x="1169" y="416"/>
                    <a:pt x="1169" y="416"/>
                    <a:pt x="1169" y="416"/>
                  </a:cubicBezTo>
                  <a:close/>
                  <a:moveTo>
                    <a:pt x="1094" y="697"/>
                  </a:moveTo>
                  <a:cubicBezTo>
                    <a:pt x="1143" y="521"/>
                    <a:pt x="1143" y="521"/>
                    <a:pt x="1143" y="521"/>
                  </a:cubicBezTo>
                  <a:cubicBezTo>
                    <a:pt x="1145" y="697"/>
                    <a:pt x="1145" y="697"/>
                    <a:pt x="1145" y="697"/>
                  </a:cubicBezTo>
                  <a:cubicBezTo>
                    <a:pt x="1094" y="697"/>
                    <a:pt x="1094" y="697"/>
                    <a:pt x="1094" y="697"/>
                  </a:cubicBezTo>
                  <a:cubicBezTo>
                    <a:pt x="1094" y="697"/>
                    <a:pt x="1094" y="697"/>
                    <a:pt x="1094" y="697"/>
                  </a:cubicBezTo>
                  <a:close/>
                  <a:moveTo>
                    <a:pt x="751" y="630"/>
                  </a:moveTo>
                  <a:cubicBezTo>
                    <a:pt x="751" y="630"/>
                    <a:pt x="751" y="630"/>
                    <a:pt x="751" y="630"/>
                  </a:cubicBezTo>
                  <a:cubicBezTo>
                    <a:pt x="746" y="630"/>
                    <a:pt x="741" y="631"/>
                    <a:pt x="736" y="631"/>
                  </a:cubicBezTo>
                  <a:cubicBezTo>
                    <a:pt x="729" y="631"/>
                    <a:pt x="724" y="631"/>
                    <a:pt x="719" y="631"/>
                  </a:cubicBezTo>
                  <a:cubicBezTo>
                    <a:pt x="689" y="631"/>
                    <a:pt x="689" y="631"/>
                    <a:pt x="689" y="631"/>
                  </a:cubicBezTo>
                  <a:cubicBezTo>
                    <a:pt x="703" y="579"/>
                    <a:pt x="703" y="579"/>
                    <a:pt x="703" y="579"/>
                  </a:cubicBezTo>
                  <a:cubicBezTo>
                    <a:pt x="709" y="554"/>
                    <a:pt x="709" y="554"/>
                    <a:pt x="709" y="554"/>
                  </a:cubicBezTo>
                  <a:cubicBezTo>
                    <a:pt x="725" y="494"/>
                    <a:pt x="725" y="494"/>
                    <a:pt x="725" y="494"/>
                  </a:cubicBezTo>
                  <a:cubicBezTo>
                    <a:pt x="732" y="494"/>
                    <a:pt x="739" y="494"/>
                    <a:pt x="746" y="494"/>
                  </a:cubicBezTo>
                  <a:cubicBezTo>
                    <a:pt x="769" y="494"/>
                    <a:pt x="769" y="494"/>
                    <a:pt x="769" y="494"/>
                  </a:cubicBezTo>
                  <a:cubicBezTo>
                    <a:pt x="809" y="494"/>
                    <a:pt x="834" y="496"/>
                    <a:pt x="843" y="509"/>
                  </a:cubicBezTo>
                  <a:cubicBezTo>
                    <a:pt x="850" y="518"/>
                    <a:pt x="849" y="535"/>
                    <a:pt x="841" y="560"/>
                  </a:cubicBezTo>
                  <a:cubicBezTo>
                    <a:pt x="827" y="603"/>
                    <a:pt x="809" y="626"/>
                    <a:pt x="751" y="630"/>
                  </a:cubicBezTo>
                  <a:moveTo>
                    <a:pt x="620" y="441"/>
                  </a:moveTo>
                  <a:cubicBezTo>
                    <a:pt x="613" y="465"/>
                    <a:pt x="613" y="465"/>
                    <a:pt x="613" y="465"/>
                  </a:cubicBezTo>
                  <a:cubicBezTo>
                    <a:pt x="545" y="689"/>
                    <a:pt x="545" y="689"/>
                    <a:pt x="545" y="689"/>
                  </a:cubicBezTo>
                  <a:cubicBezTo>
                    <a:pt x="542" y="697"/>
                    <a:pt x="542" y="697"/>
                    <a:pt x="542" y="697"/>
                  </a:cubicBezTo>
                  <a:cubicBezTo>
                    <a:pt x="321" y="697"/>
                    <a:pt x="321" y="697"/>
                    <a:pt x="321" y="697"/>
                  </a:cubicBezTo>
                  <a:cubicBezTo>
                    <a:pt x="303" y="661"/>
                    <a:pt x="303" y="661"/>
                    <a:pt x="303" y="661"/>
                  </a:cubicBezTo>
                  <a:cubicBezTo>
                    <a:pt x="542" y="417"/>
                    <a:pt x="542" y="417"/>
                    <a:pt x="542" y="417"/>
                  </a:cubicBezTo>
                  <a:cubicBezTo>
                    <a:pt x="389" y="417"/>
                    <a:pt x="389" y="417"/>
                    <a:pt x="389" y="417"/>
                  </a:cubicBezTo>
                  <a:cubicBezTo>
                    <a:pt x="202" y="618"/>
                    <a:pt x="202" y="618"/>
                    <a:pt x="202" y="618"/>
                  </a:cubicBezTo>
                  <a:cubicBezTo>
                    <a:pt x="262" y="417"/>
                    <a:pt x="262" y="417"/>
                    <a:pt x="262" y="417"/>
                  </a:cubicBezTo>
                  <a:cubicBezTo>
                    <a:pt x="149" y="417"/>
                    <a:pt x="149" y="417"/>
                    <a:pt x="149" y="417"/>
                  </a:cubicBezTo>
                  <a:cubicBezTo>
                    <a:pt x="149" y="18"/>
                    <a:pt x="149" y="18"/>
                    <a:pt x="149" y="18"/>
                  </a:cubicBezTo>
                  <a:cubicBezTo>
                    <a:pt x="620" y="18"/>
                    <a:pt x="620" y="18"/>
                    <a:pt x="620" y="18"/>
                  </a:cubicBezTo>
                  <a:cubicBezTo>
                    <a:pt x="620" y="441"/>
                    <a:pt x="620" y="441"/>
                    <a:pt x="620" y="441"/>
                  </a:cubicBezTo>
                  <a:cubicBezTo>
                    <a:pt x="620" y="441"/>
                    <a:pt x="620" y="441"/>
                    <a:pt x="620" y="441"/>
                  </a:cubicBezTo>
                  <a:close/>
                  <a:moveTo>
                    <a:pt x="178" y="697"/>
                  </a:moveTo>
                  <a:cubicBezTo>
                    <a:pt x="179" y="695"/>
                    <a:pt x="179" y="695"/>
                    <a:pt x="179" y="695"/>
                  </a:cubicBezTo>
                  <a:cubicBezTo>
                    <a:pt x="180" y="697"/>
                    <a:pt x="180" y="697"/>
                    <a:pt x="180" y="697"/>
                  </a:cubicBezTo>
                  <a:cubicBezTo>
                    <a:pt x="178" y="697"/>
                    <a:pt x="178" y="697"/>
                    <a:pt x="178" y="697"/>
                  </a:cubicBezTo>
                  <a:cubicBezTo>
                    <a:pt x="178" y="697"/>
                    <a:pt x="178" y="697"/>
                    <a:pt x="178" y="697"/>
                  </a:cubicBezTo>
                  <a:close/>
                  <a:moveTo>
                    <a:pt x="1778" y="0"/>
                  </a:moveTo>
                  <a:cubicBezTo>
                    <a:pt x="1778" y="457"/>
                    <a:pt x="1778" y="457"/>
                    <a:pt x="1778" y="457"/>
                  </a:cubicBezTo>
                  <a:cubicBezTo>
                    <a:pt x="1763" y="469"/>
                    <a:pt x="1749" y="483"/>
                    <a:pt x="1736" y="498"/>
                  </a:cubicBezTo>
                  <a:cubicBezTo>
                    <a:pt x="1736" y="0"/>
                    <a:pt x="1736" y="0"/>
                    <a:pt x="1736" y="0"/>
                  </a:cubicBezTo>
                  <a:cubicBezTo>
                    <a:pt x="1229" y="0"/>
                    <a:pt x="1229" y="0"/>
                    <a:pt x="1229" y="0"/>
                  </a:cubicBezTo>
                  <a:cubicBezTo>
                    <a:pt x="1229" y="416"/>
                    <a:pt x="1229" y="416"/>
                    <a:pt x="1229" y="416"/>
                  </a:cubicBezTo>
                  <a:cubicBezTo>
                    <a:pt x="1187" y="416"/>
                    <a:pt x="1187" y="416"/>
                    <a:pt x="1187" y="416"/>
                  </a:cubicBezTo>
                  <a:cubicBezTo>
                    <a:pt x="1187" y="0"/>
                    <a:pt x="1187" y="0"/>
                    <a:pt x="1187" y="0"/>
                  </a:cubicBezTo>
                  <a:cubicBezTo>
                    <a:pt x="680" y="0"/>
                    <a:pt x="680" y="0"/>
                    <a:pt x="680" y="0"/>
                  </a:cubicBezTo>
                  <a:cubicBezTo>
                    <a:pt x="680" y="417"/>
                    <a:pt x="680" y="417"/>
                    <a:pt x="680" y="417"/>
                  </a:cubicBezTo>
                  <a:cubicBezTo>
                    <a:pt x="638" y="417"/>
                    <a:pt x="638" y="417"/>
                    <a:pt x="638" y="417"/>
                  </a:cubicBezTo>
                  <a:cubicBezTo>
                    <a:pt x="638" y="0"/>
                    <a:pt x="638" y="0"/>
                    <a:pt x="638" y="0"/>
                  </a:cubicBezTo>
                  <a:cubicBezTo>
                    <a:pt x="131" y="0"/>
                    <a:pt x="131" y="0"/>
                    <a:pt x="131" y="0"/>
                  </a:cubicBezTo>
                  <a:cubicBezTo>
                    <a:pt x="131" y="475"/>
                    <a:pt x="131" y="475"/>
                    <a:pt x="131" y="475"/>
                  </a:cubicBezTo>
                  <a:cubicBezTo>
                    <a:pt x="2" y="906"/>
                    <a:pt x="2" y="906"/>
                    <a:pt x="2" y="906"/>
                  </a:cubicBezTo>
                  <a:cubicBezTo>
                    <a:pt x="115" y="906"/>
                    <a:pt x="115" y="906"/>
                    <a:pt x="115" y="906"/>
                  </a:cubicBezTo>
                  <a:cubicBezTo>
                    <a:pt x="173" y="715"/>
                    <a:pt x="173" y="715"/>
                    <a:pt x="173" y="715"/>
                  </a:cubicBezTo>
                  <a:cubicBezTo>
                    <a:pt x="189" y="715"/>
                    <a:pt x="189" y="715"/>
                    <a:pt x="189" y="715"/>
                  </a:cubicBezTo>
                  <a:cubicBezTo>
                    <a:pt x="283" y="906"/>
                    <a:pt x="283" y="906"/>
                    <a:pt x="283" y="906"/>
                  </a:cubicBezTo>
                  <a:cubicBezTo>
                    <a:pt x="421" y="906"/>
                    <a:pt x="421" y="906"/>
                    <a:pt x="421" y="906"/>
                  </a:cubicBezTo>
                  <a:cubicBezTo>
                    <a:pt x="329" y="715"/>
                    <a:pt x="329" y="715"/>
                    <a:pt x="329" y="715"/>
                  </a:cubicBezTo>
                  <a:cubicBezTo>
                    <a:pt x="537" y="715"/>
                    <a:pt x="537" y="715"/>
                    <a:pt x="537" y="715"/>
                  </a:cubicBezTo>
                  <a:cubicBezTo>
                    <a:pt x="479" y="906"/>
                    <a:pt x="479" y="906"/>
                    <a:pt x="479" y="906"/>
                  </a:cubicBezTo>
                  <a:cubicBezTo>
                    <a:pt x="604" y="906"/>
                    <a:pt x="604" y="906"/>
                    <a:pt x="604" y="906"/>
                  </a:cubicBezTo>
                  <a:cubicBezTo>
                    <a:pt x="661" y="715"/>
                    <a:pt x="661" y="715"/>
                    <a:pt x="661" y="715"/>
                  </a:cubicBezTo>
                  <a:cubicBezTo>
                    <a:pt x="688" y="715"/>
                    <a:pt x="688" y="715"/>
                    <a:pt x="688" y="715"/>
                  </a:cubicBezTo>
                  <a:cubicBezTo>
                    <a:pt x="688" y="715"/>
                    <a:pt x="688" y="715"/>
                    <a:pt x="688" y="715"/>
                  </a:cubicBezTo>
                  <a:cubicBezTo>
                    <a:pt x="727" y="715"/>
                    <a:pt x="727" y="715"/>
                    <a:pt x="727" y="715"/>
                  </a:cubicBezTo>
                  <a:cubicBezTo>
                    <a:pt x="730" y="715"/>
                    <a:pt x="730" y="715"/>
                    <a:pt x="730" y="715"/>
                  </a:cubicBezTo>
                  <a:cubicBezTo>
                    <a:pt x="965" y="715"/>
                    <a:pt x="965" y="715"/>
                    <a:pt x="965" y="715"/>
                  </a:cubicBezTo>
                  <a:cubicBezTo>
                    <a:pt x="910" y="905"/>
                    <a:pt x="910" y="905"/>
                    <a:pt x="910" y="905"/>
                  </a:cubicBezTo>
                  <a:cubicBezTo>
                    <a:pt x="1035" y="905"/>
                    <a:pt x="1035" y="905"/>
                    <a:pt x="1035" y="905"/>
                  </a:cubicBezTo>
                  <a:cubicBezTo>
                    <a:pt x="1088" y="715"/>
                    <a:pt x="1088" y="715"/>
                    <a:pt x="1088" y="715"/>
                  </a:cubicBezTo>
                  <a:cubicBezTo>
                    <a:pt x="1145" y="715"/>
                    <a:pt x="1145" y="715"/>
                    <a:pt x="1145" y="715"/>
                  </a:cubicBezTo>
                  <a:cubicBezTo>
                    <a:pt x="1146" y="905"/>
                    <a:pt x="1146" y="905"/>
                    <a:pt x="1146" y="905"/>
                  </a:cubicBezTo>
                  <a:cubicBezTo>
                    <a:pt x="1252" y="905"/>
                    <a:pt x="1252" y="905"/>
                    <a:pt x="1252" y="905"/>
                  </a:cubicBezTo>
                  <a:cubicBezTo>
                    <a:pt x="1372" y="715"/>
                    <a:pt x="1372" y="715"/>
                    <a:pt x="1372" y="715"/>
                  </a:cubicBezTo>
                  <a:cubicBezTo>
                    <a:pt x="1451" y="715"/>
                    <a:pt x="1451" y="715"/>
                    <a:pt x="1451" y="715"/>
                  </a:cubicBezTo>
                  <a:cubicBezTo>
                    <a:pt x="1410" y="905"/>
                    <a:pt x="1410" y="905"/>
                    <a:pt x="1410" y="905"/>
                  </a:cubicBezTo>
                  <a:cubicBezTo>
                    <a:pt x="1534" y="905"/>
                    <a:pt x="1534" y="905"/>
                    <a:pt x="1534" y="905"/>
                  </a:cubicBezTo>
                  <a:cubicBezTo>
                    <a:pt x="1574" y="715"/>
                    <a:pt x="1574" y="715"/>
                    <a:pt x="1574" y="715"/>
                  </a:cubicBezTo>
                  <a:cubicBezTo>
                    <a:pt x="1645" y="715"/>
                    <a:pt x="1645" y="715"/>
                    <a:pt x="1645" y="715"/>
                  </a:cubicBezTo>
                  <a:cubicBezTo>
                    <a:pt x="1643" y="774"/>
                    <a:pt x="1658" y="827"/>
                    <a:pt x="1697" y="863"/>
                  </a:cubicBezTo>
                  <a:cubicBezTo>
                    <a:pt x="1745" y="907"/>
                    <a:pt x="1818" y="916"/>
                    <a:pt x="1872" y="916"/>
                  </a:cubicBezTo>
                  <a:cubicBezTo>
                    <a:pt x="1947" y="916"/>
                    <a:pt x="2024" y="905"/>
                    <a:pt x="2102" y="888"/>
                  </a:cubicBezTo>
                  <a:cubicBezTo>
                    <a:pt x="2145" y="715"/>
                    <a:pt x="2145" y="715"/>
                    <a:pt x="2145" y="715"/>
                  </a:cubicBezTo>
                  <a:cubicBezTo>
                    <a:pt x="2285" y="715"/>
                    <a:pt x="2285" y="715"/>
                    <a:pt x="2285" y="715"/>
                  </a:cubicBezTo>
                  <a:cubicBezTo>
                    <a:pt x="2285" y="0"/>
                    <a:pt x="2285" y="0"/>
                    <a:pt x="2285" y="0"/>
                  </a:cubicBezTo>
                  <a:cubicBezTo>
                    <a:pt x="1778" y="0"/>
                    <a:pt x="1778" y="0"/>
                    <a:pt x="1778" y="0"/>
                  </a:cubicBezTo>
                  <a:cubicBezTo>
                    <a:pt x="1778" y="0"/>
                    <a:pt x="1778" y="0"/>
                    <a:pt x="1778" y="0"/>
                  </a:cubicBezTo>
                  <a:close/>
                  <a:moveTo>
                    <a:pt x="222" y="1195"/>
                  </a:moveTo>
                  <a:cubicBezTo>
                    <a:pt x="203" y="1286"/>
                    <a:pt x="203" y="1286"/>
                    <a:pt x="203" y="1286"/>
                  </a:cubicBezTo>
                  <a:cubicBezTo>
                    <a:pt x="200" y="1299"/>
                    <a:pt x="196" y="1320"/>
                    <a:pt x="220" y="1320"/>
                  </a:cubicBezTo>
                  <a:cubicBezTo>
                    <a:pt x="249" y="1320"/>
                    <a:pt x="253" y="1298"/>
                    <a:pt x="259" y="1272"/>
                  </a:cubicBezTo>
                  <a:cubicBezTo>
                    <a:pt x="275" y="1195"/>
                    <a:pt x="275" y="1195"/>
                    <a:pt x="275" y="1195"/>
                  </a:cubicBezTo>
                  <a:cubicBezTo>
                    <a:pt x="321" y="1195"/>
                    <a:pt x="321" y="1195"/>
                    <a:pt x="321" y="1195"/>
                  </a:cubicBezTo>
                  <a:cubicBezTo>
                    <a:pt x="300" y="1296"/>
                    <a:pt x="300" y="1296"/>
                    <a:pt x="300" y="1296"/>
                  </a:cubicBezTo>
                  <a:cubicBezTo>
                    <a:pt x="294" y="1329"/>
                    <a:pt x="293" y="1333"/>
                    <a:pt x="292" y="1337"/>
                  </a:cubicBezTo>
                  <a:cubicBezTo>
                    <a:pt x="292" y="1341"/>
                    <a:pt x="291" y="1344"/>
                    <a:pt x="291" y="1348"/>
                  </a:cubicBezTo>
                  <a:cubicBezTo>
                    <a:pt x="247" y="1348"/>
                    <a:pt x="247" y="1348"/>
                    <a:pt x="247" y="1348"/>
                  </a:cubicBezTo>
                  <a:cubicBezTo>
                    <a:pt x="250" y="1328"/>
                    <a:pt x="250" y="1328"/>
                    <a:pt x="250" y="1328"/>
                  </a:cubicBezTo>
                  <a:cubicBezTo>
                    <a:pt x="244" y="1334"/>
                    <a:pt x="229" y="1352"/>
                    <a:pt x="200" y="1352"/>
                  </a:cubicBezTo>
                  <a:cubicBezTo>
                    <a:pt x="179" y="1352"/>
                    <a:pt x="164" y="1343"/>
                    <a:pt x="158" y="1331"/>
                  </a:cubicBezTo>
                  <a:cubicBezTo>
                    <a:pt x="151" y="1319"/>
                    <a:pt x="155" y="1297"/>
                    <a:pt x="157" y="1290"/>
                  </a:cubicBezTo>
                  <a:cubicBezTo>
                    <a:pt x="177" y="1195"/>
                    <a:pt x="177" y="1195"/>
                    <a:pt x="177" y="1195"/>
                  </a:cubicBezTo>
                  <a:cubicBezTo>
                    <a:pt x="222" y="1195"/>
                    <a:pt x="222" y="1195"/>
                    <a:pt x="222" y="1195"/>
                  </a:cubicBezTo>
                  <a:cubicBezTo>
                    <a:pt x="222" y="1195"/>
                    <a:pt x="222" y="1195"/>
                    <a:pt x="222" y="1195"/>
                  </a:cubicBezTo>
                  <a:close/>
                  <a:moveTo>
                    <a:pt x="514" y="1225"/>
                  </a:moveTo>
                  <a:cubicBezTo>
                    <a:pt x="550" y="1225"/>
                    <a:pt x="550" y="1225"/>
                    <a:pt x="550" y="1225"/>
                  </a:cubicBezTo>
                  <a:cubicBezTo>
                    <a:pt x="556" y="1196"/>
                    <a:pt x="556" y="1196"/>
                    <a:pt x="556" y="1196"/>
                  </a:cubicBezTo>
                  <a:cubicBezTo>
                    <a:pt x="520" y="1196"/>
                    <a:pt x="520" y="1196"/>
                    <a:pt x="520" y="1196"/>
                  </a:cubicBezTo>
                  <a:cubicBezTo>
                    <a:pt x="530" y="1149"/>
                    <a:pt x="530" y="1149"/>
                    <a:pt x="530" y="1149"/>
                  </a:cubicBezTo>
                  <a:cubicBezTo>
                    <a:pt x="482" y="1166"/>
                    <a:pt x="482" y="1166"/>
                    <a:pt x="482" y="1166"/>
                  </a:cubicBezTo>
                  <a:cubicBezTo>
                    <a:pt x="475" y="1196"/>
                    <a:pt x="475" y="1196"/>
                    <a:pt x="475" y="1196"/>
                  </a:cubicBezTo>
                  <a:cubicBezTo>
                    <a:pt x="414" y="1196"/>
                    <a:pt x="414" y="1196"/>
                    <a:pt x="414" y="1196"/>
                  </a:cubicBezTo>
                  <a:cubicBezTo>
                    <a:pt x="424" y="1149"/>
                    <a:pt x="424" y="1149"/>
                    <a:pt x="424" y="1149"/>
                  </a:cubicBezTo>
                  <a:cubicBezTo>
                    <a:pt x="376" y="1166"/>
                    <a:pt x="376" y="1166"/>
                    <a:pt x="376" y="1166"/>
                  </a:cubicBezTo>
                  <a:cubicBezTo>
                    <a:pt x="369" y="1196"/>
                    <a:pt x="369" y="1196"/>
                    <a:pt x="369" y="1196"/>
                  </a:cubicBezTo>
                  <a:cubicBezTo>
                    <a:pt x="340" y="1196"/>
                    <a:pt x="340" y="1196"/>
                    <a:pt x="340" y="1196"/>
                  </a:cubicBezTo>
                  <a:cubicBezTo>
                    <a:pt x="333" y="1225"/>
                    <a:pt x="333" y="1225"/>
                    <a:pt x="333" y="1225"/>
                  </a:cubicBezTo>
                  <a:cubicBezTo>
                    <a:pt x="363" y="1225"/>
                    <a:pt x="363" y="1225"/>
                    <a:pt x="363" y="1225"/>
                  </a:cubicBezTo>
                  <a:cubicBezTo>
                    <a:pt x="345" y="1310"/>
                    <a:pt x="345" y="1310"/>
                    <a:pt x="345" y="1310"/>
                  </a:cubicBezTo>
                  <a:cubicBezTo>
                    <a:pt x="342" y="1322"/>
                    <a:pt x="336" y="1351"/>
                    <a:pt x="382" y="1351"/>
                  </a:cubicBezTo>
                  <a:cubicBezTo>
                    <a:pt x="389" y="1351"/>
                    <a:pt x="402" y="1350"/>
                    <a:pt x="417" y="1346"/>
                  </a:cubicBezTo>
                  <a:cubicBezTo>
                    <a:pt x="424" y="1317"/>
                    <a:pt x="424" y="1317"/>
                    <a:pt x="424" y="1317"/>
                  </a:cubicBezTo>
                  <a:cubicBezTo>
                    <a:pt x="418" y="1317"/>
                    <a:pt x="415" y="1317"/>
                    <a:pt x="408" y="1317"/>
                  </a:cubicBezTo>
                  <a:cubicBezTo>
                    <a:pt x="388" y="1317"/>
                    <a:pt x="391" y="1309"/>
                    <a:pt x="393" y="1295"/>
                  </a:cubicBezTo>
                  <a:cubicBezTo>
                    <a:pt x="408" y="1225"/>
                    <a:pt x="408" y="1225"/>
                    <a:pt x="408" y="1225"/>
                  </a:cubicBezTo>
                  <a:cubicBezTo>
                    <a:pt x="469" y="1225"/>
                    <a:pt x="469" y="1225"/>
                    <a:pt x="469" y="1225"/>
                  </a:cubicBezTo>
                  <a:cubicBezTo>
                    <a:pt x="451" y="1310"/>
                    <a:pt x="451" y="1310"/>
                    <a:pt x="451" y="1310"/>
                  </a:cubicBezTo>
                  <a:cubicBezTo>
                    <a:pt x="448" y="1322"/>
                    <a:pt x="442" y="1351"/>
                    <a:pt x="488" y="1351"/>
                  </a:cubicBezTo>
                  <a:cubicBezTo>
                    <a:pt x="495" y="1351"/>
                    <a:pt x="508" y="1350"/>
                    <a:pt x="523" y="1346"/>
                  </a:cubicBezTo>
                  <a:cubicBezTo>
                    <a:pt x="530" y="1317"/>
                    <a:pt x="530" y="1317"/>
                    <a:pt x="530" y="1317"/>
                  </a:cubicBezTo>
                  <a:cubicBezTo>
                    <a:pt x="524" y="1317"/>
                    <a:pt x="521" y="1317"/>
                    <a:pt x="514" y="1317"/>
                  </a:cubicBezTo>
                  <a:cubicBezTo>
                    <a:pt x="494" y="1317"/>
                    <a:pt x="496" y="1309"/>
                    <a:pt x="499" y="1295"/>
                  </a:cubicBezTo>
                  <a:cubicBezTo>
                    <a:pt x="514" y="1225"/>
                    <a:pt x="514" y="1225"/>
                    <a:pt x="514" y="1225"/>
                  </a:cubicBezTo>
                  <a:cubicBezTo>
                    <a:pt x="514" y="1225"/>
                    <a:pt x="514" y="1225"/>
                    <a:pt x="514" y="1225"/>
                  </a:cubicBezTo>
                  <a:close/>
                  <a:moveTo>
                    <a:pt x="579" y="1194"/>
                  </a:moveTo>
                  <a:cubicBezTo>
                    <a:pt x="624" y="1194"/>
                    <a:pt x="624" y="1194"/>
                    <a:pt x="624" y="1194"/>
                  </a:cubicBezTo>
                  <a:cubicBezTo>
                    <a:pt x="591" y="1348"/>
                    <a:pt x="591" y="1348"/>
                    <a:pt x="591" y="1348"/>
                  </a:cubicBezTo>
                  <a:cubicBezTo>
                    <a:pt x="546" y="1348"/>
                    <a:pt x="546" y="1348"/>
                    <a:pt x="546" y="1348"/>
                  </a:cubicBezTo>
                  <a:cubicBezTo>
                    <a:pt x="579" y="1194"/>
                    <a:pt x="579" y="1194"/>
                    <a:pt x="579" y="1194"/>
                  </a:cubicBezTo>
                  <a:cubicBezTo>
                    <a:pt x="579" y="1194"/>
                    <a:pt x="579" y="1194"/>
                    <a:pt x="579" y="1194"/>
                  </a:cubicBezTo>
                  <a:close/>
                  <a:moveTo>
                    <a:pt x="591" y="1129"/>
                  </a:moveTo>
                  <a:cubicBezTo>
                    <a:pt x="640" y="1129"/>
                    <a:pt x="640" y="1129"/>
                    <a:pt x="640" y="1129"/>
                  </a:cubicBezTo>
                  <a:cubicBezTo>
                    <a:pt x="631" y="1168"/>
                    <a:pt x="631" y="1168"/>
                    <a:pt x="631" y="1168"/>
                  </a:cubicBezTo>
                  <a:cubicBezTo>
                    <a:pt x="583" y="1168"/>
                    <a:pt x="583" y="1168"/>
                    <a:pt x="583" y="1168"/>
                  </a:cubicBezTo>
                  <a:cubicBezTo>
                    <a:pt x="591" y="1129"/>
                    <a:pt x="591" y="1129"/>
                    <a:pt x="591" y="1129"/>
                  </a:cubicBezTo>
                  <a:cubicBezTo>
                    <a:pt x="591" y="1129"/>
                    <a:pt x="591" y="1129"/>
                    <a:pt x="591" y="1129"/>
                  </a:cubicBezTo>
                  <a:close/>
                  <a:moveTo>
                    <a:pt x="653" y="1222"/>
                  </a:moveTo>
                  <a:cubicBezTo>
                    <a:pt x="654" y="1221"/>
                    <a:pt x="657" y="1205"/>
                    <a:pt x="659" y="1194"/>
                  </a:cubicBezTo>
                  <a:cubicBezTo>
                    <a:pt x="702" y="1194"/>
                    <a:pt x="702" y="1194"/>
                    <a:pt x="702" y="1194"/>
                  </a:cubicBezTo>
                  <a:cubicBezTo>
                    <a:pt x="698" y="1217"/>
                    <a:pt x="698" y="1217"/>
                    <a:pt x="698" y="1217"/>
                  </a:cubicBezTo>
                  <a:cubicBezTo>
                    <a:pt x="704" y="1210"/>
                    <a:pt x="720" y="1191"/>
                    <a:pt x="753" y="1191"/>
                  </a:cubicBezTo>
                  <a:cubicBezTo>
                    <a:pt x="784" y="1191"/>
                    <a:pt x="793" y="1209"/>
                    <a:pt x="794" y="1220"/>
                  </a:cubicBezTo>
                  <a:cubicBezTo>
                    <a:pt x="796" y="1229"/>
                    <a:pt x="795" y="1236"/>
                    <a:pt x="789" y="1265"/>
                  </a:cubicBezTo>
                  <a:cubicBezTo>
                    <a:pt x="771" y="1348"/>
                    <a:pt x="771" y="1348"/>
                    <a:pt x="771" y="1348"/>
                  </a:cubicBezTo>
                  <a:cubicBezTo>
                    <a:pt x="725" y="1348"/>
                    <a:pt x="725" y="1348"/>
                    <a:pt x="725" y="1348"/>
                  </a:cubicBezTo>
                  <a:cubicBezTo>
                    <a:pt x="746" y="1253"/>
                    <a:pt x="746" y="1253"/>
                    <a:pt x="746" y="1253"/>
                  </a:cubicBezTo>
                  <a:cubicBezTo>
                    <a:pt x="747" y="1246"/>
                    <a:pt x="748" y="1241"/>
                    <a:pt x="746" y="1236"/>
                  </a:cubicBezTo>
                  <a:cubicBezTo>
                    <a:pt x="745" y="1230"/>
                    <a:pt x="739" y="1223"/>
                    <a:pt x="728" y="1223"/>
                  </a:cubicBezTo>
                  <a:cubicBezTo>
                    <a:pt x="718" y="1223"/>
                    <a:pt x="708" y="1227"/>
                    <a:pt x="702" y="1235"/>
                  </a:cubicBezTo>
                  <a:cubicBezTo>
                    <a:pt x="698" y="1239"/>
                    <a:pt x="694" y="1246"/>
                    <a:pt x="691" y="1258"/>
                  </a:cubicBezTo>
                  <a:cubicBezTo>
                    <a:pt x="672" y="1348"/>
                    <a:pt x="672" y="1348"/>
                    <a:pt x="672" y="1348"/>
                  </a:cubicBezTo>
                  <a:cubicBezTo>
                    <a:pt x="627" y="1348"/>
                    <a:pt x="627" y="1348"/>
                    <a:pt x="627" y="1348"/>
                  </a:cubicBezTo>
                  <a:cubicBezTo>
                    <a:pt x="653" y="1222"/>
                    <a:pt x="653" y="1222"/>
                    <a:pt x="653" y="1222"/>
                  </a:cubicBezTo>
                  <a:cubicBezTo>
                    <a:pt x="653" y="1222"/>
                    <a:pt x="653" y="1222"/>
                    <a:pt x="653" y="1222"/>
                  </a:cubicBezTo>
                  <a:close/>
                  <a:moveTo>
                    <a:pt x="985" y="1196"/>
                  </a:moveTo>
                  <a:cubicBezTo>
                    <a:pt x="981" y="1207"/>
                    <a:pt x="978" y="1218"/>
                    <a:pt x="975" y="1233"/>
                  </a:cubicBezTo>
                  <a:cubicBezTo>
                    <a:pt x="951" y="1346"/>
                    <a:pt x="951" y="1346"/>
                    <a:pt x="951" y="1346"/>
                  </a:cubicBezTo>
                  <a:cubicBezTo>
                    <a:pt x="939" y="1403"/>
                    <a:pt x="891" y="1409"/>
                    <a:pt x="861" y="1409"/>
                  </a:cubicBezTo>
                  <a:cubicBezTo>
                    <a:pt x="839" y="1409"/>
                    <a:pt x="797" y="1406"/>
                    <a:pt x="804" y="1359"/>
                  </a:cubicBezTo>
                  <a:cubicBezTo>
                    <a:pt x="847" y="1359"/>
                    <a:pt x="847" y="1359"/>
                    <a:pt x="847" y="1359"/>
                  </a:cubicBezTo>
                  <a:cubicBezTo>
                    <a:pt x="847" y="1362"/>
                    <a:pt x="847" y="1367"/>
                    <a:pt x="850" y="1372"/>
                  </a:cubicBezTo>
                  <a:cubicBezTo>
                    <a:pt x="852" y="1376"/>
                    <a:pt x="858" y="1380"/>
                    <a:pt x="869" y="1380"/>
                  </a:cubicBezTo>
                  <a:cubicBezTo>
                    <a:pt x="883" y="1380"/>
                    <a:pt x="896" y="1374"/>
                    <a:pt x="902" y="1360"/>
                  </a:cubicBezTo>
                  <a:cubicBezTo>
                    <a:pt x="905" y="1353"/>
                    <a:pt x="906" y="1347"/>
                    <a:pt x="912" y="1324"/>
                  </a:cubicBezTo>
                  <a:cubicBezTo>
                    <a:pt x="893" y="1343"/>
                    <a:pt x="877" y="1345"/>
                    <a:pt x="866" y="1345"/>
                  </a:cubicBezTo>
                  <a:cubicBezTo>
                    <a:pt x="822" y="1345"/>
                    <a:pt x="809" y="1307"/>
                    <a:pt x="817" y="1270"/>
                  </a:cubicBezTo>
                  <a:cubicBezTo>
                    <a:pt x="825" y="1231"/>
                    <a:pt x="855" y="1194"/>
                    <a:pt x="899" y="1194"/>
                  </a:cubicBezTo>
                  <a:cubicBezTo>
                    <a:pt x="927" y="1194"/>
                    <a:pt x="934" y="1209"/>
                    <a:pt x="937" y="1216"/>
                  </a:cubicBezTo>
                  <a:cubicBezTo>
                    <a:pt x="943" y="1196"/>
                    <a:pt x="943" y="1196"/>
                    <a:pt x="943" y="1196"/>
                  </a:cubicBezTo>
                  <a:cubicBezTo>
                    <a:pt x="985" y="1196"/>
                    <a:pt x="985" y="1196"/>
                    <a:pt x="985" y="1196"/>
                  </a:cubicBezTo>
                  <a:cubicBezTo>
                    <a:pt x="985" y="1196"/>
                    <a:pt x="985" y="1196"/>
                    <a:pt x="985" y="1196"/>
                  </a:cubicBezTo>
                  <a:close/>
                  <a:moveTo>
                    <a:pt x="883" y="1315"/>
                  </a:moveTo>
                  <a:cubicBezTo>
                    <a:pt x="914" y="1315"/>
                    <a:pt x="922" y="1277"/>
                    <a:pt x="924" y="1271"/>
                  </a:cubicBezTo>
                  <a:cubicBezTo>
                    <a:pt x="927" y="1253"/>
                    <a:pt x="930" y="1224"/>
                    <a:pt x="903" y="1224"/>
                  </a:cubicBezTo>
                  <a:cubicBezTo>
                    <a:pt x="886" y="1224"/>
                    <a:pt x="869" y="1237"/>
                    <a:pt x="862" y="1270"/>
                  </a:cubicBezTo>
                  <a:cubicBezTo>
                    <a:pt x="861" y="1277"/>
                    <a:pt x="853" y="1315"/>
                    <a:pt x="883" y="1315"/>
                  </a:cubicBezTo>
                  <a:moveTo>
                    <a:pt x="1164" y="1346"/>
                  </a:moveTo>
                  <a:cubicBezTo>
                    <a:pt x="1149" y="1350"/>
                    <a:pt x="1136" y="1351"/>
                    <a:pt x="1129" y="1351"/>
                  </a:cubicBezTo>
                  <a:cubicBezTo>
                    <a:pt x="1083" y="1351"/>
                    <a:pt x="1089" y="1322"/>
                    <a:pt x="1092" y="1310"/>
                  </a:cubicBezTo>
                  <a:cubicBezTo>
                    <a:pt x="1110" y="1225"/>
                    <a:pt x="1110" y="1225"/>
                    <a:pt x="1110" y="1225"/>
                  </a:cubicBezTo>
                  <a:cubicBezTo>
                    <a:pt x="1080" y="1225"/>
                    <a:pt x="1080" y="1225"/>
                    <a:pt x="1080" y="1225"/>
                  </a:cubicBezTo>
                  <a:cubicBezTo>
                    <a:pt x="1087" y="1196"/>
                    <a:pt x="1087" y="1196"/>
                    <a:pt x="1087" y="1196"/>
                  </a:cubicBezTo>
                  <a:cubicBezTo>
                    <a:pt x="1116" y="1196"/>
                    <a:pt x="1116" y="1196"/>
                    <a:pt x="1116" y="1196"/>
                  </a:cubicBezTo>
                  <a:cubicBezTo>
                    <a:pt x="1123" y="1166"/>
                    <a:pt x="1123" y="1166"/>
                    <a:pt x="1123" y="1166"/>
                  </a:cubicBezTo>
                  <a:cubicBezTo>
                    <a:pt x="1171" y="1149"/>
                    <a:pt x="1171" y="1149"/>
                    <a:pt x="1171" y="1149"/>
                  </a:cubicBezTo>
                  <a:cubicBezTo>
                    <a:pt x="1161" y="1196"/>
                    <a:pt x="1161" y="1196"/>
                    <a:pt x="1161" y="1196"/>
                  </a:cubicBezTo>
                  <a:cubicBezTo>
                    <a:pt x="1198" y="1196"/>
                    <a:pt x="1198" y="1196"/>
                    <a:pt x="1198" y="1196"/>
                  </a:cubicBezTo>
                  <a:cubicBezTo>
                    <a:pt x="1191" y="1225"/>
                    <a:pt x="1191" y="1225"/>
                    <a:pt x="1191" y="1225"/>
                  </a:cubicBezTo>
                  <a:cubicBezTo>
                    <a:pt x="1155" y="1225"/>
                    <a:pt x="1155" y="1225"/>
                    <a:pt x="1155" y="1225"/>
                  </a:cubicBezTo>
                  <a:cubicBezTo>
                    <a:pt x="1140" y="1295"/>
                    <a:pt x="1140" y="1295"/>
                    <a:pt x="1140" y="1295"/>
                  </a:cubicBezTo>
                  <a:cubicBezTo>
                    <a:pt x="1137" y="1309"/>
                    <a:pt x="1135" y="1317"/>
                    <a:pt x="1155" y="1317"/>
                  </a:cubicBezTo>
                  <a:cubicBezTo>
                    <a:pt x="1162" y="1317"/>
                    <a:pt x="1165" y="1317"/>
                    <a:pt x="1171" y="1317"/>
                  </a:cubicBezTo>
                  <a:cubicBezTo>
                    <a:pt x="1164" y="1346"/>
                    <a:pt x="1164" y="1346"/>
                    <a:pt x="1164" y="1346"/>
                  </a:cubicBezTo>
                  <a:cubicBezTo>
                    <a:pt x="1164" y="1346"/>
                    <a:pt x="1164" y="1346"/>
                    <a:pt x="1164" y="1346"/>
                  </a:cubicBezTo>
                  <a:close/>
                  <a:moveTo>
                    <a:pt x="1235" y="1129"/>
                  </a:moveTo>
                  <a:cubicBezTo>
                    <a:pt x="1280" y="1129"/>
                    <a:pt x="1280" y="1129"/>
                    <a:pt x="1280" y="1129"/>
                  </a:cubicBezTo>
                  <a:cubicBezTo>
                    <a:pt x="1261" y="1216"/>
                    <a:pt x="1261" y="1216"/>
                    <a:pt x="1261" y="1216"/>
                  </a:cubicBezTo>
                  <a:cubicBezTo>
                    <a:pt x="1268" y="1208"/>
                    <a:pt x="1283" y="1193"/>
                    <a:pt x="1311" y="1193"/>
                  </a:cubicBezTo>
                  <a:cubicBezTo>
                    <a:pt x="1334" y="1193"/>
                    <a:pt x="1346" y="1204"/>
                    <a:pt x="1351" y="1214"/>
                  </a:cubicBezTo>
                  <a:cubicBezTo>
                    <a:pt x="1355" y="1221"/>
                    <a:pt x="1356" y="1235"/>
                    <a:pt x="1352" y="1255"/>
                  </a:cubicBezTo>
                  <a:cubicBezTo>
                    <a:pt x="1332" y="1348"/>
                    <a:pt x="1332" y="1348"/>
                    <a:pt x="1332" y="1348"/>
                  </a:cubicBezTo>
                  <a:cubicBezTo>
                    <a:pt x="1288" y="1348"/>
                    <a:pt x="1288" y="1348"/>
                    <a:pt x="1288" y="1348"/>
                  </a:cubicBezTo>
                  <a:cubicBezTo>
                    <a:pt x="1307" y="1256"/>
                    <a:pt x="1307" y="1256"/>
                    <a:pt x="1307" y="1256"/>
                  </a:cubicBezTo>
                  <a:cubicBezTo>
                    <a:pt x="1309" y="1248"/>
                    <a:pt x="1314" y="1223"/>
                    <a:pt x="1289" y="1223"/>
                  </a:cubicBezTo>
                  <a:cubicBezTo>
                    <a:pt x="1276" y="1223"/>
                    <a:pt x="1259" y="1230"/>
                    <a:pt x="1253" y="1254"/>
                  </a:cubicBezTo>
                  <a:cubicBezTo>
                    <a:pt x="1234" y="1348"/>
                    <a:pt x="1234" y="1348"/>
                    <a:pt x="1234" y="1348"/>
                  </a:cubicBezTo>
                  <a:cubicBezTo>
                    <a:pt x="1189" y="1348"/>
                    <a:pt x="1189" y="1348"/>
                    <a:pt x="1189" y="1348"/>
                  </a:cubicBezTo>
                  <a:cubicBezTo>
                    <a:pt x="1235" y="1129"/>
                    <a:pt x="1235" y="1129"/>
                    <a:pt x="1235" y="1129"/>
                  </a:cubicBezTo>
                  <a:cubicBezTo>
                    <a:pt x="1235" y="1129"/>
                    <a:pt x="1235" y="1129"/>
                    <a:pt x="1235" y="1129"/>
                  </a:cubicBezTo>
                  <a:close/>
                  <a:moveTo>
                    <a:pt x="1387" y="1232"/>
                  </a:moveTo>
                  <a:cubicBezTo>
                    <a:pt x="1389" y="1225"/>
                    <a:pt x="1392" y="1203"/>
                    <a:pt x="1393" y="1194"/>
                  </a:cubicBezTo>
                  <a:cubicBezTo>
                    <a:pt x="1435" y="1194"/>
                    <a:pt x="1435" y="1194"/>
                    <a:pt x="1435" y="1194"/>
                  </a:cubicBezTo>
                  <a:cubicBezTo>
                    <a:pt x="1430" y="1223"/>
                    <a:pt x="1430" y="1223"/>
                    <a:pt x="1430" y="1223"/>
                  </a:cubicBezTo>
                  <a:cubicBezTo>
                    <a:pt x="1438" y="1211"/>
                    <a:pt x="1452" y="1192"/>
                    <a:pt x="1489" y="1194"/>
                  </a:cubicBezTo>
                  <a:cubicBezTo>
                    <a:pt x="1480" y="1234"/>
                    <a:pt x="1480" y="1234"/>
                    <a:pt x="1480" y="1234"/>
                  </a:cubicBezTo>
                  <a:cubicBezTo>
                    <a:pt x="1435" y="1230"/>
                    <a:pt x="1428" y="1253"/>
                    <a:pt x="1424" y="1273"/>
                  </a:cubicBezTo>
                  <a:cubicBezTo>
                    <a:pt x="1408" y="1348"/>
                    <a:pt x="1408" y="1348"/>
                    <a:pt x="1408" y="1348"/>
                  </a:cubicBezTo>
                  <a:cubicBezTo>
                    <a:pt x="1363" y="1348"/>
                    <a:pt x="1363" y="1348"/>
                    <a:pt x="1363" y="1348"/>
                  </a:cubicBezTo>
                  <a:cubicBezTo>
                    <a:pt x="1387" y="1232"/>
                    <a:pt x="1387" y="1232"/>
                    <a:pt x="1387" y="1232"/>
                  </a:cubicBezTo>
                  <a:cubicBezTo>
                    <a:pt x="1387" y="1232"/>
                    <a:pt x="1387" y="1232"/>
                    <a:pt x="1387" y="1232"/>
                  </a:cubicBezTo>
                  <a:close/>
                  <a:moveTo>
                    <a:pt x="1582" y="1191"/>
                  </a:moveTo>
                  <a:cubicBezTo>
                    <a:pt x="1637" y="1191"/>
                    <a:pt x="1654" y="1229"/>
                    <a:pt x="1644" y="1271"/>
                  </a:cubicBezTo>
                  <a:cubicBezTo>
                    <a:pt x="1635" y="1315"/>
                    <a:pt x="1602" y="1353"/>
                    <a:pt x="1546" y="1353"/>
                  </a:cubicBezTo>
                  <a:cubicBezTo>
                    <a:pt x="1503" y="1353"/>
                    <a:pt x="1474" y="1326"/>
                    <a:pt x="1485" y="1273"/>
                  </a:cubicBezTo>
                  <a:cubicBezTo>
                    <a:pt x="1493" y="1236"/>
                    <a:pt x="1521" y="1191"/>
                    <a:pt x="1582" y="1191"/>
                  </a:cubicBezTo>
                  <a:moveTo>
                    <a:pt x="1555" y="1322"/>
                  </a:moveTo>
                  <a:cubicBezTo>
                    <a:pt x="1574" y="1322"/>
                    <a:pt x="1590" y="1310"/>
                    <a:pt x="1599" y="1270"/>
                  </a:cubicBezTo>
                  <a:cubicBezTo>
                    <a:pt x="1603" y="1250"/>
                    <a:pt x="1605" y="1221"/>
                    <a:pt x="1575" y="1221"/>
                  </a:cubicBezTo>
                  <a:cubicBezTo>
                    <a:pt x="1543" y="1221"/>
                    <a:pt x="1534" y="1259"/>
                    <a:pt x="1531" y="1273"/>
                  </a:cubicBezTo>
                  <a:cubicBezTo>
                    <a:pt x="1524" y="1307"/>
                    <a:pt x="1532" y="1322"/>
                    <a:pt x="1555" y="1322"/>
                  </a:cubicBezTo>
                  <a:moveTo>
                    <a:pt x="1734" y="1195"/>
                  </a:moveTo>
                  <a:cubicBezTo>
                    <a:pt x="1714" y="1286"/>
                    <a:pt x="1714" y="1286"/>
                    <a:pt x="1714" y="1286"/>
                  </a:cubicBezTo>
                  <a:cubicBezTo>
                    <a:pt x="1711" y="1299"/>
                    <a:pt x="1707" y="1320"/>
                    <a:pt x="1731" y="1320"/>
                  </a:cubicBezTo>
                  <a:cubicBezTo>
                    <a:pt x="1760" y="1320"/>
                    <a:pt x="1765" y="1298"/>
                    <a:pt x="1770" y="1272"/>
                  </a:cubicBezTo>
                  <a:cubicBezTo>
                    <a:pt x="1786" y="1195"/>
                    <a:pt x="1786" y="1195"/>
                    <a:pt x="1786" y="1195"/>
                  </a:cubicBezTo>
                  <a:cubicBezTo>
                    <a:pt x="1833" y="1195"/>
                    <a:pt x="1833" y="1195"/>
                    <a:pt x="1833" y="1195"/>
                  </a:cubicBezTo>
                  <a:cubicBezTo>
                    <a:pt x="1811" y="1296"/>
                    <a:pt x="1811" y="1296"/>
                    <a:pt x="1811" y="1296"/>
                  </a:cubicBezTo>
                  <a:cubicBezTo>
                    <a:pt x="1805" y="1329"/>
                    <a:pt x="1804" y="1333"/>
                    <a:pt x="1804" y="1337"/>
                  </a:cubicBezTo>
                  <a:cubicBezTo>
                    <a:pt x="1803" y="1341"/>
                    <a:pt x="1802" y="1344"/>
                    <a:pt x="1802" y="1348"/>
                  </a:cubicBezTo>
                  <a:cubicBezTo>
                    <a:pt x="1758" y="1348"/>
                    <a:pt x="1758" y="1348"/>
                    <a:pt x="1758" y="1348"/>
                  </a:cubicBezTo>
                  <a:cubicBezTo>
                    <a:pt x="1761" y="1328"/>
                    <a:pt x="1761" y="1328"/>
                    <a:pt x="1761" y="1328"/>
                  </a:cubicBezTo>
                  <a:cubicBezTo>
                    <a:pt x="1756" y="1334"/>
                    <a:pt x="1740" y="1352"/>
                    <a:pt x="1711" y="1352"/>
                  </a:cubicBezTo>
                  <a:cubicBezTo>
                    <a:pt x="1690" y="1352"/>
                    <a:pt x="1675" y="1343"/>
                    <a:pt x="1669" y="1331"/>
                  </a:cubicBezTo>
                  <a:cubicBezTo>
                    <a:pt x="1662" y="1319"/>
                    <a:pt x="1666" y="1297"/>
                    <a:pt x="1668" y="1290"/>
                  </a:cubicBezTo>
                  <a:cubicBezTo>
                    <a:pt x="1688" y="1195"/>
                    <a:pt x="1688" y="1195"/>
                    <a:pt x="1688" y="1195"/>
                  </a:cubicBezTo>
                  <a:cubicBezTo>
                    <a:pt x="1734" y="1195"/>
                    <a:pt x="1734" y="1195"/>
                    <a:pt x="1734" y="1195"/>
                  </a:cubicBezTo>
                  <a:cubicBezTo>
                    <a:pt x="1734" y="1195"/>
                    <a:pt x="1734" y="1195"/>
                    <a:pt x="1734" y="1195"/>
                  </a:cubicBezTo>
                  <a:close/>
                  <a:moveTo>
                    <a:pt x="2010" y="1196"/>
                  </a:moveTo>
                  <a:cubicBezTo>
                    <a:pt x="2006" y="1207"/>
                    <a:pt x="2003" y="1218"/>
                    <a:pt x="2000" y="1233"/>
                  </a:cubicBezTo>
                  <a:cubicBezTo>
                    <a:pt x="1976" y="1346"/>
                    <a:pt x="1976" y="1346"/>
                    <a:pt x="1976" y="1346"/>
                  </a:cubicBezTo>
                  <a:cubicBezTo>
                    <a:pt x="1964" y="1403"/>
                    <a:pt x="1915" y="1409"/>
                    <a:pt x="1886" y="1409"/>
                  </a:cubicBezTo>
                  <a:cubicBezTo>
                    <a:pt x="1864" y="1409"/>
                    <a:pt x="1822" y="1406"/>
                    <a:pt x="1829" y="1359"/>
                  </a:cubicBezTo>
                  <a:cubicBezTo>
                    <a:pt x="1872" y="1359"/>
                    <a:pt x="1872" y="1359"/>
                    <a:pt x="1872" y="1359"/>
                  </a:cubicBezTo>
                  <a:cubicBezTo>
                    <a:pt x="1872" y="1362"/>
                    <a:pt x="1871" y="1367"/>
                    <a:pt x="1874" y="1372"/>
                  </a:cubicBezTo>
                  <a:cubicBezTo>
                    <a:pt x="1877" y="1376"/>
                    <a:pt x="1883" y="1380"/>
                    <a:pt x="1894" y="1380"/>
                  </a:cubicBezTo>
                  <a:cubicBezTo>
                    <a:pt x="1908" y="1380"/>
                    <a:pt x="1921" y="1374"/>
                    <a:pt x="1926" y="1360"/>
                  </a:cubicBezTo>
                  <a:cubicBezTo>
                    <a:pt x="1930" y="1353"/>
                    <a:pt x="1931" y="1347"/>
                    <a:pt x="1937" y="1324"/>
                  </a:cubicBezTo>
                  <a:cubicBezTo>
                    <a:pt x="1918" y="1343"/>
                    <a:pt x="1901" y="1345"/>
                    <a:pt x="1891" y="1345"/>
                  </a:cubicBezTo>
                  <a:cubicBezTo>
                    <a:pt x="1847" y="1345"/>
                    <a:pt x="1834" y="1307"/>
                    <a:pt x="1842" y="1270"/>
                  </a:cubicBezTo>
                  <a:cubicBezTo>
                    <a:pt x="1850" y="1231"/>
                    <a:pt x="1880" y="1194"/>
                    <a:pt x="1924" y="1194"/>
                  </a:cubicBezTo>
                  <a:cubicBezTo>
                    <a:pt x="1952" y="1194"/>
                    <a:pt x="1959" y="1209"/>
                    <a:pt x="1962" y="1216"/>
                  </a:cubicBezTo>
                  <a:cubicBezTo>
                    <a:pt x="1968" y="1196"/>
                    <a:pt x="1968" y="1196"/>
                    <a:pt x="1968" y="1196"/>
                  </a:cubicBezTo>
                  <a:cubicBezTo>
                    <a:pt x="2010" y="1196"/>
                    <a:pt x="2010" y="1196"/>
                    <a:pt x="2010" y="1196"/>
                  </a:cubicBezTo>
                  <a:cubicBezTo>
                    <a:pt x="2010" y="1196"/>
                    <a:pt x="2010" y="1196"/>
                    <a:pt x="2010" y="1196"/>
                  </a:cubicBezTo>
                  <a:close/>
                  <a:moveTo>
                    <a:pt x="1908" y="1315"/>
                  </a:moveTo>
                  <a:cubicBezTo>
                    <a:pt x="1939" y="1315"/>
                    <a:pt x="1947" y="1277"/>
                    <a:pt x="1948" y="1271"/>
                  </a:cubicBezTo>
                  <a:cubicBezTo>
                    <a:pt x="1952" y="1253"/>
                    <a:pt x="1955" y="1224"/>
                    <a:pt x="1928" y="1224"/>
                  </a:cubicBezTo>
                  <a:cubicBezTo>
                    <a:pt x="1911" y="1224"/>
                    <a:pt x="1894" y="1237"/>
                    <a:pt x="1887" y="1270"/>
                  </a:cubicBezTo>
                  <a:cubicBezTo>
                    <a:pt x="1885" y="1277"/>
                    <a:pt x="1878" y="1315"/>
                    <a:pt x="1908" y="1315"/>
                  </a:cubicBezTo>
                  <a:moveTo>
                    <a:pt x="2058" y="1129"/>
                  </a:moveTo>
                  <a:cubicBezTo>
                    <a:pt x="2102" y="1129"/>
                    <a:pt x="2102" y="1129"/>
                    <a:pt x="2102" y="1129"/>
                  </a:cubicBezTo>
                  <a:cubicBezTo>
                    <a:pt x="2084" y="1216"/>
                    <a:pt x="2084" y="1216"/>
                    <a:pt x="2084" y="1216"/>
                  </a:cubicBezTo>
                  <a:cubicBezTo>
                    <a:pt x="2091" y="1208"/>
                    <a:pt x="2105" y="1193"/>
                    <a:pt x="2133" y="1193"/>
                  </a:cubicBezTo>
                  <a:cubicBezTo>
                    <a:pt x="2156" y="1193"/>
                    <a:pt x="2168" y="1204"/>
                    <a:pt x="2174" y="1214"/>
                  </a:cubicBezTo>
                  <a:cubicBezTo>
                    <a:pt x="2177" y="1221"/>
                    <a:pt x="2179" y="1235"/>
                    <a:pt x="2175" y="1255"/>
                  </a:cubicBezTo>
                  <a:cubicBezTo>
                    <a:pt x="2155" y="1348"/>
                    <a:pt x="2155" y="1348"/>
                    <a:pt x="2155" y="1348"/>
                  </a:cubicBezTo>
                  <a:cubicBezTo>
                    <a:pt x="2110" y="1348"/>
                    <a:pt x="2110" y="1348"/>
                    <a:pt x="2110" y="1348"/>
                  </a:cubicBezTo>
                  <a:cubicBezTo>
                    <a:pt x="2130" y="1256"/>
                    <a:pt x="2130" y="1256"/>
                    <a:pt x="2130" y="1256"/>
                  </a:cubicBezTo>
                  <a:cubicBezTo>
                    <a:pt x="2131" y="1248"/>
                    <a:pt x="2137" y="1223"/>
                    <a:pt x="2112" y="1223"/>
                  </a:cubicBezTo>
                  <a:cubicBezTo>
                    <a:pt x="2099" y="1223"/>
                    <a:pt x="2081" y="1230"/>
                    <a:pt x="2076" y="1254"/>
                  </a:cubicBezTo>
                  <a:cubicBezTo>
                    <a:pt x="2057" y="1348"/>
                    <a:pt x="2057" y="1348"/>
                    <a:pt x="2057" y="1348"/>
                  </a:cubicBezTo>
                  <a:cubicBezTo>
                    <a:pt x="2012" y="1348"/>
                    <a:pt x="2012" y="1348"/>
                    <a:pt x="2012" y="1348"/>
                  </a:cubicBezTo>
                  <a:cubicBezTo>
                    <a:pt x="2058" y="1129"/>
                    <a:pt x="2058" y="1129"/>
                    <a:pt x="2058" y="1129"/>
                  </a:cubicBezTo>
                  <a:cubicBezTo>
                    <a:pt x="2058" y="1129"/>
                    <a:pt x="2058" y="1129"/>
                    <a:pt x="2058" y="1129"/>
                  </a:cubicBezTo>
                  <a:close/>
                  <a:moveTo>
                    <a:pt x="100" y="1249"/>
                  </a:moveTo>
                  <a:cubicBezTo>
                    <a:pt x="101" y="1244"/>
                    <a:pt x="104" y="1221"/>
                    <a:pt x="87" y="1221"/>
                  </a:cubicBezTo>
                  <a:cubicBezTo>
                    <a:pt x="66" y="1221"/>
                    <a:pt x="56" y="1253"/>
                    <a:pt x="53" y="1270"/>
                  </a:cubicBezTo>
                  <a:cubicBezTo>
                    <a:pt x="51" y="1278"/>
                    <a:pt x="46" y="1306"/>
                    <a:pt x="54" y="1317"/>
                  </a:cubicBezTo>
                  <a:cubicBezTo>
                    <a:pt x="57" y="1321"/>
                    <a:pt x="61" y="1322"/>
                    <a:pt x="65" y="1322"/>
                  </a:cubicBezTo>
                  <a:cubicBezTo>
                    <a:pt x="70" y="1322"/>
                    <a:pt x="84" y="1320"/>
                    <a:pt x="92" y="1292"/>
                  </a:cubicBezTo>
                  <a:cubicBezTo>
                    <a:pt x="136" y="1292"/>
                    <a:pt x="136" y="1292"/>
                    <a:pt x="136" y="1292"/>
                  </a:cubicBezTo>
                  <a:cubicBezTo>
                    <a:pt x="133" y="1304"/>
                    <a:pt x="128" y="1323"/>
                    <a:pt x="107" y="1337"/>
                  </a:cubicBezTo>
                  <a:cubicBezTo>
                    <a:pt x="94" y="1347"/>
                    <a:pt x="79" y="1352"/>
                    <a:pt x="60" y="1352"/>
                  </a:cubicBezTo>
                  <a:cubicBezTo>
                    <a:pt x="40" y="1352"/>
                    <a:pt x="23" y="1347"/>
                    <a:pt x="12" y="1331"/>
                  </a:cubicBezTo>
                  <a:cubicBezTo>
                    <a:pt x="2" y="1316"/>
                    <a:pt x="0" y="1296"/>
                    <a:pt x="5" y="1271"/>
                  </a:cubicBezTo>
                  <a:cubicBezTo>
                    <a:pt x="20" y="1201"/>
                    <a:pt x="74" y="1192"/>
                    <a:pt x="94" y="1192"/>
                  </a:cubicBezTo>
                  <a:cubicBezTo>
                    <a:pt x="122" y="1192"/>
                    <a:pt x="153" y="1207"/>
                    <a:pt x="144" y="1249"/>
                  </a:cubicBezTo>
                  <a:cubicBezTo>
                    <a:pt x="100" y="1249"/>
                    <a:pt x="100" y="1249"/>
                    <a:pt x="100" y="1249"/>
                  </a:cubicBezTo>
                  <a:cubicBezTo>
                    <a:pt x="100" y="1249"/>
                    <a:pt x="100" y="1249"/>
                    <a:pt x="100" y="1249"/>
                  </a:cubicBezTo>
                  <a:close/>
                  <a:moveTo>
                    <a:pt x="2378" y="1249"/>
                  </a:moveTo>
                  <a:cubicBezTo>
                    <a:pt x="2379" y="1244"/>
                    <a:pt x="2382" y="1221"/>
                    <a:pt x="2365" y="1221"/>
                  </a:cubicBezTo>
                  <a:cubicBezTo>
                    <a:pt x="2344" y="1221"/>
                    <a:pt x="2335" y="1253"/>
                    <a:pt x="2331" y="1270"/>
                  </a:cubicBezTo>
                  <a:cubicBezTo>
                    <a:pt x="2329" y="1278"/>
                    <a:pt x="2324" y="1306"/>
                    <a:pt x="2332" y="1317"/>
                  </a:cubicBezTo>
                  <a:cubicBezTo>
                    <a:pt x="2335" y="1321"/>
                    <a:pt x="2340" y="1322"/>
                    <a:pt x="2343" y="1322"/>
                  </a:cubicBezTo>
                  <a:cubicBezTo>
                    <a:pt x="2348" y="1322"/>
                    <a:pt x="2362" y="1320"/>
                    <a:pt x="2370" y="1292"/>
                  </a:cubicBezTo>
                  <a:cubicBezTo>
                    <a:pt x="2414" y="1292"/>
                    <a:pt x="2414" y="1292"/>
                    <a:pt x="2414" y="1292"/>
                  </a:cubicBezTo>
                  <a:cubicBezTo>
                    <a:pt x="2411" y="1304"/>
                    <a:pt x="2406" y="1323"/>
                    <a:pt x="2385" y="1337"/>
                  </a:cubicBezTo>
                  <a:cubicBezTo>
                    <a:pt x="2372" y="1347"/>
                    <a:pt x="2357" y="1352"/>
                    <a:pt x="2338" y="1352"/>
                  </a:cubicBezTo>
                  <a:cubicBezTo>
                    <a:pt x="2318" y="1352"/>
                    <a:pt x="2301" y="1347"/>
                    <a:pt x="2290" y="1331"/>
                  </a:cubicBezTo>
                  <a:cubicBezTo>
                    <a:pt x="2280" y="1316"/>
                    <a:pt x="2278" y="1296"/>
                    <a:pt x="2284" y="1271"/>
                  </a:cubicBezTo>
                  <a:cubicBezTo>
                    <a:pt x="2299" y="1201"/>
                    <a:pt x="2352" y="1192"/>
                    <a:pt x="2372" y="1192"/>
                  </a:cubicBezTo>
                  <a:cubicBezTo>
                    <a:pt x="2401" y="1192"/>
                    <a:pt x="2431" y="1207"/>
                    <a:pt x="2423" y="1249"/>
                  </a:cubicBezTo>
                  <a:cubicBezTo>
                    <a:pt x="2378" y="1249"/>
                    <a:pt x="2378" y="1249"/>
                    <a:pt x="2378" y="1249"/>
                  </a:cubicBezTo>
                  <a:cubicBezTo>
                    <a:pt x="2378" y="1249"/>
                    <a:pt x="2378" y="1249"/>
                    <a:pt x="2378" y="1249"/>
                  </a:cubicBezTo>
                  <a:close/>
                  <a:moveTo>
                    <a:pt x="2534" y="1191"/>
                  </a:moveTo>
                  <a:cubicBezTo>
                    <a:pt x="2589" y="1191"/>
                    <a:pt x="2606" y="1229"/>
                    <a:pt x="2597" y="1271"/>
                  </a:cubicBezTo>
                  <a:cubicBezTo>
                    <a:pt x="2587" y="1315"/>
                    <a:pt x="2554" y="1353"/>
                    <a:pt x="2498" y="1353"/>
                  </a:cubicBezTo>
                  <a:cubicBezTo>
                    <a:pt x="2454" y="1353"/>
                    <a:pt x="2426" y="1326"/>
                    <a:pt x="2437" y="1273"/>
                  </a:cubicBezTo>
                  <a:cubicBezTo>
                    <a:pt x="2445" y="1236"/>
                    <a:pt x="2474" y="1191"/>
                    <a:pt x="2534" y="1191"/>
                  </a:cubicBezTo>
                  <a:moveTo>
                    <a:pt x="2507" y="1322"/>
                  </a:moveTo>
                  <a:cubicBezTo>
                    <a:pt x="2527" y="1322"/>
                    <a:pt x="2542" y="1310"/>
                    <a:pt x="2551" y="1270"/>
                  </a:cubicBezTo>
                  <a:cubicBezTo>
                    <a:pt x="2555" y="1250"/>
                    <a:pt x="2557" y="1221"/>
                    <a:pt x="2528" y="1221"/>
                  </a:cubicBezTo>
                  <a:cubicBezTo>
                    <a:pt x="2495" y="1221"/>
                    <a:pt x="2486" y="1259"/>
                    <a:pt x="2484" y="1273"/>
                  </a:cubicBezTo>
                  <a:cubicBezTo>
                    <a:pt x="2476" y="1307"/>
                    <a:pt x="2484" y="1322"/>
                    <a:pt x="2507" y="1322"/>
                  </a:cubicBezTo>
                  <a:moveTo>
                    <a:pt x="2637" y="1223"/>
                  </a:moveTo>
                  <a:cubicBezTo>
                    <a:pt x="2639" y="1214"/>
                    <a:pt x="2640" y="1205"/>
                    <a:pt x="2641" y="1195"/>
                  </a:cubicBezTo>
                  <a:cubicBezTo>
                    <a:pt x="2685" y="1195"/>
                    <a:pt x="2685" y="1195"/>
                    <a:pt x="2685" y="1195"/>
                  </a:cubicBezTo>
                  <a:cubicBezTo>
                    <a:pt x="2682" y="1214"/>
                    <a:pt x="2682" y="1214"/>
                    <a:pt x="2682" y="1214"/>
                  </a:cubicBezTo>
                  <a:cubicBezTo>
                    <a:pt x="2688" y="1208"/>
                    <a:pt x="2704" y="1192"/>
                    <a:pt x="2734" y="1192"/>
                  </a:cubicBezTo>
                  <a:cubicBezTo>
                    <a:pt x="2769" y="1192"/>
                    <a:pt x="2775" y="1213"/>
                    <a:pt x="2776" y="1220"/>
                  </a:cubicBezTo>
                  <a:cubicBezTo>
                    <a:pt x="2795" y="1196"/>
                    <a:pt x="2816" y="1192"/>
                    <a:pt x="2832" y="1192"/>
                  </a:cubicBezTo>
                  <a:cubicBezTo>
                    <a:pt x="2862" y="1192"/>
                    <a:pt x="2871" y="1210"/>
                    <a:pt x="2873" y="1216"/>
                  </a:cubicBezTo>
                  <a:cubicBezTo>
                    <a:pt x="2878" y="1230"/>
                    <a:pt x="2874" y="1248"/>
                    <a:pt x="2871" y="1261"/>
                  </a:cubicBezTo>
                  <a:cubicBezTo>
                    <a:pt x="2853" y="1348"/>
                    <a:pt x="2853" y="1348"/>
                    <a:pt x="2853" y="1348"/>
                  </a:cubicBezTo>
                  <a:cubicBezTo>
                    <a:pt x="2807" y="1348"/>
                    <a:pt x="2807" y="1348"/>
                    <a:pt x="2807" y="1348"/>
                  </a:cubicBezTo>
                  <a:cubicBezTo>
                    <a:pt x="2827" y="1258"/>
                    <a:pt x="2827" y="1258"/>
                    <a:pt x="2827" y="1258"/>
                  </a:cubicBezTo>
                  <a:cubicBezTo>
                    <a:pt x="2830" y="1242"/>
                    <a:pt x="2832" y="1223"/>
                    <a:pt x="2808" y="1223"/>
                  </a:cubicBezTo>
                  <a:cubicBezTo>
                    <a:pt x="2781" y="1223"/>
                    <a:pt x="2775" y="1249"/>
                    <a:pt x="2771" y="1271"/>
                  </a:cubicBezTo>
                  <a:cubicBezTo>
                    <a:pt x="2754" y="1348"/>
                    <a:pt x="2754" y="1348"/>
                    <a:pt x="2754" y="1348"/>
                  </a:cubicBezTo>
                  <a:cubicBezTo>
                    <a:pt x="2709" y="1348"/>
                    <a:pt x="2709" y="1348"/>
                    <a:pt x="2709" y="1348"/>
                  </a:cubicBezTo>
                  <a:cubicBezTo>
                    <a:pt x="2728" y="1257"/>
                    <a:pt x="2728" y="1257"/>
                    <a:pt x="2728" y="1257"/>
                  </a:cubicBezTo>
                  <a:cubicBezTo>
                    <a:pt x="2731" y="1245"/>
                    <a:pt x="2735" y="1223"/>
                    <a:pt x="2710" y="1223"/>
                  </a:cubicBezTo>
                  <a:cubicBezTo>
                    <a:pt x="2682" y="1223"/>
                    <a:pt x="2677" y="1248"/>
                    <a:pt x="2674" y="1258"/>
                  </a:cubicBezTo>
                  <a:cubicBezTo>
                    <a:pt x="2655" y="1348"/>
                    <a:pt x="2655" y="1348"/>
                    <a:pt x="2655" y="1348"/>
                  </a:cubicBezTo>
                  <a:cubicBezTo>
                    <a:pt x="2610" y="1348"/>
                    <a:pt x="2610" y="1348"/>
                    <a:pt x="2610" y="1348"/>
                  </a:cubicBezTo>
                  <a:cubicBezTo>
                    <a:pt x="2637" y="1223"/>
                    <a:pt x="2637" y="1223"/>
                    <a:pt x="2637" y="1223"/>
                  </a:cubicBezTo>
                  <a:cubicBezTo>
                    <a:pt x="2637" y="1223"/>
                    <a:pt x="2637" y="1223"/>
                    <a:pt x="2637" y="1223"/>
                  </a:cubicBezTo>
                  <a:close/>
                  <a:moveTo>
                    <a:pt x="2966" y="1195"/>
                  </a:moveTo>
                  <a:cubicBezTo>
                    <a:pt x="2963" y="1216"/>
                    <a:pt x="2963" y="1216"/>
                    <a:pt x="2963" y="1216"/>
                  </a:cubicBezTo>
                  <a:cubicBezTo>
                    <a:pt x="2982" y="1192"/>
                    <a:pt x="3008" y="1192"/>
                    <a:pt x="3015" y="1192"/>
                  </a:cubicBezTo>
                  <a:cubicBezTo>
                    <a:pt x="3054" y="1192"/>
                    <a:pt x="3072" y="1221"/>
                    <a:pt x="3062" y="1268"/>
                  </a:cubicBezTo>
                  <a:cubicBezTo>
                    <a:pt x="3053" y="1312"/>
                    <a:pt x="3022" y="1350"/>
                    <a:pt x="2978" y="1350"/>
                  </a:cubicBezTo>
                  <a:cubicBezTo>
                    <a:pt x="2950" y="1350"/>
                    <a:pt x="2942" y="1335"/>
                    <a:pt x="2939" y="1330"/>
                  </a:cubicBezTo>
                  <a:cubicBezTo>
                    <a:pt x="2923" y="1407"/>
                    <a:pt x="2923" y="1407"/>
                    <a:pt x="2923" y="1407"/>
                  </a:cubicBezTo>
                  <a:cubicBezTo>
                    <a:pt x="2877" y="1407"/>
                    <a:pt x="2877" y="1407"/>
                    <a:pt x="2877" y="1407"/>
                  </a:cubicBezTo>
                  <a:cubicBezTo>
                    <a:pt x="2922" y="1195"/>
                    <a:pt x="2922" y="1195"/>
                    <a:pt x="2922" y="1195"/>
                  </a:cubicBezTo>
                  <a:cubicBezTo>
                    <a:pt x="2966" y="1195"/>
                    <a:pt x="2966" y="1195"/>
                    <a:pt x="2966" y="1195"/>
                  </a:cubicBezTo>
                  <a:cubicBezTo>
                    <a:pt x="2966" y="1195"/>
                    <a:pt x="2966" y="1195"/>
                    <a:pt x="2966" y="1195"/>
                  </a:cubicBezTo>
                  <a:close/>
                  <a:moveTo>
                    <a:pt x="3017" y="1270"/>
                  </a:moveTo>
                  <a:cubicBezTo>
                    <a:pt x="3020" y="1252"/>
                    <a:pt x="3022" y="1221"/>
                    <a:pt x="2996" y="1221"/>
                  </a:cubicBezTo>
                  <a:cubicBezTo>
                    <a:pt x="2981" y="1221"/>
                    <a:pt x="2959" y="1232"/>
                    <a:pt x="2950" y="1273"/>
                  </a:cubicBezTo>
                  <a:cubicBezTo>
                    <a:pt x="2947" y="1282"/>
                    <a:pt x="2940" y="1321"/>
                    <a:pt x="2973" y="1321"/>
                  </a:cubicBezTo>
                  <a:cubicBezTo>
                    <a:pt x="2994" y="1321"/>
                    <a:pt x="3010" y="1300"/>
                    <a:pt x="3017" y="1270"/>
                  </a:cubicBezTo>
                  <a:moveTo>
                    <a:pt x="3119" y="1129"/>
                  </a:moveTo>
                  <a:cubicBezTo>
                    <a:pt x="3164" y="1129"/>
                    <a:pt x="3164" y="1129"/>
                    <a:pt x="3164" y="1129"/>
                  </a:cubicBezTo>
                  <a:cubicBezTo>
                    <a:pt x="3117" y="1348"/>
                    <a:pt x="3117" y="1348"/>
                    <a:pt x="3117" y="1348"/>
                  </a:cubicBezTo>
                  <a:cubicBezTo>
                    <a:pt x="3072" y="1348"/>
                    <a:pt x="3072" y="1348"/>
                    <a:pt x="3072" y="1348"/>
                  </a:cubicBezTo>
                  <a:cubicBezTo>
                    <a:pt x="3119" y="1129"/>
                    <a:pt x="3119" y="1129"/>
                    <a:pt x="3119" y="1129"/>
                  </a:cubicBezTo>
                  <a:cubicBezTo>
                    <a:pt x="3119" y="1129"/>
                    <a:pt x="3119" y="1129"/>
                    <a:pt x="3119" y="1129"/>
                  </a:cubicBezTo>
                  <a:close/>
                  <a:moveTo>
                    <a:pt x="3202" y="1283"/>
                  </a:moveTo>
                  <a:cubicBezTo>
                    <a:pt x="3200" y="1293"/>
                    <a:pt x="3193" y="1324"/>
                    <a:pt x="3225" y="1324"/>
                  </a:cubicBezTo>
                  <a:cubicBezTo>
                    <a:pt x="3236" y="1324"/>
                    <a:pt x="3248" y="1319"/>
                    <a:pt x="3256" y="1303"/>
                  </a:cubicBezTo>
                  <a:cubicBezTo>
                    <a:pt x="3297" y="1303"/>
                    <a:pt x="3297" y="1303"/>
                    <a:pt x="3297" y="1303"/>
                  </a:cubicBezTo>
                  <a:cubicBezTo>
                    <a:pt x="3295" y="1310"/>
                    <a:pt x="3291" y="1323"/>
                    <a:pt x="3275" y="1336"/>
                  </a:cubicBezTo>
                  <a:cubicBezTo>
                    <a:pt x="3261" y="1348"/>
                    <a:pt x="3240" y="1354"/>
                    <a:pt x="3218" y="1354"/>
                  </a:cubicBezTo>
                  <a:cubicBezTo>
                    <a:pt x="3205" y="1354"/>
                    <a:pt x="3180" y="1351"/>
                    <a:pt x="3168" y="1335"/>
                  </a:cubicBezTo>
                  <a:cubicBezTo>
                    <a:pt x="3157" y="1320"/>
                    <a:pt x="3155" y="1299"/>
                    <a:pt x="3161" y="1275"/>
                  </a:cubicBezTo>
                  <a:cubicBezTo>
                    <a:pt x="3166" y="1250"/>
                    <a:pt x="3178" y="1220"/>
                    <a:pt x="3208" y="1202"/>
                  </a:cubicBezTo>
                  <a:cubicBezTo>
                    <a:pt x="3222" y="1194"/>
                    <a:pt x="3237" y="1190"/>
                    <a:pt x="3254" y="1190"/>
                  </a:cubicBezTo>
                  <a:cubicBezTo>
                    <a:pt x="3276" y="1190"/>
                    <a:pt x="3300" y="1198"/>
                    <a:pt x="3308" y="1227"/>
                  </a:cubicBezTo>
                  <a:cubicBezTo>
                    <a:pt x="3314" y="1248"/>
                    <a:pt x="3309" y="1270"/>
                    <a:pt x="3305" y="1283"/>
                  </a:cubicBezTo>
                  <a:cubicBezTo>
                    <a:pt x="3202" y="1283"/>
                    <a:pt x="3202" y="1283"/>
                    <a:pt x="3202" y="1283"/>
                  </a:cubicBezTo>
                  <a:cubicBezTo>
                    <a:pt x="3202" y="1283"/>
                    <a:pt x="3202" y="1283"/>
                    <a:pt x="3202" y="1283"/>
                  </a:cubicBezTo>
                  <a:close/>
                  <a:moveTo>
                    <a:pt x="3265" y="1254"/>
                  </a:moveTo>
                  <a:cubicBezTo>
                    <a:pt x="3267" y="1248"/>
                    <a:pt x="3272" y="1220"/>
                    <a:pt x="3246" y="1220"/>
                  </a:cubicBezTo>
                  <a:cubicBezTo>
                    <a:pt x="3226" y="1220"/>
                    <a:pt x="3214" y="1236"/>
                    <a:pt x="3210" y="1254"/>
                  </a:cubicBezTo>
                  <a:cubicBezTo>
                    <a:pt x="3265" y="1254"/>
                    <a:pt x="3265" y="1254"/>
                    <a:pt x="3265" y="1254"/>
                  </a:cubicBezTo>
                  <a:cubicBezTo>
                    <a:pt x="3265" y="1254"/>
                    <a:pt x="3265" y="1254"/>
                    <a:pt x="3265" y="1254"/>
                  </a:cubicBezTo>
                  <a:close/>
                  <a:moveTo>
                    <a:pt x="3383" y="1195"/>
                  </a:moveTo>
                  <a:cubicBezTo>
                    <a:pt x="3401" y="1245"/>
                    <a:pt x="3401" y="1245"/>
                    <a:pt x="3401" y="1245"/>
                  </a:cubicBezTo>
                  <a:cubicBezTo>
                    <a:pt x="3442" y="1195"/>
                    <a:pt x="3442" y="1195"/>
                    <a:pt x="3442" y="1195"/>
                  </a:cubicBezTo>
                  <a:cubicBezTo>
                    <a:pt x="3488" y="1195"/>
                    <a:pt x="3488" y="1195"/>
                    <a:pt x="3488" y="1195"/>
                  </a:cubicBezTo>
                  <a:cubicBezTo>
                    <a:pt x="3423" y="1269"/>
                    <a:pt x="3423" y="1269"/>
                    <a:pt x="3423" y="1269"/>
                  </a:cubicBezTo>
                  <a:cubicBezTo>
                    <a:pt x="3457" y="1348"/>
                    <a:pt x="3457" y="1348"/>
                    <a:pt x="3457" y="1348"/>
                  </a:cubicBezTo>
                  <a:cubicBezTo>
                    <a:pt x="3404" y="1348"/>
                    <a:pt x="3404" y="1348"/>
                    <a:pt x="3404" y="1348"/>
                  </a:cubicBezTo>
                  <a:cubicBezTo>
                    <a:pt x="3385" y="1292"/>
                    <a:pt x="3385" y="1292"/>
                    <a:pt x="3385" y="1292"/>
                  </a:cubicBezTo>
                  <a:cubicBezTo>
                    <a:pt x="3342" y="1348"/>
                    <a:pt x="3342" y="1348"/>
                    <a:pt x="3342" y="1348"/>
                  </a:cubicBezTo>
                  <a:cubicBezTo>
                    <a:pt x="3295" y="1348"/>
                    <a:pt x="3295" y="1348"/>
                    <a:pt x="3295" y="1348"/>
                  </a:cubicBezTo>
                  <a:cubicBezTo>
                    <a:pt x="3364" y="1266"/>
                    <a:pt x="3364" y="1266"/>
                    <a:pt x="3364" y="1266"/>
                  </a:cubicBezTo>
                  <a:cubicBezTo>
                    <a:pt x="3329" y="1195"/>
                    <a:pt x="3329" y="1195"/>
                    <a:pt x="3329" y="1195"/>
                  </a:cubicBezTo>
                  <a:cubicBezTo>
                    <a:pt x="3383" y="1195"/>
                    <a:pt x="3383" y="1195"/>
                    <a:pt x="3383" y="1195"/>
                  </a:cubicBezTo>
                  <a:cubicBezTo>
                    <a:pt x="3383" y="1195"/>
                    <a:pt x="3383" y="1195"/>
                    <a:pt x="3383" y="1195"/>
                  </a:cubicBezTo>
                  <a:close/>
                  <a:moveTo>
                    <a:pt x="3509" y="1194"/>
                  </a:moveTo>
                  <a:cubicBezTo>
                    <a:pt x="3554" y="1194"/>
                    <a:pt x="3554" y="1194"/>
                    <a:pt x="3554" y="1194"/>
                  </a:cubicBezTo>
                  <a:cubicBezTo>
                    <a:pt x="3521" y="1348"/>
                    <a:pt x="3521" y="1348"/>
                    <a:pt x="3521" y="1348"/>
                  </a:cubicBezTo>
                  <a:cubicBezTo>
                    <a:pt x="3476" y="1348"/>
                    <a:pt x="3476" y="1348"/>
                    <a:pt x="3476" y="1348"/>
                  </a:cubicBezTo>
                  <a:cubicBezTo>
                    <a:pt x="3509" y="1194"/>
                    <a:pt x="3509" y="1194"/>
                    <a:pt x="3509" y="1194"/>
                  </a:cubicBezTo>
                  <a:cubicBezTo>
                    <a:pt x="3509" y="1194"/>
                    <a:pt x="3509" y="1194"/>
                    <a:pt x="3509" y="1194"/>
                  </a:cubicBezTo>
                  <a:close/>
                  <a:moveTo>
                    <a:pt x="3521" y="1129"/>
                  </a:moveTo>
                  <a:cubicBezTo>
                    <a:pt x="3569" y="1129"/>
                    <a:pt x="3569" y="1129"/>
                    <a:pt x="3569" y="1129"/>
                  </a:cubicBezTo>
                  <a:cubicBezTo>
                    <a:pt x="3561" y="1168"/>
                    <a:pt x="3561" y="1168"/>
                    <a:pt x="3561" y="1168"/>
                  </a:cubicBezTo>
                  <a:cubicBezTo>
                    <a:pt x="3513" y="1168"/>
                    <a:pt x="3513" y="1168"/>
                    <a:pt x="3513" y="1168"/>
                  </a:cubicBezTo>
                  <a:cubicBezTo>
                    <a:pt x="3521" y="1129"/>
                    <a:pt x="3521" y="1129"/>
                    <a:pt x="3521" y="1129"/>
                  </a:cubicBezTo>
                  <a:cubicBezTo>
                    <a:pt x="3521" y="1129"/>
                    <a:pt x="3521" y="1129"/>
                    <a:pt x="3521" y="1129"/>
                  </a:cubicBezTo>
                  <a:close/>
                  <a:moveTo>
                    <a:pt x="3649" y="1346"/>
                  </a:moveTo>
                  <a:cubicBezTo>
                    <a:pt x="3634" y="1350"/>
                    <a:pt x="3621" y="1351"/>
                    <a:pt x="3614" y="1351"/>
                  </a:cubicBezTo>
                  <a:cubicBezTo>
                    <a:pt x="3568" y="1351"/>
                    <a:pt x="3575" y="1322"/>
                    <a:pt x="3577" y="1310"/>
                  </a:cubicBezTo>
                  <a:cubicBezTo>
                    <a:pt x="3595" y="1225"/>
                    <a:pt x="3595" y="1225"/>
                    <a:pt x="3595" y="1225"/>
                  </a:cubicBezTo>
                  <a:cubicBezTo>
                    <a:pt x="3565" y="1225"/>
                    <a:pt x="3565" y="1225"/>
                    <a:pt x="3565" y="1225"/>
                  </a:cubicBezTo>
                  <a:cubicBezTo>
                    <a:pt x="3572" y="1196"/>
                    <a:pt x="3572" y="1196"/>
                    <a:pt x="3572" y="1196"/>
                  </a:cubicBezTo>
                  <a:cubicBezTo>
                    <a:pt x="3601" y="1196"/>
                    <a:pt x="3601" y="1196"/>
                    <a:pt x="3601" y="1196"/>
                  </a:cubicBezTo>
                  <a:cubicBezTo>
                    <a:pt x="3608" y="1166"/>
                    <a:pt x="3608" y="1166"/>
                    <a:pt x="3608" y="1166"/>
                  </a:cubicBezTo>
                  <a:cubicBezTo>
                    <a:pt x="3656" y="1149"/>
                    <a:pt x="3656" y="1149"/>
                    <a:pt x="3656" y="1149"/>
                  </a:cubicBezTo>
                  <a:cubicBezTo>
                    <a:pt x="3646" y="1196"/>
                    <a:pt x="3646" y="1196"/>
                    <a:pt x="3646" y="1196"/>
                  </a:cubicBezTo>
                  <a:cubicBezTo>
                    <a:pt x="3682" y="1196"/>
                    <a:pt x="3682" y="1196"/>
                    <a:pt x="3682" y="1196"/>
                  </a:cubicBezTo>
                  <a:cubicBezTo>
                    <a:pt x="3676" y="1225"/>
                    <a:pt x="3676" y="1225"/>
                    <a:pt x="3676" y="1225"/>
                  </a:cubicBezTo>
                  <a:cubicBezTo>
                    <a:pt x="3640" y="1225"/>
                    <a:pt x="3640" y="1225"/>
                    <a:pt x="3640" y="1225"/>
                  </a:cubicBezTo>
                  <a:cubicBezTo>
                    <a:pt x="3625" y="1295"/>
                    <a:pt x="3625" y="1295"/>
                    <a:pt x="3625" y="1295"/>
                  </a:cubicBezTo>
                  <a:cubicBezTo>
                    <a:pt x="3622" y="1309"/>
                    <a:pt x="3620" y="1317"/>
                    <a:pt x="3640" y="1317"/>
                  </a:cubicBezTo>
                  <a:cubicBezTo>
                    <a:pt x="3647" y="1317"/>
                    <a:pt x="3650" y="1317"/>
                    <a:pt x="3656" y="1317"/>
                  </a:cubicBezTo>
                  <a:cubicBezTo>
                    <a:pt x="3649" y="1346"/>
                    <a:pt x="3649" y="1346"/>
                    <a:pt x="3649" y="1346"/>
                  </a:cubicBezTo>
                  <a:cubicBezTo>
                    <a:pt x="3649" y="1346"/>
                    <a:pt x="3649" y="1346"/>
                    <a:pt x="3649" y="1346"/>
                  </a:cubicBezTo>
                  <a:close/>
                  <a:moveTo>
                    <a:pt x="3741" y="1195"/>
                  </a:moveTo>
                  <a:cubicBezTo>
                    <a:pt x="3752" y="1301"/>
                    <a:pt x="3752" y="1301"/>
                    <a:pt x="3752" y="1301"/>
                  </a:cubicBezTo>
                  <a:cubicBezTo>
                    <a:pt x="3809" y="1195"/>
                    <a:pt x="3809" y="1195"/>
                    <a:pt x="3809" y="1195"/>
                  </a:cubicBezTo>
                  <a:cubicBezTo>
                    <a:pt x="3854" y="1195"/>
                    <a:pt x="3854" y="1195"/>
                    <a:pt x="3854" y="1195"/>
                  </a:cubicBezTo>
                  <a:cubicBezTo>
                    <a:pt x="3764" y="1345"/>
                    <a:pt x="3764" y="1345"/>
                    <a:pt x="3764" y="1345"/>
                  </a:cubicBezTo>
                  <a:cubicBezTo>
                    <a:pt x="3732" y="1406"/>
                    <a:pt x="3732" y="1406"/>
                    <a:pt x="3732" y="1406"/>
                  </a:cubicBezTo>
                  <a:cubicBezTo>
                    <a:pt x="3687" y="1406"/>
                    <a:pt x="3687" y="1406"/>
                    <a:pt x="3687" y="1406"/>
                  </a:cubicBezTo>
                  <a:cubicBezTo>
                    <a:pt x="3719" y="1348"/>
                    <a:pt x="3719" y="1348"/>
                    <a:pt x="3719" y="1348"/>
                  </a:cubicBezTo>
                  <a:cubicBezTo>
                    <a:pt x="3693" y="1195"/>
                    <a:pt x="3693" y="1195"/>
                    <a:pt x="3693" y="1195"/>
                  </a:cubicBezTo>
                  <a:cubicBezTo>
                    <a:pt x="3741" y="1195"/>
                    <a:pt x="3741" y="1195"/>
                    <a:pt x="3741" y="1195"/>
                  </a:cubicBezTo>
                  <a:cubicBezTo>
                    <a:pt x="3741" y="1195"/>
                    <a:pt x="3741" y="1195"/>
                    <a:pt x="3741" y="1195"/>
                  </a:cubicBezTo>
                  <a:close/>
                  <a:moveTo>
                    <a:pt x="3933" y="1145"/>
                  </a:moveTo>
                  <a:cubicBezTo>
                    <a:pt x="3899" y="1145"/>
                    <a:pt x="3899" y="1145"/>
                    <a:pt x="3899" y="1145"/>
                  </a:cubicBezTo>
                  <a:cubicBezTo>
                    <a:pt x="3902" y="1129"/>
                    <a:pt x="3902" y="1129"/>
                    <a:pt x="3902" y="1129"/>
                  </a:cubicBezTo>
                  <a:cubicBezTo>
                    <a:pt x="3990" y="1129"/>
                    <a:pt x="3990" y="1129"/>
                    <a:pt x="3990" y="1129"/>
                  </a:cubicBezTo>
                  <a:cubicBezTo>
                    <a:pt x="3987" y="1145"/>
                    <a:pt x="3987" y="1145"/>
                    <a:pt x="3987" y="1145"/>
                  </a:cubicBezTo>
                  <a:cubicBezTo>
                    <a:pt x="3953" y="1145"/>
                    <a:pt x="3953" y="1145"/>
                    <a:pt x="3953" y="1145"/>
                  </a:cubicBezTo>
                  <a:cubicBezTo>
                    <a:pt x="3936" y="1225"/>
                    <a:pt x="3936" y="1225"/>
                    <a:pt x="3936" y="1225"/>
                  </a:cubicBezTo>
                  <a:cubicBezTo>
                    <a:pt x="3916" y="1225"/>
                    <a:pt x="3916" y="1225"/>
                    <a:pt x="3916" y="1225"/>
                  </a:cubicBezTo>
                  <a:cubicBezTo>
                    <a:pt x="3933" y="1145"/>
                    <a:pt x="3933" y="1145"/>
                    <a:pt x="3933" y="1145"/>
                  </a:cubicBezTo>
                  <a:cubicBezTo>
                    <a:pt x="3933" y="1145"/>
                    <a:pt x="3933" y="1145"/>
                    <a:pt x="3933" y="1145"/>
                  </a:cubicBezTo>
                  <a:close/>
                  <a:moveTo>
                    <a:pt x="3999" y="1129"/>
                  </a:moveTo>
                  <a:cubicBezTo>
                    <a:pt x="4031" y="1129"/>
                    <a:pt x="4031" y="1129"/>
                    <a:pt x="4031" y="1129"/>
                  </a:cubicBezTo>
                  <a:cubicBezTo>
                    <a:pt x="4036" y="1200"/>
                    <a:pt x="4036" y="1200"/>
                    <a:pt x="4036" y="1200"/>
                  </a:cubicBezTo>
                  <a:cubicBezTo>
                    <a:pt x="4072" y="1129"/>
                    <a:pt x="4072" y="1129"/>
                    <a:pt x="4072" y="1129"/>
                  </a:cubicBezTo>
                  <a:cubicBezTo>
                    <a:pt x="4103" y="1129"/>
                    <a:pt x="4103" y="1129"/>
                    <a:pt x="4103" y="1129"/>
                  </a:cubicBezTo>
                  <a:cubicBezTo>
                    <a:pt x="4083" y="1225"/>
                    <a:pt x="4083" y="1225"/>
                    <a:pt x="4083" y="1225"/>
                  </a:cubicBezTo>
                  <a:cubicBezTo>
                    <a:pt x="4063" y="1225"/>
                    <a:pt x="4063" y="1225"/>
                    <a:pt x="4063" y="1225"/>
                  </a:cubicBezTo>
                  <a:cubicBezTo>
                    <a:pt x="4080" y="1143"/>
                    <a:pt x="4080" y="1143"/>
                    <a:pt x="4080" y="1143"/>
                  </a:cubicBezTo>
                  <a:cubicBezTo>
                    <a:pt x="4038" y="1225"/>
                    <a:pt x="4038" y="1225"/>
                    <a:pt x="4038" y="1225"/>
                  </a:cubicBezTo>
                  <a:cubicBezTo>
                    <a:pt x="4021" y="1225"/>
                    <a:pt x="4021" y="1225"/>
                    <a:pt x="4021" y="1225"/>
                  </a:cubicBezTo>
                  <a:cubicBezTo>
                    <a:pt x="4014" y="1143"/>
                    <a:pt x="4014" y="1143"/>
                    <a:pt x="4014" y="1143"/>
                  </a:cubicBezTo>
                  <a:cubicBezTo>
                    <a:pt x="3997" y="1225"/>
                    <a:pt x="3997" y="1225"/>
                    <a:pt x="3997" y="1225"/>
                  </a:cubicBezTo>
                  <a:cubicBezTo>
                    <a:pt x="3978" y="1225"/>
                    <a:pt x="3978" y="1225"/>
                    <a:pt x="3978" y="1225"/>
                  </a:cubicBezTo>
                  <a:cubicBezTo>
                    <a:pt x="3999" y="1129"/>
                    <a:pt x="3999" y="1129"/>
                    <a:pt x="3999" y="1129"/>
                  </a:cubicBezTo>
                  <a:cubicBezTo>
                    <a:pt x="3999" y="1129"/>
                    <a:pt x="3999" y="1129"/>
                    <a:pt x="3999" y="1129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 sz="1800" b="0" dirty="0">
                <a:solidFill>
                  <a:srgbClr val="000000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7" name="Freeform 9"/>
            <p:cNvSpPr>
              <a:spLocks noEditPoints="1"/>
            </p:cNvSpPr>
            <p:nvPr/>
          </p:nvSpPr>
          <p:spPr bwMode="gray">
            <a:xfrm>
              <a:off x="68" y="0"/>
              <a:ext cx="1723" cy="964"/>
            </a:xfrm>
            <a:custGeom>
              <a:avLst/>
              <a:gdLst>
                <a:gd name="T0" fmla="*/ 231 w 2268"/>
                <a:gd name="T1" fmla="*/ 327 h 1269"/>
                <a:gd name="T2" fmla="*/ 0 w 2268"/>
                <a:gd name="T3" fmla="*/ 327 h 1269"/>
                <a:gd name="T4" fmla="*/ 0 w 2268"/>
                <a:gd name="T5" fmla="*/ 0 h 1269"/>
                <a:gd name="T6" fmla="*/ 231 w 2268"/>
                <a:gd name="T7" fmla="*/ 0 h 1269"/>
                <a:gd name="T8" fmla="*/ 231 w 2268"/>
                <a:gd name="T9" fmla="*/ 327 h 1269"/>
                <a:gd name="T10" fmla="*/ 2268 w 2268"/>
                <a:gd name="T11" fmla="*/ 0 h 1269"/>
                <a:gd name="T12" fmla="*/ 2036 w 2268"/>
                <a:gd name="T13" fmla="*/ 0 h 1269"/>
                <a:gd name="T14" fmla="*/ 2036 w 2268"/>
                <a:gd name="T15" fmla="*/ 327 h 1269"/>
                <a:gd name="T16" fmla="*/ 2268 w 2268"/>
                <a:gd name="T17" fmla="*/ 327 h 1269"/>
                <a:gd name="T18" fmla="*/ 2268 w 2268"/>
                <a:gd name="T19" fmla="*/ 0 h 1269"/>
                <a:gd name="T20" fmla="*/ 231 w 2268"/>
                <a:gd name="T21" fmla="*/ 942 h 1269"/>
                <a:gd name="T22" fmla="*/ 0 w 2268"/>
                <a:gd name="T23" fmla="*/ 942 h 1269"/>
                <a:gd name="T24" fmla="*/ 0 w 2268"/>
                <a:gd name="T25" fmla="*/ 1269 h 1269"/>
                <a:gd name="T26" fmla="*/ 231 w 2268"/>
                <a:gd name="T27" fmla="*/ 1269 h 1269"/>
                <a:gd name="T28" fmla="*/ 231 w 2268"/>
                <a:gd name="T29" fmla="*/ 942 h 1269"/>
                <a:gd name="T30" fmla="*/ 2268 w 2268"/>
                <a:gd name="T31" fmla="*/ 942 h 1269"/>
                <a:gd name="T32" fmla="*/ 2036 w 2268"/>
                <a:gd name="T33" fmla="*/ 942 h 1269"/>
                <a:gd name="T34" fmla="*/ 2036 w 2268"/>
                <a:gd name="T35" fmla="*/ 1269 h 1269"/>
                <a:gd name="T36" fmla="*/ 2268 w 2268"/>
                <a:gd name="T37" fmla="*/ 1269 h 1269"/>
                <a:gd name="T38" fmla="*/ 2268 w 2268"/>
                <a:gd name="T39" fmla="*/ 942 h 1269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2268"/>
                <a:gd name="T61" fmla="*/ 0 h 1269"/>
                <a:gd name="T62" fmla="*/ 2268 w 2268"/>
                <a:gd name="T63" fmla="*/ 1269 h 1269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2268" h="1269">
                  <a:moveTo>
                    <a:pt x="231" y="327"/>
                  </a:moveTo>
                  <a:lnTo>
                    <a:pt x="0" y="327"/>
                  </a:lnTo>
                  <a:lnTo>
                    <a:pt x="0" y="0"/>
                  </a:lnTo>
                  <a:lnTo>
                    <a:pt x="231" y="0"/>
                  </a:lnTo>
                  <a:lnTo>
                    <a:pt x="231" y="327"/>
                  </a:lnTo>
                  <a:close/>
                  <a:moveTo>
                    <a:pt x="2268" y="0"/>
                  </a:moveTo>
                  <a:lnTo>
                    <a:pt x="2036" y="0"/>
                  </a:lnTo>
                  <a:lnTo>
                    <a:pt x="2036" y="327"/>
                  </a:lnTo>
                  <a:lnTo>
                    <a:pt x="2268" y="327"/>
                  </a:lnTo>
                  <a:lnTo>
                    <a:pt x="2268" y="0"/>
                  </a:lnTo>
                  <a:close/>
                  <a:moveTo>
                    <a:pt x="231" y="942"/>
                  </a:moveTo>
                  <a:lnTo>
                    <a:pt x="0" y="942"/>
                  </a:lnTo>
                  <a:lnTo>
                    <a:pt x="0" y="1269"/>
                  </a:lnTo>
                  <a:lnTo>
                    <a:pt x="231" y="1269"/>
                  </a:lnTo>
                  <a:lnTo>
                    <a:pt x="231" y="942"/>
                  </a:lnTo>
                  <a:close/>
                  <a:moveTo>
                    <a:pt x="2268" y="942"/>
                  </a:moveTo>
                  <a:lnTo>
                    <a:pt x="2036" y="942"/>
                  </a:lnTo>
                  <a:lnTo>
                    <a:pt x="2036" y="1269"/>
                  </a:lnTo>
                  <a:lnTo>
                    <a:pt x="2268" y="1269"/>
                  </a:lnTo>
                  <a:lnTo>
                    <a:pt x="2268" y="942"/>
                  </a:lnTo>
                  <a:close/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 sz="1800" b="0" dirty="0">
                <a:solidFill>
                  <a:srgbClr val="000000"/>
                </a:solidFill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15" name="Title 9"/>
          <p:cNvSpPr>
            <a:spLocks noGrp="1"/>
          </p:cNvSpPr>
          <p:nvPr>
            <p:ph type="title"/>
          </p:nvPr>
        </p:nvSpPr>
        <p:spPr bwMode="gray">
          <a:xfrm>
            <a:off x="827088" y="1844824"/>
            <a:ext cx="2880816" cy="1943892"/>
          </a:xfrm>
          <a:noFill/>
          <a:ln w="9525">
            <a:noFill/>
            <a:miter lim="800000"/>
            <a:headEnd/>
            <a:tailEnd/>
          </a:ln>
        </p:spPr>
        <p:txBody>
          <a:bodyPr anchor="t">
            <a:normAutofit/>
          </a:bodyPr>
          <a:lstStyle>
            <a:lvl1pPr algn="l" rtl="0" eaLnBrk="1" fontAlgn="base" hangingPunct="1">
              <a:spcBef>
                <a:spcPct val="40000"/>
              </a:spcBef>
              <a:spcAft>
                <a:spcPct val="0"/>
              </a:spcAft>
              <a:defRPr lang="en-GB" sz="3000" b="1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>
              <a:defRPr lang="en-GB" sz="3000" b="1" dirty="0">
                <a:solidFill>
                  <a:schemeClr val="bg1"/>
                </a:solidFill>
                <a:latin typeface="+mj-lt"/>
              </a:defRPr>
            </a:lvl2pPr>
            <a:lvl3pPr>
              <a:defRPr lang="en-GB" sz="3000" b="1" dirty="0">
                <a:solidFill>
                  <a:schemeClr val="bg1"/>
                </a:solidFill>
                <a:latin typeface="+mj-lt"/>
              </a:defRPr>
            </a:lvl3pPr>
            <a:lvl4pPr>
              <a:defRPr lang="en-GB" sz="3000" b="1" dirty="0">
                <a:solidFill>
                  <a:schemeClr val="bg1"/>
                </a:solidFill>
                <a:latin typeface="+mj-lt"/>
              </a:defRPr>
            </a:lvl4pPr>
            <a:lvl5pPr>
              <a:defRPr lang="en-GB" sz="3000" b="1" dirty="0">
                <a:solidFill>
                  <a:schemeClr val="bg1"/>
                </a:solidFill>
                <a:latin typeface="+mj-lt"/>
              </a:defRPr>
            </a:lvl5pPr>
            <a:lvl6pPr>
              <a:defRPr lang="en-GB" sz="3000" b="1" dirty="0">
                <a:solidFill>
                  <a:schemeClr val="bg1"/>
                </a:solidFill>
                <a:latin typeface="+mj-lt"/>
              </a:defRPr>
            </a:lvl6pPr>
            <a:lvl7pPr>
              <a:defRPr lang="en-GB" sz="3000" b="1" dirty="0">
                <a:solidFill>
                  <a:schemeClr val="bg1"/>
                </a:solidFill>
                <a:latin typeface="+mj-lt"/>
              </a:defRPr>
            </a:lvl7pPr>
            <a:lvl8pPr>
              <a:defRPr lang="en-GB" sz="3000" b="1" dirty="0">
                <a:solidFill>
                  <a:schemeClr val="bg1"/>
                </a:solidFill>
                <a:latin typeface="+mj-lt"/>
              </a:defRPr>
            </a:lvl8pPr>
            <a:lvl9pPr>
              <a:defRPr sz="30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16" name="Text Placeholder 16"/>
          <p:cNvSpPr>
            <a:spLocks noGrp="1"/>
          </p:cNvSpPr>
          <p:nvPr>
            <p:ph type="body" sz="quarter" idx="10"/>
          </p:nvPr>
        </p:nvSpPr>
        <p:spPr bwMode="gray">
          <a:xfrm>
            <a:off x="827090" y="4005064"/>
            <a:ext cx="2520776" cy="1079500"/>
          </a:xfrm>
          <a:noFill/>
          <a:ln w="9525">
            <a:noFill/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defRPr lang="en-US" sz="1200" b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 lang="en-US" sz="1200" b="0" kern="1200" noProof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>
              <a:defRPr lang="en-US" sz="1200" b="0" kern="1200" noProof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>
              <a:defRPr lang="en-US" sz="1200" b="0" kern="1200" noProof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>
              <a:defRPr lang="en-US" sz="1200" b="0" kern="1200" noProof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>
              <a:defRPr lang="en-US" sz="1200" b="0" kern="1200" noProof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>
              <a:defRPr lang="en-US" sz="1200" b="0" kern="1200" noProof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>
              <a:defRPr lang="en-US" sz="1200" b="0" kern="1200" noProof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>
              <a:defRPr lang="en-US" sz="1200" b="0" kern="1200" noProof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6845255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9"/>
          <p:cNvGrpSpPr>
            <a:grpSpLocks/>
          </p:cNvGrpSpPr>
          <p:nvPr userDrawn="1"/>
        </p:nvGrpSpPr>
        <p:grpSpPr bwMode="auto">
          <a:xfrm>
            <a:off x="0" y="0"/>
            <a:ext cx="9144000" cy="6859588"/>
            <a:chOff x="3175" y="-1588"/>
            <a:chExt cx="9140826" cy="6859588"/>
          </a:xfrm>
        </p:grpSpPr>
        <p:sp>
          <p:nvSpPr>
            <p:cNvPr id="5" name="Freeform 23"/>
            <p:cNvSpPr>
              <a:spLocks noChangeAspect="1"/>
            </p:cNvSpPr>
            <p:nvPr userDrawn="1"/>
          </p:nvSpPr>
          <p:spPr bwMode="gray">
            <a:xfrm>
              <a:off x="3175" y="-1588"/>
              <a:ext cx="5008563" cy="3239162"/>
            </a:xfrm>
            <a:custGeom>
              <a:avLst/>
              <a:gdLst>
                <a:gd name="T0" fmla="*/ 20946 w 20946"/>
                <a:gd name="T1" fmla="*/ 0 h 13538"/>
                <a:gd name="T2" fmla="*/ 0 w 20946"/>
                <a:gd name="T3" fmla="*/ 0 h 13538"/>
                <a:gd name="T4" fmla="*/ 0 w 20946"/>
                <a:gd name="T5" fmla="*/ 13538 h 13538"/>
                <a:gd name="T6" fmla="*/ 16939 w 20946"/>
                <a:gd name="T7" fmla="*/ 13538 h 13538"/>
                <a:gd name="T8" fmla="*/ 20946 w 20946"/>
                <a:gd name="T9" fmla="*/ 0 h 135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0946" h="13538">
                  <a:moveTo>
                    <a:pt x="20946" y="0"/>
                  </a:moveTo>
                  <a:lnTo>
                    <a:pt x="0" y="0"/>
                  </a:lnTo>
                  <a:lnTo>
                    <a:pt x="0" y="13538"/>
                  </a:lnTo>
                  <a:lnTo>
                    <a:pt x="16939" y="13538"/>
                  </a:lnTo>
                  <a:lnTo>
                    <a:pt x="20946" y="0"/>
                  </a:lnTo>
                  <a:close/>
                </a:path>
              </a:pathLst>
            </a:custGeom>
            <a:gradFill rotWithShape="1">
              <a:gsLst>
                <a:gs pos="0">
                  <a:srgbClr val="00257A">
                    <a:alpha val="89999"/>
                  </a:srgbClr>
                </a:gs>
                <a:gs pos="35001">
                  <a:srgbClr val="00338D">
                    <a:alpha val="89999"/>
                  </a:srgbClr>
                </a:gs>
                <a:gs pos="100000">
                  <a:srgbClr val="009FDA">
                    <a:alpha val="89999"/>
                  </a:srgbClr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Freeform 22"/>
            <p:cNvSpPr>
              <a:spLocks noChangeAspect="1"/>
            </p:cNvSpPr>
            <p:nvPr userDrawn="1"/>
          </p:nvSpPr>
          <p:spPr bwMode="gray">
            <a:xfrm>
              <a:off x="1979613" y="1820540"/>
              <a:ext cx="7164388" cy="5037460"/>
            </a:xfrm>
            <a:custGeom>
              <a:avLst/>
              <a:gdLst>
                <a:gd name="T0" fmla="*/ 6229 w 29957"/>
                <a:gd name="T1" fmla="*/ 0 h 21055"/>
                <a:gd name="T2" fmla="*/ 0 w 29957"/>
                <a:gd name="T3" fmla="*/ 21055 h 21055"/>
                <a:gd name="T4" fmla="*/ 29957 w 29957"/>
                <a:gd name="T5" fmla="*/ 21055 h 21055"/>
                <a:gd name="T6" fmla="*/ 29957 w 29957"/>
                <a:gd name="T7" fmla="*/ 0 h 21055"/>
                <a:gd name="T8" fmla="*/ 6229 w 29957"/>
                <a:gd name="T9" fmla="*/ 0 h 210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957" h="21055">
                  <a:moveTo>
                    <a:pt x="6229" y="0"/>
                  </a:moveTo>
                  <a:lnTo>
                    <a:pt x="0" y="21055"/>
                  </a:lnTo>
                  <a:lnTo>
                    <a:pt x="29957" y="21055"/>
                  </a:lnTo>
                  <a:lnTo>
                    <a:pt x="29957" y="0"/>
                  </a:lnTo>
                  <a:lnTo>
                    <a:pt x="6229" y="0"/>
                  </a:lnTo>
                  <a:close/>
                </a:path>
              </a:pathLst>
            </a:custGeom>
            <a:gradFill rotWithShape="1">
              <a:gsLst>
                <a:gs pos="0">
                  <a:srgbClr val="00257A">
                    <a:alpha val="89999"/>
                  </a:srgbClr>
                </a:gs>
                <a:gs pos="35001">
                  <a:srgbClr val="00338D">
                    <a:alpha val="89999"/>
                  </a:srgbClr>
                </a:gs>
                <a:gs pos="100000">
                  <a:srgbClr val="009FDA">
                    <a:alpha val="89999"/>
                  </a:srgbClr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24"/>
            <p:cNvSpPr>
              <a:spLocks noChangeAspect="1"/>
            </p:cNvSpPr>
            <p:nvPr userDrawn="1"/>
          </p:nvSpPr>
          <p:spPr bwMode="gray">
            <a:xfrm>
              <a:off x="3049588" y="1820540"/>
              <a:ext cx="1423988" cy="1418623"/>
            </a:xfrm>
            <a:custGeom>
              <a:avLst/>
              <a:gdLst>
                <a:gd name="T0" fmla="*/ 0 w 5950"/>
                <a:gd name="T1" fmla="*/ 5926 h 5926"/>
                <a:gd name="T2" fmla="*/ 4197 w 5950"/>
                <a:gd name="T3" fmla="*/ 5926 h 5926"/>
                <a:gd name="T4" fmla="*/ 5950 w 5950"/>
                <a:gd name="T5" fmla="*/ 0 h 5926"/>
                <a:gd name="T6" fmla="*/ 1752 w 5950"/>
                <a:gd name="T7" fmla="*/ 0 h 5926"/>
                <a:gd name="T8" fmla="*/ 0 w 5950"/>
                <a:gd name="T9" fmla="*/ 5926 h 59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950" h="5926">
                  <a:moveTo>
                    <a:pt x="0" y="5926"/>
                  </a:moveTo>
                  <a:lnTo>
                    <a:pt x="4197" y="5926"/>
                  </a:lnTo>
                  <a:lnTo>
                    <a:pt x="5950" y="0"/>
                  </a:lnTo>
                  <a:lnTo>
                    <a:pt x="1752" y="0"/>
                  </a:lnTo>
                  <a:lnTo>
                    <a:pt x="0" y="5926"/>
                  </a:lnTo>
                  <a:close/>
                </a:path>
              </a:pathLst>
            </a:custGeom>
            <a:solidFill>
              <a:srgbClr val="0025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19"/>
          <p:cNvGrpSpPr>
            <a:grpSpLocks/>
          </p:cNvGrpSpPr>
          <p:nvPr userDrawn="1"/>
        </p:nvGrpSpPr>
        <p:grpSpPr bwMode="auto">
          <a:xfrm>
            <a:off x="128588" y="0"/>
            <a:ext cx="2735262" cy="1530350"/>
            <a:chOff x="68" y="0"/>
            <a:chExt cx="1723" cy="964"/>
          </a:xfrm>
        </p:grpSpPr>
        <p:sp>
          <p:nvSpPr>
            <p:cNvPr id="9" name="Freeform 8"/>
            <p:cNvSpPr>
              <a:spLocks noEditPoints="1"/>
            </p:cNvSpPr>
            <p:nvPr userDrawn="1"/>
          </p:nvSpPr>
          <p:spPr bwMode="gray">
            <a:xfrm>
              <a:off x="199" y="248"/>
              <a:ext cx="1423" cy="489"/>
            </a:xfrm>
            <a:custGeom>
              <a:avLst/>
              <a:gdLst>
                <a:gd name="T0" fmla="*/ 685 w 4103"/>
                <a:gd name="T1" fmla="*/ 168 h 1409"/>
                <a:gd name="T2" fmla="*/ 786 w 4103"/>
                <a:gd name="T3" fmla="*/ 242 h 1409"/>
                <a:gd name="T4" fmla="*/ 574 w 4103"/>
                <a:gd name="T5" fmla="*/ 228 h 1409"/>
                <a:gd name="T6" fmla="*/ 596 w 4103"/>
                <a:gd name="T7" fmla="*/ 147 h 1409"/>
                <a:gd name="T8" fmla="*/ 336 w 4103"/>
                <a:gd name="T9" fmla="*/ 242 h 1409"/>
                <a:gd name="T10" fmla="*/ 405 w 4103"/>
                <a:gd name="T11" fmla="*/ 144 h 1409"/>
                <a:gd name="T12" fmla="*/ 249 w 4103"/>
                <a:gd name="T13" fmla="*/ 219 h 1409"/>
                <a:gd name="T14" fmla="*/ 260 w 4103"/>
                <a:gd name="T15" fmla="*/ 219 h 1409"/>
                <a:gd name="T16" fmla="*/ 70 w 4103"/>
                <a:gd name="T17" fmla="*/ 214 h 1409"/>
                <a:gd name="T18" fmla="*/ 62 w 4103"/>
                <a:gd name="T19" fmla="*/ 242 h 1409"/>
                <a:gd name="T20" fmla="*/ 412 w 4103"/>
                <a:gd name="T21" fmla="*/ 144 h 1409"/>
                <a:gd name="T22" fmla="*/ 40 w 4103"/>
                <a:gd name="T23" fmla="*/ 314 h 1409"/>
                <a:gd name="T24" fmla="*/ 229 w 4103"/>
                <a:gd name="T25" fmla="*/ 248 h 1409"/>
                <a:gd name="T26" fmla="*/ 397 w 4103"/>
                <a:gd name="T27" fmla="*/ 248 h 1409"/>
                <a:gd name="T28" fmla="*/ 589 w 4103"/>
                <a:gd name="T29" fmla="*/ 300 h 1409"/>
                <a:gd name="T30" fmla="*/ 70 w 4103"/>
                <a:gd name="T31" fmla="*/ 446 h 1409"/>
                <a:gd name="T32" fmla="*/ 87 w 4103"/>
                <a:gd name="T33" fmla="*/ 461 h 1409"/>
                <a:gd name="T34" fmla="*/ 193 w 4103"/>
                <a:gd name="T35" fmla="*/ 415 h 1409"/>
                <a:gd name="T36" fmla="*/ 118 w 4103"/>
                <a:gd name="T37" fmla="*/ 415 h 1409"/>
                <a:gd name="T38" fmla="*/ 142 w 4103"/>
                <a:gd name="T39" fmla="*/ 425 h 1409"/>
                <a:gd name="T40" fmla="*/ 178 w 4103"/>
                <a:gd name="T41" fmla="*/ 425 h 1409"/>
                <a:gd name="T42" fmla="*/ 219 w 4103"/>
                <a:gd name="T43" fmla="*/ 405 h 1409"/>
                <a:gd name="T44" fmla="*/ 275 w 4103"/>
                <a:gd name="T45" fmla="*/ 423 h 1409"/>
                <a:gd name="T46" fmla="*/ 233 w 4103"/>
                <a:gd name="T47" fmla="*/ 468 h 1409"/>
                <a:gd name="T48" fmla="*/ 294 w 4103"/>
                <a:gd name="T49" fmla="*/ 472 h 1409"/>
                <a:gd name="T50" fmla="*/ 327 w 4103"/>
                <a:gd name="T51" fmla="*/ 415 h 1409"/>
                <a:gd name="T52" fmla="*/ 392 w 4103"/>
                <a:gd name="T53" fmla="*/ 469 h 1409"/>
                <a:gd name="T54" fmla="*/ 415 w 4103"/>
                <a:gd name="T55" fmla="*/ 415 h 1409"/>
                <a:gd name="T56" fmla="*/ 444 w 4103"/>
                <a:gd name="T57" fmla="*/ 392 h 1409"/>
                <a:gd name="T58" fmla="*/ 435 w 4103"/>
                <a:gd name="T59" fmla="*/ 435 h 1409"/>
                <a:gd name="T60" fmla="*/ 516 w 4103"/>
                <a:gd name="T61" fmla="*/ 414 h 1409"/>
                <a:gd name="T62" fmla="*/ 536 w 4103"/>
                <a:gd name="T63" fmla="*/ 470 h 1409"/>
                <a:gd name="T64" fmla="*/ 594 w 4103"/>
                <a:gd name="T65" fmla="*/ 446 h 1409"/>
                <a:gd name="T66" fmla="*/ 611 w 4103"/>
                <a:gd name="T67" fmla="*/ 461 h 1409"/>
                <a:gd name="T68" fmla="*/ 685 w 4103"/>
                <a:gd name="T69" fmla="*/ 467 h 1409"/>
                <a:gd name="T70" fmla="*/ 639 w 4103"/>
                <a:gd name="T71" fmla="*/ 441 h 1409"/>
                <a:gd name="T72" fmla="*/ 654 w 4103"/>
                <a:gd name="T73" fmla="*/ 441 h 1409"/>
                <a:gd name="T74" fmla="*/ 732 w 4103"/>
                <a:gd name="T75" fmla="*/ 468 h 1409"/>
                <a:gd name="T76" fmla="*/ 30 w 4103"/>
                <a:gd name="T77" fmla="*/ 424 h 1409"/>
                <a:gd name="T78" fmla="*/ 2 w 4103"/>
                <a:gd name="T79" fmla="*/ 441 h 1409"/>
                <a:gd name="T80" fmla="*/ 813 w 4103"/>
                <a:gd name="T81" fmla="*/ 459 h 1409"/>
                <a:gd name="T82" fmla="*/ 825 w 4103"/>
                <a:gd name="T83" fmla="*/ 433 h 1409"/>
                <a:gd name="T84" fmla="*/ 877 w 4103"/>
                <a:gd name="T85" fmla="*/ 424 h 1409"/>
                <a:gd name="T86" fmla="*/ 982 w 4103"/>
                <a:gd name="T87" fmla="*/ 414 h 1409"/>
                <a:gd name="T88" fmla="*/ 940 w 4103"/>
                <a:gd name="T89" fmla="*/ 468 h 1409"/>
                <a:gd name="T90" fmla="*/ 1028 w 4103"/>
                <a:gd name="T91" fmla="*/ 422 h 1409"/>
                <a:gd name="T92" fmla="*/ 1029 w 4103"/>
                <a:gd name="T93" fmla="*/ 415 h 1409"/>
                <a:gd name="T94" fmla="*/ 1065 w 4103"/>
                <a:gd name="T95" fmla="*/ 468 h 1409"/>
                <a:gd name="T96" fmla="*/ 1099 w 4103"/>
                <a:gd name="T97" fmla="*/ 463 h 1409"/>
                <a:gd name="T98" fmla="*/ 1126 w 4103"/>
                <a:gd name="T99" fmla="*/ 423 h 1409"/>
                <a:gd name="T100" fmla="*/ 1199 w 4103"/>
                <a:gd name="T101" fmla="*/ 468 h 1409"/>
                <a:gd name="T102" fmla="*/ 1217 w 4103"/>
                <a:gd name="T103" fmla="*/ 414 h 1409"/>
                <a:gd name="T104" fmla="*/ 1218 w 4103"/>
                <a:gd name="T105" fmla="*/ 405 h 1409"/>
                <a:gd name="T106" fmla="*/ 1249 w 4103"/>
                <a:gd name="T107" fmla="*/ 415 h 1409"/>
                <a:gd name="T108" fmla="*/ 1268 w 4103"/>
                <a:gd name="T109" fmla="*/ 457 h 1409"/>
                <a:gd name="T110" fmla="*/ 1279 w 4103"/>
                <a:gd name="T111" fmla="*/ 488 h 1409"/>
                <a:gd name="T112" fmla="*/ 1383 w 4103"/>
                <a:gd name="T113" fmla="*/ 397 h 1409"/>
                <a:gd name="T114" fmla="*/ 1412 w 4103"/>
                <a:gd name="T115" fmla="*/ 392 h 1409"/>
                <a:gd name="T116" fmla="*/ 1380 w 4103"/>
                <a:gd name="T117" fmla="*/ 425 h 1409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4103"/>
                <a:gd name="T178" fmla="*/ 0 h 1409"/>
                <a:gd name="T179" fmla="*/ 4103 w 4103"/>
                <a:gd name="T180" fmla="*/ 1409 h 1409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4103" h="1409">
                  <a:moveTo>
                    <a:pt x="2267" y="697"/>
                  </a:moveTo>
                  <a:cubicBezTo>
                    <a:pt x="2149" y="697"/>
                    <a:pt x="2149" y="697"/>
                    <a:pt x="2149" y="697"/>
                  </a:cubicBezTo>
                  <a:cubicBezTo>
                    <a:pt x="2168" y="619"/>
                    <a:pt x="2168" y="619"/>
                    <a:pt x="2168" y="619"/>
                  </a:cubicBezTo>
                  <a:cubicBezTo>
                    <a:pt x="1930" y="619"/>
                    <a:pt x="1930" y="619"/>
                    <a:pt x="1930" y="619"/>
                  </a:cubicBezTo>
                  <a:cubicBezTo>
                    <a:pt x="1911" y="697"/>
                    <a:pt x="1911" y="697"/>
                    <a:pt x="1911" y="697"/>
                  </a:cubicBezTo>
                  <a:cubicBezTo>
                    <a:pt x="1796" y="697"/>
                    <a:pt x="1796" y="697"/>
                    <a:pt x="1796" y="697"/>
                  </a:cubicBezTo>
                  <a:cubicBezTo>
                    <a:pt x="1796" y="681"/>
                    <a:pt x="1796" y="681"/>
                    <a:pt x="1796" y="681"/>
                  </a:cubicBezTo>
                  <a:cubicBezTo>
                    <a:pt x="1798" y="672"/>
                    <a:pt x="1799" y="663"/>
                    <a:pt x="1802" y="653"/>
                  </a:cubicBezTo>
                  <a:cubicBezTo>
                    <a:pt x="1823" y="569"/>
                    <a:pt x="1878" y="485"/>
                    <a:pt x="1974" y="485"/>
                  </a:cubicBezTo>
                  <a:cubicBezTo>
                    <a:pt x="2012" y="485"/>
                    <a:pt x="2050" y="499"/>
                    <a:pt x="2045" y="552"/>
                  </a:cubicBezTo>
                  <a:cubicBezTo>
                    <a:pt x="2186" y="552"/>
                    <a:pt x="2186" y="552"/>
                    <a:pt x="2186" y="552"/>
                  </a:cubicBezTo>
                  <a:cubicBezTo>
                    <a:pt x="2192" y="527"/>
                    <a:pt x="2201" y="486"/>
                    <a:pt x="2174" y="447"/>
                  </a:cubicBezTo>
                  <a:cubicBezTo>
                    <a:pt x="2145" y="406"/>
                    <a:pt x="2084" y="389"/>
                    <a:pt x="2005" y="389"/>
                  </a:cubicBezTo>
                  <a:cubicBezTo>
                    <a:pt x="1949" y="389"/>
                    <a:pt x="1867" y="398"/>
                    <a:pt x="1796" y="444"/>
                  </a:cubicBezTo>
                  <a:cubicBezTo>
                    <a:pt x="1796" y="18"/>
                    <a:pt x="1796" y="18"/>
                    <a:pt x="1796" y="18"/>
                  </a:cubicBezTo>
                  <a:cubicBezTo>
                    <a:pt x="2267" y="18"/>
                    <a:pt x="2267" y="18"/>
                    <a:pt x="2267" y="18"/>
                  </a:cubicBezTo>
                  <a:cubicBezTo>
                    <a:pt x="2267" y="697"/>
                    <a:pt x="2267" y="697"/>
                    <a:pt x="2267" y="697"/>
                  </a:cubicBezTo>
                  <a:cubicBezTo>
                    <a:pt x="2267" y="697"/>
                    <a:pt x="2267" y="697"/>
                    <a:pt x="2267" y="697"/>
                  </a:cubicBezTo>
                  <a:close/>
                  <a:moveTo>
                    <a:pt x="1989" y="812"/>
                  </a:moveTo>
                  <a:cubicBezTo>
                    <a:pt x="1962" y="817"/>
                    <a:pt x="1936" y="820"/>
                    <a:pt x="1910" y="820"/>
                  </a:cubicBezTo>
                  <a:cubicBezTo>
                    <a:pt x="1842" y="820"/>
                    <a:pt x="1795" y="788"/>
                    <a:pt x="1794" y="715"/>
                  </a:cubicBezTo>
                  <a:cubicBezTo>
                    <a:pt x="2014" y="715"/>
                    <a:pt x="2014" y="715"/>
                    <a:pt x="2014" y="715"/>
                  </a:cubicBezTo>
                  <a:cubicBezTo>
                    <a:pt x="1989" y="812"/>
                    <a:pt x="1989" y="812"/>
                    <a:pt x="1989" y="812"/>
                  </a:cubicBezTo>
                  <a:cubicBezTo>
                    <a:pt x="1989" y="812"/>
                    <a:pt x="1989" y="812"/>
                    <a:pt x="1989" y="812"/>
                  </a:cubicBezTo>
                  <a:close/>
                  <a:moveTo>
                    <a:pt x="1718" y="424"/>
                  </a:moveTo>
                  <a:cubicBezTo>
                    <a:pt x="1718" y="521"/>
                    <a:pt x="1718" y="521"/>
                    <a:pt x="1718" y="521"/>
                  </a:cubicBezTo>
                  <a:cubicBezTo>
                    <a:pt x="1685" y="567"/>
                    <a:pt x="1665" y="616"/>
                    <a:pt x="1655" y="656"/>
                  </a:cubicBezTo>
                  <a:cubicBezTo>
                    <a:pt x="1651" y="670"/>
                    <a:pt x="1649" y="684"/>
                    <a:pt x="1648" y="697"/>
                  </a:cubicBezTo>
                  <a:cubicBezTo>
                    <a:pt x="1578" y="697"/>
                    <a:pt x="1578" y="697"/>
                    <a:pt x="1578" y="697"/>
                  </a:cubicBezTo>
                  <a:cubicBezTo>
                    <a:pt x="1637" y="417"/>
                    <a:pt x="1637" y="417"/>
                    <a:pt x="1637" y="417"/>
                  </a:cubicBezTo>
                  <a:cubicBezTo>
                    <a:pt x="1438" y="416"/>
                    <a:pt x="1438" y="416"/>
                    <a:pt x="1438" y="416"/>
                  </a:cubicBezTo>
                  <a:cubicBezTo>
                    <a:pt x="1260" y="697"/>
                    <a:pt x="1260" y="697"/>
                    <a:pt x="1260" y="697"/>
                  </a:cubicBezTo>
                  <a:cubicBezTo>
                    <a:pt x="1247" y="697"/>
                    <a:pt x="1247" y="697"/>
                    <a:pt x="1247" y="697"/>
                  </a:cubicBezTo>
                  <a:cubicBezTo>
                    <a:pt x="1247" y="18"/>
                    <a:pt x="1247" y="18"/>
                    <a:pt x="1247" y="18"/>
                  </a:cubicBezTo>
                  <a:cubicBezTo>
                    <a:pt x="1718" y="18"/>
                    <a:pt x="1718" y="18"/>
                    <a:pt x="1718" y="18"/>
                  </a:cubicBezTo>
                  <a:cubicBezTo>
                    <a:pt x="1718" y="424"/>
                    <a:pt x="1718" y="424"/>
                    <a:pt x="1718" y="424"/>
                  </a:cubicBezTo>
                  <a:cubicBezTo>
                    <a:pt x="1718" y="424"/>
                    <a:pt x="1718" y="424"/>
                    <a:pt x="1718" y="424"/>
                  </a:cubicBezTo>
                  <a:close/>
                  <a:moveTo>
                    <a:pt x="1455" y="697"/>
                  </a:moveTo>
                  <a:cubicBezTo>
                    <a:pt x="1384" y="697"/>
                    <a:pt x="1384" y="697"/>
                    <a:pt x="1384" y="697"/>
                  </a:cubicBezTo>
                  <a:cubicBezTo>
                    <a:pt x="1491" y="529"/>
                    <a:pt x="1491" y="529"/>
                    <a:pt x="1491" y="529"/>
                  </a:cubicBezTo>
                  <a:cubicBezTo>
                    <a:pt x="1455" y="697"/>
                    <a:pt x="1455" y="697"/>
                    <a:pt x="1455" y="697"/>
                  </a:cubicBezTo>
                  <a:cubicBezTo>
                    <a:pt x="1455" y="697"/>
                    <a:pt x="1455" y="697"/>
                    <a:pt x="1455" y="697"/>
                  </a:cubicBezTo>
                  <a:close/>
                  <a:moveTo>
                    <a:pt x="1169" y="416"/>
                  </a:moveTo>
                  <a:cubicBezTo>
                    <a:pt x="1051" y="416"/>
                    <a:pt x="1051" y="416"/>
                    <a:pt x="1051" y="416"/>
                  </a:cubicBezTo>
                  <a:cubicBezTo>
                    <a:pt x="970" y="697"/>
                    <a:pt x="970" y="697"/>
                    <a:pt x="970" y="697"/>
                  </a:cubicBezTo>
                  <a:cubicBezTo>
                    <a:pt x="845" y="697"/>
                    <a:pt x="845" y="697"/>
                    <a:pt x="845" y="697"/>
                  </a:cubicBezTo>
                  <a:cubicBezTo>
                    <a:pt x="909" y="674"/>
                    <a:pt x="948" y="629"/>
                    <a:pt x="960" y="562"/>
                  </a:cubicBezTo>
                  <a:cubicBezTo>
                    <a:pt x="970" y="510"/>
                    <a:pt x="965" y="476"/>
                    <a:pt x="944" y="451"/>
                  </a:cubicBezTo>
                  <a:cubicBezTo>
                    <a:pt x="912" y="413"/>
                    <a:pt x="848" y="416"/>
                    <a:pt x="792" y="416"/>
                  </a:cubicBezTo>
                  <a:cubicBezTo>
                    <a:pt x="782" y="416"/>
                    <a:pt x="698" y="416"/>
                    <a:pt x="698" y="416"/>
                  </a:cubicBezTo>
                  <a:cubicBezTo>
                    <a:pt x="698" y="18"/>
                    <a:pt x="698" y="18"/>
                    <a:pt x="698" y="18"/>
                  </a:cubicBezTo>
                  <a:cubicBezTo>
                    <a:pt x="1169" y="18"/>
                    <a:pt x="1169" y="18"/>
                    <a:pt x="1169" y="18"/>
                  </a:cubicBezTo>
                  <a:cubicBezTo>
                    <a:pt x="1169" y="416"/>
                    <a:pt x="1169" y="416"/>
                    <a:pt x="1169" y="416"/>
                  </a:cubicBezTo>
                  <a:cubicBezTo>
                    <a:pt x="1169" y="416"/>
                    <a:pt x="1169" y="416"/>
                    <a:pt x="1169" y="416"/>
                  </a:cubicBezTo>
                  <a:close/>
                  <a:moveTo>
                    <a:pt x="1094" y="697"/>
                  </a:moveTo>
                  <a:cubicBezTo>
                    <a:pt x="1143" y="521"/>
                    <a:pt x="1143" y="521"/>
                    <a:pt x="1143" y="521"/>
                  </a:cubicBezTo>
                  <a:cubicBezTo>
                    <a:pt x="1145" y="697"/>
                    <a:pt x="1145" y="697"/>
                    <a:pt x="1145" y="697"/>
                  </a:cubicBezTo>
                  <a:cubicBezTo>
                    <a:pt x="1094" y="697"/>
                    <a:pt x="1094" y="697"/>
                    <a:pt x="1094" y="697"/>
                  </a:cubicBezTo>
                  <a:cubicBezTo>
                    <a:pt x="1094" y="697"/>
                    <a:pt x="1094" y="697"/>
                    <a:pt x="1094" y="697"/>
                  </a:cubicBezTo>
                  <a:close/>
                  <a:moveTo>
                    <a:pt x="751" y="630"/>
                  </a:moveTo>
                  <a:cubicBezTo>
                    <a:pt x="751" y="630"/>
                    <a:pt x="751" y="630"/>
                    <a:pt x="751" y="630"/>
                  </a:cubicBezTo>
                  <a:cubicBezTo>
                    <a:pt x="746" y="630"/>
                    <a:pt x="741" y="631"/>
                    <a:pt x="736" y="631"/>
                  </a:cubicBezTo>
                  <a:cubicBezTo>
                    <a:pt x="729" y="631"/>
                    <a:pt x="724" y="631"/>
                    <a:pt x="719" y="631"/>
                  </a:cubicBezTo>
                  <a:cubicBezTo>
                    <a:pt x="689" y="631"/>
                    <a:pt x="689" y="631"/>
                    <a:pt x="689" y="631"/>
                  </a:cubicBezTo>
                  <a:cubicBezTo>
                    <a:pt x="703" y="579"/>
                    <a:pt x="703" y="579"/>
                    <a:pt x="703" y="579"/>
                  </a:cubicBezTo>
                  <a:cubicBezTo>
                    <a:pt x="709" y="554"/>
                    <a:pt x="709" y="554"/>
                    <a:pt x="709" y="554"/>
                  </a:cubicBezTo>
                  <a:cubicBezTo>
                    <a:pt x="725" y="494"/>
                    <a:pt x="725" y="494"/>
                    <a:pt x="725" y="494"/>
                  </a:cubicBezTo>
                  <a:cubicBezTo>
                    <a:pt x="732" y="494"/>
                    <a:pt x="739" y="494"/>
                    <a:pt x="746" y="494"/>
                  </a:cubicBezTo>
                  <a:cubicBezTo>
                    <a:pt x="769" y="494"/>
                    <a:pt x="769" y="494"/>
                    <a:pt x="769" y="494"/>
                  </a:cubicBezTo>
                  <a:cubicBezTo>
                    <a:pt x="809" y="494"/>
                    <a:pt x="834" y="496"/>
                    <a:pt x="843" y="509"/>
                  </a:cubicBezTo>
                  <a:cubicBezTo>
                    <a:pt x="850" y="518"/>
                    <a:pt x="849" y="535"/>
                    <a:pt x="841" y="560"/>
                  </a:cubicBezTo>
                  <a:cubicBezTo>
                    <a:pt x="827" y="603"/>
                    <a:pt x="809" y="626"/>
                    <a:pt x="751" y="630"/>
                  </a:cubicBezTo>
                  <a:moveTo>
                    <a:pt x="620" y="441"/>
                  </a:moveTo>
                  <a:cubicBezTo>
                    <a:pt x="613" y="465"/>
                    <a:pt x="613" y="465"/>
                    <a:pt x="613" y="465"/>
                  </a:cubicBezTo>
                  <a:cubicBezTo>
                    <a:pt x="545" y="689"/>
                    <a:pt x="545" y="689"/>
                    <a:pt x="545" y="689"/>
                  </a:cubicBezTo>
                  <a:cubicBezTo>
                    <a:pt x="542" y="697"/>
                    <a:pt x="542" y="697"/>
                    <a:pt x="542" y="697"/>
                  </a:cubicBezTo>
                  <a:cubicBezTo>
                    <a:pt x="321" y="697"/>
                    <a:pt x="321" y="697"/>
                    <a:pt x="321" y="697"/>
                  </a:cubicBezTo>
                  <a:cubicBezTo>
                    <a:pt x="303" y="661"/>
                    <a:pt x="303" y="661"/>
                    <a:pt x="303" y="661"/>
                  </a:cubicBezTo>
                  <a:cubicBezTo>
                    <a:pt x="542" y="417"/>
                    <a:pt x="542" y="417"/>
                    <a:pt x="542" y="417"/>
                  </a:cubicBezTo>
                  <a:cubicBezTo>
                    <a:pt x="389" y="417"/>
                    <a:pt x="389" y="417"/>
                    <a:pt x="389" y="417"/>
                  </a:cubicBezTo>
                  <a:cubicBezTo>
                    <a:pt x="202" y="618"/>
                    <a:pt x="202" y="618"/>
                    <a:pt x="202" y="618"/>
                  </a:cubicBezTo>
                  <a:cubicBezTo>
                    <a:pt x="262" y="417"/>
                    <a:pt x="262" y="417"/>
                    <a:pt x="262" y="417"/>
                  </a:cubicBezTo>
                  <a:cubicBezTo>
                    <a:pt x="149" y="417"/>
                    <a:pt x="149" y="417"/>
                    <a:pt x="149" y="417"/>
                  </a:cubicBezTo>
                  <a:cubicBezTo>
                    <a:pt x="149" y="18"/>
                    <a:pt x="149" y="18"/>
                    <a:pt x="149" y="18"/>
                  </a:cubicBezTo>
                  <a:cubicBezTo>
                    <a:pt x="620" y="18"/>
                    <a:pt x="620" y="18"/>
                    <a:pt x="620" y="18"/>
                  </a:cubicBezTo>
                  <a:cubicBezTo>
                    <a:pt x="620" y="441"/>
                    <a:pt x="620" y="441"/>
                    <a:pt x="620" y="441"/>
                  </a:cubicBezTo>
                  <a:cubicBezTo>
                    <a:pt x="620" y="441"/>
                    <a:pt x="620" y="441"/>
                    <a:pt x="620" y="441"/>
                  </a:cubicBezTo>
                  <a:close/>
                  <a:moveTo>
                    <a:pt x="178" y="697"/>
                  </a:moveTo>
                  <a:cubicBezTo>
                    <a:pt x="179" y="695"/>
                    <a:pt x="179" y="695"/>
                    <a:pt x="179" y="695"/>
                  </a:cubicBezTo>
                  <a:cubicBezTo>
                    <a:pt x="180" y="697"/>
                    <a:pt x="180" y="697"/>
                    <a:pt x="180" y="697"/>
                  </a:cubicBezTo>
                  <a:cubicBezTo>
                    <a:pt x="178" y="697"/>
                    <a:pt x="178" y="697"/>
                    <a:pt x="178" y="697"/>
                  </a:cubicBezTo>
                  <a:cubicBezTo>
                    <a:pt x="178" y="697"/>
                    <a:pt x="178" y="697"/>
                    <a:pt x="178" y="697"/>
                  </a:cubicBezTo>
                  <a:close/>
                  <a:moveTo>
                    <a:pt x="1778" y="0"/>
                  </a:moveTo>
                  <a:cubicBezTo>
                    <a:pt x="1778" y="457"/>
                    <a:pt x="1778" y="457"/>
                    <a:pt x="1778" y="457"/>
                  </a:cubicBezTo>
                  <a:cubicBezTo>
                    <a:pt x="1763" y="469"/>
                    <a:pt x="1749" y="483"/>
                    <a:pt x="1736" y="498"/>
                  </a:cubicBezTo>
                  <a:cubicBezTo>
                    <a:pt x="1736" y="0"/>
                    <a:pt x="1736" y="0"/>
                    <a:pt x="1736" y="0"/>
                  </a:cubicBezTo>
                  <a:cubicBezTo>
                    <a:pt x="1229" y="0"/>
                    <a:pt x="1229" y="0"/>
                    <a:pt x="1229" y="0"/>
                  </a:cubicBezTo>
                  <a:cubicBezTo>
                    <a:pt x="1229" y="416"/>
                    <a:pt x="1229" y="416"/>
                    <a:pt x="1229" y="416"/>
                  </a:cubicBezTo>
                  <a:cubicBezTo>
                    <a:pt x="1187" y="416"/>
                    <a:pt x="1187" y="416"/>
                    <a:pt x="1187" y="416"/>
                  </a:cubicBezTo>
                  <a:cubicBezTo>
                    <a:pt x="1187" y="0"/>
                    <a:pt x="1187" y="0"/>
                    <a:pt x="1187" y="0"/>
                  </a:cubicBezTo>
                  <a:cubicBezTo>
                    <a:pt x="680" y="0"/>
                    <a:pt x="680" y="0"/>
                    <a:pt x="680" y="0"/>
                  </a:cubicBezTo>
                  <a:cubicBezTo>
                    <a:pt x="680" y="417"/>
                    <a:pt x="680" y="417"/>
                    <a:pt x="680" y="417"/>
                  </a:cubicBezTo>
                  <a:cubicBezTo>
                    <a:pt x="638" y="417"/>
                    <a:pt x="638" y="417"/>
                    <a:pt x="638" y="417"/>
                  </a:cubicBezTo>
                  <a:cubicBezTo>
                    <a:pt x="638" y="0"/>
                    <a:pt x="638" y="0"/>
                    <a:pt x="638" y="0"/>
                  </a:cubicBezTo>
                  <a:cubicBezTo>
                    <a:pt x="131" y="0"/>
                    <a:pt x="131" y="0"/>
                    <a:pt x="131" y="0"/>
                  </a:cubicBezTo>
                  <a:cubicBezTo>
                    <a:pt x="131" y="475"/>
                    <a:pt x="131" y="475"/>
                    <a:pt x="131" y="475"/>
                  </a:cubicBezTo>
                  <a:cubicBezTo>
                    <a:pt x="2" y="906"/>
                    <a:pt x="2" y="906"/>
                    <a:pt x="2" y="906"/>
                  </a:cubicBezTo>
                  <a:cubicBezTo>
                    <a:pt x="115" y="906"/>
                    <a:pt x="115" y="906"/>
                    <a:pt x="115" y="906"/>
                  </a:cubicBezTo>
                  <a:cubicBezTo>
                    <a:pt x="173" y="715"/>
                    <a:pt x="173" y="715"/>
                    <a:pt x="173" y="715"/>
                  </a:cubicBezTo>
                  <a:cubicBezTo>
                    <a:pt x="189" y="715"/>
                    <a:pt x="189" y="715"/>
                    <a:pt x="189" y="715"/>
                  </a:cubicBezTo>
                  <a:cubicBezTo>
                    <a:pt x="283" y="906"/>
                    <a:pt x="283" y="906"/>
                    <a:pt x="283" y="906"/>
                  </a:cubicBezTo>
                  <a:cubicBezTo>
                    <a:pt x="421" y="906"/>
                    <a:pt x="421" y="906"/>
                    <a:pt x="421" y="906"/>
                  </a:cubicBezTo>
                  <a:cubicBezTo>
                    <a:pt x="329" y="715"/>
                    <a:pt x="329" y="715"/>
                    <a:pt x="329" y="715"/>
                  </a:cubicBezTo>
                  <a:cubicBezTo>
                    <a:pt x="537" y="715"/>
                    <a:pt x="537" y="715"/>
                    <a:pt x="537" y="715"/>
                  </a:cubicBezTo>
                  <a:cubicBezTo>
                    <a:pt x="479" y="906"/>
                    <a:pt x="479" y="906"/>
                    <a:pt x="479" y="906"/>
                  </a:cubicBezTo>
                  <a:cubicBezTo>
                    <a:pt x="604" y="906"/>
                    <a:pt x="604" y="906"/>
                    <a:pt x="604" y="906"/>
                  </a:cubicBezTo>
                  <a:cubicBezTo>
                    <a:pt x="661" y="715"/>
                    <a:pt x="661" y="715"/>
                    <a:pt x="661" y="715"/>
                  </a:cubicBezTo>
                  <a:cubicBezTo>
                    <a:pt x="688" y="715"/>
                    <a:pt x="688" y="715"/>
                    <a:pt x="688" y="715"/>
                  </a:cubicBezTo>
                  <a:cubicBezTo>
                    <a:pt x="688" y="715"/>
                    <a:pt x="688" y="715"/>
                    <a:pt x="688" y="715"/>
                  </a:cubicBezTo>
                  <a:cubicBezTo>
                    <a:pt x="727" y="715"/>
                    <a:pt x="727" y="715"/>
                    <a:pt x="727" y="715"/>
                  </a:cubicBezTo>
                  <a:cubicBezTo>
                    <a:pt x="730" y="715"/>
                    <a:pt x="730" y="715"/>
                    <a:pt x="730" y="715"/>
                  </a:cubicBezTo>
                  <a:cubicBezTo>
                    <a:pt x="965" y="715"/>
                    <a:pt x="965" y="715"/>
                    <a:pt x="965" y="715"/>
                  </a:cubicBezTo>
                  <a:cubicBezTo>
                    <a:pt x="910" y="905"/>
                    <a:pt x="910" y="905"/>
                    <a:pt x="910" y="905"/>
                  </a:cubicBezTo>
                  <a:cubicBezTo>
                    <a:pt x="1035" y="905"/>
                    <a:pt x="1035" y="905"/>
                    <a:pt x="1035" y="905"/>
                  </a:cubicBezTo>
                  <a:cubicBezTo>
                    <a:pt x="1088" y="715"/>
                    <a:pt x="1088" y="715"/>
                    <a:pt x="1088" y="715"/>
                  </a:cubicBezTo>
                  <a:cubicBezTo>
                    <a:pt x="1145" y="715"/>
                    <a:pt x="1145" y="715"/>
                    <a:pt x="1145" y="715"/>
                  </a:cubicBezTo>
                  <a:cubicBezTo>
                    <a:pt x="1146" y="905"/>
                    <a:pt x="1146" y="905"/>
                    <a:pt x="1146" y="905"/>
                  </a:cubicBezTo>
                  <a:cubicBezTo>
                    <a:pt x="1252" y="905"/>
                    <a:pt x="1252" y="905"/>
                    <a:pt x="1252" y="905"/>
                  </a:cubicBezTo>
                  <a:cubicBezTo>
                    <a:pt x="1372" y="715"/>
                    <a:pt x="1372" y="715"/>
                    <a:pt x="1372" y="715"/>
                  </a:cubicBezTo>
                  <a:cubicBezTo>
                    <a:pt x="1451" y="715"/>
                    <a:pt x="1451" y="715"/>
                    <a:pt x="1451" y="715"/>
                  </a:cubicBezTo>
                  <a:cubicBezTo>
                    <a:pt x="1410" y="905"/>
                    <a:pt x="1410" y="905"/>
                    <a:pt x="1410" y="905"/>
                  </a:cubicBezTo>
                  <a:cubicBezTo>
                    <a:pt x="1534" y="905"/>
                    <a:pt x="1534" y="905"/>
                    <a:pt x="1534" y="905"/>
                  </a:cubicBezTo>
                  <a:cubicBezTo>
                    <a:pt x="1574" y="715"/>
                    <a:pt x="1574" y="715"/>
                    <a:pt x="1574" y="715"/>
                  </a:cubicBezTo>
                  <a:cubicBezTo>
                    <a:pt x="1645" y="715"/>
                    <a:pt x="1645" y="715"/>
                    <a:pt x="1645" y="715"/>
                  </a:cubicBezTo>
                  <a:cubicBezTo>
                    <a:pt x="1643" y="774"/>
                    <a:pt x="1658" y="827"/>
                    <a:pt x="1697" y="863"/>
                  </a:cubicBezTo>
                  <a:cubicBezTo>
                    <a:pt x="1745" y="907"/>
                    <a:pt x="1818" y="916"/>
                    <a:pt x="1872" y="916"/>
                  </a:cubicBezTo>
                  <a:cubicBezTo>
                    <a:pt x="1947" y="916"/>
                    <a:pt x="2024" y="905"/>
                    <a:pt x="2102" y="888"/>
                  </a:cubicBezTo>
                  <a:cubicBezTo>
                    <a:pt x="2145" y="715"/>
                    <a:pt x="2145" y="715"/>
                    <a:pt x="2145" y="715"/>
                  </a:cubicBezTo>
                  <a:cubicBezTo>
                    <a:pt x="2285" y="715"/>
                    <a:pt x="2285" y="715"/>
                    <a:pt x="2285" y="715"/>
                  </a:cubicBezTo>
                  <a:cubicBezTo>
                    <a:pt x="2285" y="0"/>
                    <a:pt x="2285" y="0"/>
                    <a:pt x="2285" y="0"/>
                  </a:cubicBezTo>
                  <a:cubicBezTo>
                    <a:pt x="1778" y="0"/>
                    <a:pt x="1778" y="0"/>
                    <a:pt x="1778" y="0"/>
                  </a:cubicBezTo>
                  <a:cubicBezTo>
                    <a:pt x="1778" y="0"/>
                    <a:pt x="1778" y="0"/>
                    <a:pt x="1778" y="0"/>
                  </a:cubicBezTo>
                  <a:close/>
                  <a:moveTo>
                    <a:pt x="222" y="1195"/>
                  </a:moveTo>
                  <a:cubicBezTo>
                    <a:pt x="203" y="1286"/>
                    <a:pt x="203" y="1286"/>
                    <a:pt x="203" y="1286"/>
                  </a:cubicBezTo>
                  <a:cubicBezTo>
                    <a:pt x="200" y="1299"/>
                    <a:pt x="196" y="1320"/>
                    <a:pt x="220" y="1320"/>
                  </a:cubicBezTo>
                  <a:cubicBezTo>
                    <a:pt x="249" y="1320"/>
                    <a:pt x="253" y="1298"/>
                    <a:pt x="259" y="1272"/>
                  </a:cubicBezTo>
                  <a:cubicBezTo>
                    <a:pt x="275" y="1195"/>
                    <a:pt x="275" y="1195"/>
                    <a:pt x="275" y="1195"/>
                  </a:cubicBezTo>
                  <a:cubicBezTo>
                    <a:pt x="321" y="1195"/>
                    <a:pt x="321" y="1195"/>
                    <a:pt x="321" y="1195"/>
                  </a:cubicBezTo>
                  <a:cubicBezTo>
                    <a:pt x="300" y="1296"/>
                    <a:pt x="300" y="1296"/>
                    <a:pt x="300" y="1296"/>
                  </a:cubicBezTo>
                  <a:cubicBezTo>
                    <a:pt x="294" y="1329"/>
                    <a:pt x="293" y="1333"/>
                    <a:pt x="292" y="1337"/>
                  </a:cubicBezTo>
                  <a:cubicBezTo>
                    <a:pt x="292" y="1341"/>
                    <a:pt x="291" y="1344"/>
                    <a:pt x="291" y="1348"/>
                  </a:cubicBezTo>
                  <a:cubicBezTo>
                    <a:pt x="247" y="1348"/>
                    <a:pt x="247" y="1348"/>
                    <a:pt x="247" y="1348"/>
                  </a:cubicBezTo>
                  <a:cubicBezTo>
                    <a:pt x="250" y="1328"/>
                    <a:pt x="250" y="1328"/>
                    <a:pt x="250" y="1328"/>
                  </a:cubicBezTo>
                  <a:cubicBezTo>
                    <a:pt x="244" y="1334"/>
                    <a:pt x="229" y="1352"/>
                    <a:pt x="200" y="1352"/>
                  </a:cubicBezTo>
                  <a:cubicBezTo>
                    <a:pt x="179" y="1352"/>
                    <a:pt x="164" y="1343"/>
                    <a:pt x="158" y="1331"/>
                  </a:cubicBezTo>
                  <a:cubicBezTo>
                    <a:pt x="151" y="1319"/>
                    <a:pt x="155" y="1297"/>
                    <a:pt x="157" y="1290"/>
                  </a:cubicBezTo>
                  <a:cubicBezTo>
                    <a:pt x="177" y="1195"/>
                    <a:pt x="177" y="1195"/>
                    <a:pt x="177" y="1195"/>
                  </a:cubicBezTo>
                  <a:cubicBezTo>
                    <a:pt x="222" y="1195"/>
                    <a:pt x="222" y="1195"/>
                    <a:pt x="222" y="1195"/>
                  </a:cubicBezTo>
                  <a:cubicBezTo>
                    <a:pt x="222" y="1195"/>
                    <a:pt x="222" y="1195"/>
                    <a:pt x="222" y="1195"/>
                  </a:cubicBezTo>
                  <a:close/>
                  <a:moveTo>
                    <a:pt x="514" y="1225"/>
                  </a:moveTo>
                  <a:cubicBezTo>
                    <a:pt x="550" y="1225"/>
                    <a:pt x="550" y="1225"/>
                    <a:pt x="550" y="1225"/>
                  </a:cubicBezTo>
                  <a:cubicBezTo>
                    <a:pt x="556" y="1196"/>
                    <a:pt x="556" y="1196"/>
                    <a:pt x="556" y="1196"/>
                  </a:cubicBezTo>
                  <a:cubicBezTo>
                    <a:pt x="520" y="1196"/>
                    <a:pt x="520" y="1196"/>
                    <a:pt x="520" y="1196"/>
                  </a:cubicBezTo>
                  <a:cubicBezTo>
                    <a:pt x="530" y="1149"/>
                    <a:pt x="530" y="1149"/>
                    <a:pt x="530" y="1149"/>
                  </a:cubicBezTo>
                  <a:cubicBezTo>
                    <a:pt x="482" y="1166"/>
                    <a:pt x="482" y="1166"/>
                    <a:pt x="482" y="1166"/>
                  </a:cubicBezTo>
                  <a:cubicBezTo>
                    <a:pt x="475" y="1196"/>
                    <a:pt x="475" y="1196"/>
                    <a:pt x="475" y="1196"/>
                  </a:cubicBezTo>
                  <a:cubicBezTo>
                    <a:pt x="414" y="1196"/>
                    <a:pt x="414" y="1196"/>
                    <a:pt x="414" y="1196"/>
                  </a:cubicBezTo>
                  <a:cubicBezTo>
                    <a:pt x="424" y="1149"/>
                    <a:pt x="424" y="1149"/>
                    <a:pt x="424" y="1149"/>
                  </a:cubicBezTo>
                  <a:cubicBezTo>
                    <a:pt x="376" y="1166"/>
                    <a:pt x="376" y="1166"/>
                    <a:pt x="376" y="1166"/>
                  </a:cubicBezTo>
                  <a:cubicBezTo>
                    <a:pt x="369" y="1196"/>
                    <a:pt x="369" y="1196"/>
                    <a:pt x="369" y="1196"/>
                  </a:cubicBezTo>
                  <a:cubicBezTo>
                    <a:pt x="340" y="1196"/>
                    <a:pt x="340" y="1196"/>
                    <a:pt x="340" y="1196"/>
                  </a:cubicBezTo>
                  <a:cubicBezTo>
                    <a:pt x="333" y="1225"/>
                    <a:pt x="333" y="1225"/>
                    <a:pt x="333" y="1225"/>
                  </a:cubicBezTo>
                  <a:cubicBezTo>
                    <a:pt x="363" y="1225"/>
                    <a:pt x="363" y="1225"/>
                    <a:pt x="363" y="1225"/>
                  </a:cubicBezTo>
                  <a:cubicBezTo>
                    <a:pt x="345" y="1310"/>
                    <a:pt x="345" y="1310"/>
                    <a:pt x="345" y="1310"/>
                  </a:cubicBezTo>
                  <a:cubicBezTo>
                    <a:pt x="342" y="1322"/>
                    <a:pt x="336" y="1351"/>
                    <a:pt x="382" y="1351"/>
                  </a:cubicBezTo>
                  <a:cubicBezTo>
                    <a:pt x="389" y="1351"/>
                    <a:pt x="402" y="1350"/>
                    <a:pt x="417" y="1346"/>
                  </a:cubicBezTo>
                  <a:cubicBezTo>
                    <a:pt x="424" y="1317"/>
                    <a:pt x="424" y="1317"/>
                    <a:pt x="424" y="1317"/>
                  </a:cubicBezTo>
                  <a:cubicBezTo>
                    <a:pt x="418" y="1317"/>
                    <a:pt x="415" y="1317"/>
                    <a:pt x="408" y="1317"/>
                  </a:cubicBezTo>
                  <a:cubicBezTo>
                    <a:pt x="388" y="1317"/>
                    <a:pt x="391" y="1309"/>
                    <a:pt x="393" y="1295"/>
                  </a:cubicBezTo>
                  <a:cubicBezTo>
                    <a:pt x="408" y="1225"/>
                    <a:pt x="408" y="1225"/>
                    <a:pt x="408" y="1225"/>
                  </a:cubicBezTo>
                  <a:cubicBezTo>
                    <a:pt x="469" y="1225"/>
                    <a:pt x="469" y="1225"/>
                    <a:pt x="469" y="1225"/>
                  </a:cubicBezTo>
                  <a:cubicBezTo>
                    <a:pt x="451" y="1310"/>
                    <a:pt x="451" y="1310"/>
                    <a:pt x="451" y="1310"/>
                  </a:cubicBezTo>
                  <a:cubicBezTo>
                    <a:pt x="448" y="1322"/>
                    <a:pt x="442" y="1351"/>
                    <a:pt x="488" y="1351"/>
                  </a:cubicBezTo>
                  <a:cubicBezTo>
                    <a:pt x="495" y="1351"/>
                    <a:pt x="508" y="1350"/>
                    <a:pt x="523" y="1346"/>
                  </a:cubicBezTo>
                  <a:cubicBezTo>
                    <a:pt x="530" y="1317"/>
                    <a:pt x="530" y="1317"/>
                    <a:pt x="530" y="1317"/>
                  </a:cubicBezTo>
                  <a:cubicBezTo>
                    <a:pt x="524" y="1317"/>
                    <a:pt x="521" y="1317"/>
                    <a:pt x="514" y="1317"/>
                  </a:cubicBezTo>
                  <a:cubicBezTo>
                    <a:pt x="494" y="1317"/>
                    <a:pt x="496" y="1309"/>
                    <a:pt x="499" y="1295"/>
                  </a:cubicBezTo>
                  <a:cubicBezTo>
                    <a:pt x="514" y="1225"/>
                    <a:pt x="514" y="1225"/>
                    <a:pt x="514" y="1225"/>
                  </a:cubicBezTo>
                  <a:cubicBezTo>
                    <a:pt x="514" y="1225"/>
                    <a:pt x="514" y="1225"/>
                    <a:pt x="514" y="1225"/>
                  </a:cubicBezTo>
                  <a:close/>
                  <a:moveTo>
                    <a:pt x="579" y="1194"/>
                  </a:moveTo>
                  <a:cubicBezTo>
                    <a:pt x="624" y="1194"/>
                    <a:pt x="624" y="1194"/>
                    <a:pt x="624" y="1194"/>
                  </a:cubicBezTo>
                  <a:cubicBezTo>
                    <a:pt x="591" y="1348"/>
                    <a:pt x="591" y="1348"/>
                    <a:pt x="591" y="1348"/>
                  </a:cubicBezTo>
                  <a:cubicBezTo>
                    <a:pt x="546" y="1348"/>
                    <a:pt x="546" y="1348"/>
                    <a:pt x="546" y="1348"/>
                  </a:cubicBezTo>
                  <a:cubicBezTo>
                    <a:pt x="579" y="1194"/>
                    <a:pt x="579" y="1194"/>
                    <a:pt x="579" y="1194"/>
                  </a:cubicBezTo>
                  <a:cubicBezTo>
                    <a:pt x="579" y="1194"/>
                    <a:pt x="579" y="1194"/>
                    <a:pt x="579" y="1194"/>
                  </a:cubicBezTo>
                  <a:close/>
                  <a:moveTo>
                    <a:pt x="591" y="1129"/>
                  </a:moveTo>
                  <a:cubicBezTo>
                    <a:pt x="640" y="1129"/>
                    <a:pt x="640" y="1129"/>
                    <a:pt x="640" y="1129"/>
                  </a:cubicBezTo>
                  <a:cubicBezTo>
                    <a:pt x="631" y="1168"/>
                    <a:pt x="631" y="1168"/>
                    <a:pt x="631" y="1168"/>
                  </a:cubicBezTo>
                  <a:cubicBezTo>
                    <a:pt x="583" y="1168"/>
                    <a:pt x="583" y="1168"/>
                    <a:pt x="583" y="1168"/>
                  </a:cubicBezTo>
                  <a:cubicBezTo>
                    <a:pt x="591" y="1129"/>
                    <a:pt x="591" y="1129"/>
                    <a:pt x="591" y="1129"/>
                  </a:cubicBezTo>
                  <a:cubicBezTo>
                    <a:pt x="591" y="1129"/>
                    <a:pt x="591" y="1129"/>
                    <a:pt x="591" y="1129"/>
                  </a:cubicBezTo>
                  <a:close/>
                  <a:moveTo>
                    <a:pt x="653" y="1222"/>
                  </a:moveTo>
                  <a:cubicBezTo>
                    <a:pt x="654" y="1221"/>
                    <a:pt x="657" y="1205"/>
                    <a:pt x="659" y="1194"/>
                  </a:cubicBezTo>
                  <a:cubicBezTo>
                    <a:pt x="702" y="1194"/>
                    <a:pt x="702" y="1194"/>
                    <a:pt x="702" y="1194"/>
                  </a:cubicBezTo>
                  <a:cubicBezTo>
                    <a:pt x="698" y="1217"/>
                    <a:pt x="698" y="1217"/>
                    <a:pt x="698" y="1217"/>
                  </a:cubicBezTo>
                  <a:cubicBezTo>
                    <a:pt x="704" y="1210"/>
                    <a:pt x="720" y="1191"/>
                    <a:pt x="753" y="1191"/>
                  </a:cubicBezTo>
                  <a:cubicBezTo>
                    <a:pt x="784" y="1191"/>
                    <a:pt x="793" y="1209"/>
                    <a:pt x="794" y="1220"/>
                  </a:cubicBezTo>
                  <a:cubicBezTo>
                    <a:pt x="796" y="1229"/>
                    <a:pt x="795" y="1236"/>
                    <a:pt x="789" y="1265"/>
                  </a:cubicBezTo>
                  <a:cubicBezTo>
                    <a:pt x="771" y="1348"/>
                    <a:pt x="771" y="1348"/>
                    <a:pt x="771" y="1348"/>
                  </a:cubicBezTo>
                  <a:cubicBezTo>
                    <a:pt x="725" y="1348"/>
                    <a:pt x="725" y="1348"/>
                    <a:pt x="725" y="1348"/>
                  </a:cubicBezTo>
                  <a:cubicBezTo>
                    <a:pt x="746" y="1253"/>
                    <a:pt x="746" y="1253"/>
                    <a:pt x="746" y="1253"/>
                  </a:cubicBezTo>
                  <a:cubicBezTo>
                    <a:pt x="747" y="1246"/>
                    <a:pt x="748" y="1241"/>
                    <a:pt x="746" y="1236"/>
                  </a:cubicBezTo>
                  <a:cubicBezTo>
                    <a:pt x="745" y="1230"/>
                    <a:pt x="739" y="1223"/>
                    <a:pt x="728" y="1223"/>
                  </a:cubicBezTo>
                  <a:cubicBezTo>
                    <a:pt x="718" y="1223"/>
                    <a:pt x="708" y="1227"/>
                    <a:pt x="702" y="1235"/>
                  </a:cubicBezTo>
                  <a:cubicBezTo>
                    <a:pt x="698" y="1239"/>
                    <a:pt x="694" y="1246"/>
                    <a:pt x="691" y="1258"/>
                  </a:cubicBezTo>
                  <a:cubicBezTo>
                    <a:pt x="672" y="1348"/>
                    <a:pt x="672" y="1348"/>
                    <a:pt x="672" y="1348"/>
                  </a:cubicBezTo>
                  <a:cubicBezTo>
                    <a:pt x="627" y="1348"/>
                    <a:pt x="627" y="1348"/>
                    <a:pt x="627" y="1348"/>
                  </a:cubicBezTo>
                  <a:cubicBezTo>
                    <a:pt x="653" y="1222"/>
                    <a:pt x="653" y="1222"/>
                    <a:pt x="653" y="1222"/>
                  </a:cubicBezTo>
                  <a:cubicBezTo>
                    <a:pt x="653" y="1222"/>
                    <a:pt x="653" y="1222"/>
                    <a:pt x="653" y="1222"/>
                  </a:cubicBezTo>
                  <a:close/>
                  <a:moveTo>
                    <a:pt x="985" y="1196"/>
                  </a:moveTo>
                  <a:cubicBezTo>
                    <a:pt x="981" y="1207"/>
                    <a:pt x="978" y="1218"/>
                    <a:pt x="975" y="1233"/>
                  </a:cubicBezTo>
                  <a:cubicBezTo>
                    <a:pt x="951" y="1346"/>
                    <a:pt x="951" y="1346"/>
                    <a:pt x="951" y="1346"/>
                  </a:cubicBezTo>
                  <a:cubicBezTo>
                    <a:pt x="939" y="1403"/>
                    <a:pt x="891" y="1409"/>
                    <a:pt x="861" y="1409"/>
                  </a:cubicBezTo>
                  <a:cubicBezTo>
                    <a:pt x="839" y="1409"/>
                    <a:pt x="797" y="1406"/>
                    <a:pt x="804" y="1359"/>
                  </a:cubicBezTo>
                  <a:cubicBezTo>
                    <a:pt x="847" y="1359"/>
                    <a:pt x="847" y="1359"/>
                    <a:pt x="847" y="1359"/>
                  </a:cubicBezTo>
                  <a:cubicBezTo>
                    <a:pt x="847" y="1362"/>
                    <a:pt x="847" y="1367"/>
                    <a:pt x="850" y="1372"/>
                  </a:cubicBezTo>
                  <a:cubicBezTo>
                    <a:pt x="852" y="1376"/>
                    <a:pt x="858" y="1380"/>
                    <a:pt x="869" y="1380"/>
                  </a:cubicBezTo>
                  <a:cubicBezTo>
                    <a:pt x="883" y="1380"/>
                    <a:pt x="896" y="1374"/>
                    <a:pt x="902" y="1360"/>
                  </a:cubicBezTo>
                  <a:cubicBezTo>
                    <a:pt x="905" y="1353"/>
                    <a:pt x="906" y="1347"/>
                    <a:pt x="912" y="1324"/>
                  </a:cubicBezTo>
                  <a:cubicBezTo>
                    <a:pt x="893" y="1343"/>
                    <a:pt x="877" y="1345"/>
                    <a:pt x="866" y="1345"/>
                  </a:cubicBezTo>
                  <a:cubicBezTo>
                    <a:pt x="822" y="1345"/>
                    <a:pt x="809" y="1307"/>
                    <a:pt x="817" y="1270"/>
                  </a:cubicBezTo>
                  <a:cubicBezTo>
                    <a:pt x="825" y="1231"/>
                    <a:pt x="855" y="1194"/>
                    <a:pt x="899" y="1194"/>
                  </a:cubicBezTo>
                  <a:cubicBezTo>
                    <a:pt x="927" y="1194"/>
                    <a:pt x="934" y="1209"/>
                    <a:pt x="937" y="1216"/>
                  </a:cubicBezTo>
                  <a:cubicBezTo>
                    <a:pt x="943" y="1196"/>
                    <a:pt x="943" y="1196"/>
                    <a:pt x="943" y="1196"/>
                  </a:cubicBezTo>
                  <a:cubicBezTo>
                    <a:pt x="985" y="1196"/>
                    <a:pt x="985" y="1196"/>
                    <a:pt x="985" y="1196"/>
                  </a:cubicBezTo>
                  <a:cubicBezTo>
                    <a:pt x="985" y="1196"/>
                    <a:pt x="985" y="1196"/>
                    <a:pt x="985" y="1196"/>
                  </a:cubicBezTo>
                  <a:close/>
                  <a:moveTo>
                    <a:pt x="883" y="1315"/>
                  </a:moveTo>
                  <a:cubicBezTo>
                    <a:pt x="914" y="1315"/>
                    <a:pt x="922" y="1277"/>
                    <a:pt x="924" y="1271"/>
                  </a:cubicBezTo>
                  <a:cubicBezTo>
                    <a:pt x="927" y="1253"/>
                    <a:pt x="930" y="1224"/>
                    <a:pt x="903" y="1224"/>
                  </a:cubicBezTo>
                  <a:cubicBezTo>
                    <a:pt x="886" y="1224"/>
                    <a:pt x="869" y="1237"/>
                    <a:pt x="862" y="1270"/>
                  </a:cubicBezTo>
                  <a:cubicBezTo>
                    <a:pt x="861" y="1277"/>
                    <a:pt x="853" y="1315"/>
                    <a:pt x="883" y="1315"/>
                  </a:cubicBezTo>
                  <a:moveTo>
                    <a:pt x="1164" y="1346"/>
                  </a:moveTo>
                  <a:cubicBezTo>
                    <a:pt x="1149" y="1350"/>
                    <a:pt x="1136" y="1351"/>
                    <a:pt x="1129" y="1351"/>
                  </a:cubicBezTo>
                  <a:cubicBezTo>
                    <a:pt x="1083" y="1351"/>
                    <a:pt x="1089" y="1322"/>
                    <a:pt x="1092" y="1310"/>
                  </a:cubicBezTo>
                  <a:cubicBezTo>
                    <a:pt x="1110" y="1225"/>
                    <a:pt x="1110" y="1225"/>
                    <a:pt x="1110" y="1225"/>
                  </a:cubicBezTo>
                  <a:cubicBezTo>
                    <a:pt x="1080" y="1225"/>
                    <a:pt x="1080" y="1225"/>
                    <a:pt x="1080" y="1225"/>
                  </a:cubicBezTo>
                  <a:cubicBezTo>
                    <a:pt x="1087" y="1196"/>
                    <a:pt x="1087" y="1196"/>
                    <a:pt x="1087" y="1196"/>
                  </a:cubicBezTo>
                  <a:cubicBezTo>
                    <a:pt x="1116" y="1196"/>
                    <a:pt x="1116" y="1196"/>
                    <a:pt x="1116" y="1196"/>
                  </a:cubicBezTo>
                  <a:cubicBezTo>
                    <a:pt x="1123" y="1166"/>
                    <a:pt x="1123" y="1166"/>
                    <a:pt x="1123" y="1166"/>
                  </a:cubicBezTo>
                  <a:cubicBezTo>
                    <a:pt x="1171" y="1149"/>
                    <a:pt x="1171" y="1149"/>
                    <a:pt x="1171" y="1149"/>
                  </a:cubicBezTo>
                  <a:cubicBezTo>
                    <a:pt x="1161" y="1196"/>
                    <a:pt x="1161" y="1196"/>
                    <a:pt x="1161" y="1196"/>
                  </a:cubicBezTo>
                  <a:cubicBezTo>
                    <a:pt x="1198" y="1196"/>
                    <a:pt x="1198" y="1196"/>
                    <a:pt x="1198" y="1196"/>
                  </a:cubicBezTo>
                  <a:cubicBezTo>
                    <a:pt x="1191" y="1225"/>
                    <a:pt x="1191" y="1225"/>
                    <a:pt x="1191" y="1225"/>
                  </a:cubicBezTo>
                  <a:cubicBezTo>
                    <a:pt x="1155" y="1225"/>
                    <a:pt x="1155" y="1225"/>
                    <a:pt x="1155" y="1225"/>
                  </a:cubicBezTo>
                  <a:cubicBezTo>
                    <a:pt x="1140" y="1295"/>
                    <a:pt x="1140" y="1295"/>
                    <a:pt x="1140" y="1295"/>
                  </a:cubicBezTo>
                  <a:cubicBezTo>
                    <a:pt x="1137" y="1309"/>
                    <a:pt x="1135" y="1317"/>
                    <a:pt x="1155" y="1317"/>
                  </a:cubicBezTo>
                  <a:cubicBezTo>
                    <a:pt x="1162" y="1317"/>
                    <a:pt x="1165" y="1317"/>
                    <a:pt x="1171" y="1317"/>
                  </a:cubicBezTo>
                  <a:cubicBezTo>
                    <a:pt x="1164" y="1346"/>
                    <a:pt x="1164" y="1346"/>
                    <a:pt x="1164" y="1346"/>
                  </a:cubicBezTo>
                  <a:cubicBezTo>
                    <a:pt x="1164" y="1346"/>
                    <a:pt x="1164" y="1346"/>
                    <a:pt x="1164" y="1346"/>
                  </a:cubicBezTo>
                  <a:close/>
                  <a:moveTo>
                    <a:pt x="1235" y="1129"/>
                  </a:moveTo>
                  <a:cubicBezTo>
                    <a:pt x="1280" y="1129"/>
                    <a:pt x="1280" y="1129"/>
                    <a:pt x="1280" y="1129"/>
                  </a:cubicBezTo>
                  <a:cubicBezTo>
                    <a:pt x="1261" y="1216"/>
                    <a:pt x="1261" y="1216"/>
                    <a:pt x="1261" y="1216"/>
                  </a:cubicBezTo>
                  <a:cubicBezTo>
                    <a:pt x="1268" y="1208"/>
                    <a:pt x="1283" y="1193"/>
                    <a:pt x="1311" y="1193"/>
                  </a:cubicBezTo>
                  <a:cubicBezTo>
                    <a:pt x="1334" y="1193"/>
                    <a:pt x="1346" y="1204"/>
                    <a:pt x="1351" y="1214"/>
                  </a:cubicBezTo>
                  <a:cubicBezTo>
                    <a:pt x="1355" y="1221"/>
                    <a:pt x="1356" y="1235"/>
                    <a:pt x="1352" y="1255"/>
                  </a:cubicBezTo>
                  <a:cubicBezTo>
                    <a:pt x="1332" y="1348"/>
                    <a:pt x="1332" y="1348"/>
                    <a:pt x="1332" y="1348"/>
                  </a:cubicBezTo>
                  <a:cubicBezTo>
                    <a:pt x="1288" y="1348"/>
                    <a:pt x="1288" y="1348"/>
                    <a:pt x="1288" y="1348"/>
                  </a:cubicBezTo>
                  <a:cubicBezTo>
                    <a:pt x="1307" y="1256"/>
                    <a:pt x="1307" y="1256"/>
                    <a:pt x="1307" y="1256"/>
                  </a:cubicBezTo>
                  <a:cubicBezTo>
                    <a:pt x="1309" y="1248"/>
                    <a:pt x="1314" y="1223"/>
                    <a:pt x="1289" y="1223"/>
                  </a:cubicBezTo>
                  <a:cubicBezTo>
                    <a:pt x="1276" y="1223"/>
                    <a:pt x="1259" y="1230"/>
                    <a:pt x="1253" y="1254"/>
                  </a:cubicBezTo>
                  <a:cubicBezTo>
                    <a:pt x="1234" y="1348"/>
                    <a:pt x="1234" y="1348"/>
                    <a:pt x="1234" y="1348"/>
                  </a:cubicBezTo>
                  <a:cubicBezTo>
                    <a:pt x="1189" y="1348"/>
                    <a:pt x="1189" y="1348"/>
                    <a:pt x="1189" y="1348"/>
                  </a:cubicBezTo>
                  <a:cubicBezTo>
                    <a:pt x="1235" y="1129"/>
                    <a:pt x="1235" y="1129"/>
                    <a:pt x="1235" y="1129"/>
                  </a:cubicBezTo>
                  <a:cubicBezTo>
                    <a:pt x="1235" y="1129"/>
                    <a:pt x="1235" y="1129"/>
                    <a:pt x="1235" y="1129"/>
                  </a:cubicBezTo>
                  <a:close/>
                  <a:moveTo>
                    <a:pt x="1387" y="1232"/>
                  </a:moveTo>
                  <a:cubicBezTo>
                    <a:pt x="1389" y="1225"/>
                    <a:pt x="1392" y="1203"/>
                    <a:pt x="1393" y="1194"/>
                  </a:cubicBezTo>
                  <a:cubicBezTo>
                    <a:pt x="1435" y="1194"/>
                    <a:pt x="1435" y="1194"/>
                    <a:pt x="1435" y="1194"/>
                  </a:cubicBezTo>
                  <a:cubicBezTo>
                    <a:pt x="1430" y="1223"/>
                    <a:pt x="1430" y="1223"/>
                    <a:pt x="1430" y="1223"/>
                  </a:cubicBezTo>
                  <a:cubicBezTo>
                    <a:pt x="1438" y="1211"/>
                    <a:pt x="1452" y="1192"/>
                    <a:pt x="1489" y="1194"/>
                  </a:cubicBezTo>
                  <a:cubicBezTo>
                    <a:pt x="1480" y="1234"/>
                    <a:pt x="1480" y="1234"/>
                    <a:pt x="1480" y="1234"/>
                  </a:cubicBezTo>
                  <a:cubicBezTo>
                    <a:pt x="1435" y="1230"/>
                    <a:pt x="1428" y="1253"/>
                    <a:pt x="1424" y="1273"/>
                  </a:cubicBezTo>
                  <a:cubicBezTo>
                    <a:pt x="1408" y="1348"/>
                    <a:pt x="1408" y="1348"/>
                    <a:pt x="1408" y="1348"/>
                  </a:cubicBezTo>
                  <a:cubicBezTo>
                    <a:pt x="1363" y="1348"/>
                    <a:pt x="1363" y="1348"/>
                    <a:pt x="1363" y="1348"/>
                  </a:cubicBezTo>
                  <a:cubicBezTo>
                    <a:pt x="1387" y="1232"/>
                    <a:pt x="1387" y="1232"/>
                    <a:pt x="1387" y="1232"/>
                  </a:cubicBezTo>
                  <a:cubicBezTo>
                    <a:pt x="1387" y="1232"/>
                    <a:pt x="1387" y="1232"/>
                    <a:pt x="1387" y="1232"/>
                  </a:cubicBezTo>
                  <a:close/>
                  <a:moveTo>
                    <a:pt x="1582" y="1191"/>
                  </a:moveTo>
                  <a:cubicBezTo>
                    <a:pt x="1637" y="1191"/>
                    <a:pt x="1654" y="1229"/>
                    <a:pt x="1644" y="1271"/>
                  </a:cubicBezTo>
                  <a:cubicBezTo>
                    <a:pt x="1635" y="1315"/>
                    <a:pt x="1602" y="1353"/>
                    <a:pt x="1546" y="1353"/>
                  </a:cubicBezTo>
                  <a:cubicBezTo>
                    <a:pt x="1503" y="1353"/>
                    <a:pt x="1474" y="1326"/>
                    <a:pt x="1485" y="1273"/>
                  </a:cubicBezTo>
                  <a:cubicBezTo>
                    <a:pt x="1493" y="1236"/>
                    <a:pt x="1521" y="1191"/>
                    <a:pt x="1582" y="1191"/>
                  </a:cubicBezTo>
                  <a:moveTo>
                    <a:pt x="1555" y="1322"/>
                  </a:moveTo>
                  <a:cubicBezTo>
                    <a:pt x="1574" y="1322"/>
                    <a:pt x="1590" y="1310"/>
                    <a:pt x="1599" y="1270"/>
                  </a:cubicBezTo>
                  <a:cubicBezTo>
                    <a:pt x="1603" y="1250"/>
                    <a:pt x="1605" y="1221"/>
                    <a:pt x="1575" y="1221"/>
                  </a:cubicBezTo>
                  <a:cubicBezTo>
                    <a:pt x="1543" y="1221"/>
                    <a:pt x="1534" y="1259"/>
                    <a:pt x="1531" y="1273"/>
                  </a:cubicBezTo>
                  <a:cubicBezTo>
                    <a:pt x="1524" y="1307"/>
                    <a:pt x="1532" y="1322"/>
                    <a:pt x="1555" y="1322"/>
                  </a:cubicBezTo>
                  <a:moveTo>
                    <a:pt x="1734" y="1195"/>
                  </a:moveTo>
                  <a:cubicBezTo>
                    <a:pt x="1714" y="1286"/>
                    <a:pt x="1714" y="1286"/>
                    <a:pt x="1714" y="1286"/>
                  </a:cubicBezTo>
                  <a:cubicBezTo>
                    <a:pt x="1711" y="1299"/>
                    <a:pt x="1707" y="1320"/>
                    <a:pt x="1731" y="1320"/>
                  </a:cubicBezTo>
                  <a:cubicBezTo>
                    <a:pt x="1760" y="1320"/>
                    <a:pt x="1765" y="1298"/>
                    <a:pt x="1770" y="1272"/>
                  </a:cubicBezTo>
                  <a:cubicBezTo>
                    <a:pt x="1786" y="1195"/>
                    <a:pt x="1786" y="1195"/>
                    <a:pt x="1786" y="1195"/>
                  </a:cubicBezTo>
                  <a:cubicBezTo>
                    <a:pt x="1833" y="1195"/>
                    <a:pt x="1833" y="1195"/>
                    <a:pt x="1833" y="1195"/>
                  </a:cubicBezTo>
                  <a:cubicBezTo>
                    <a:pt x="1811" y="1296"/>
                    <a:pt x="1811" y="1296"/>
                    <a:pt x="1811" y="1296"/>
                  </a:cubicBezTo>
                  <a:cubicBezTo>
                    <a:pt x="1805" y="1329"/>
                    <a:pt x="1804" y="1333"/>
                    <a:pt x="1804" y="1337"/>
                  </a:cubicBezTo>
                  <a:cubicBezTo>
                    <a:pt x="1803" y="1341"/>
                    <a:pt x="1802" y="1344"/>
                    <a:pt x="1802" y="1348"/>
                  </a:cubicBezTo>
                  <a:cubicBezTo>
                    <a:pt x="1758" y="1348"/>
                    <a:pt x="1758" y="1348"/>
                    <a:pt x="1758" y="1348"/>
                  </a:cubicBezTo>
                  <a:cubicBezTo>
                    <a:pt x="1761" y="1328"/>
                    <a:pt x="1761" y="1328"/>
                    <a:pt x="1761" y="1328"/>
                  </a:cubicBezTo>
                  <a:cubicBezTo>
                    <a:pt x="1756" y="1334"/>
                    <a:pt x="1740" y="1352"/>
                    <a:pt x="1711" y="1352"/>
                  </a:cubicBezTo>
                  <a:cubicBezTo>
                    <a:pt x="1690" y="1352"/>
                    <a:pt x="1675" y="1343"/>
                    <a:pt x="1669" y="1331"/>
                  </a:cubicBezTo>
                  <a:cubicBezTo>
                    <a:pt x="1662" y="1319"/>
                    <a:pt x="1666" y="1297"/>
                    <a:pt x="1668" y="1290"/>
                  </a:cubicBezTo>
                  <a:cubicBezTo>
                    <a:pt x="1688" y="1195"/>
                    <a:pt x="1688" y="1195"/>
                    <a:pt x="1688" y="1195"/>
                  </a:cubicBezTo>
                  <a:cubicBezTo>
                    <a:pt x="1734" y="1195"/>
                    <a:pt x="1734" y="1195"/>
                    <a:pt x="1734" y="1195"/>
                  </a:cubicBezTo>
                  <a:cubicBezTo>
                    <a:pt x="1734" y="1195"/>
                    <a:pt x="1734" y="1195"/>
                    <a:pt x="1734" y="1195"/>
                  </a:cubicBezTo>
                  <a:close/>
                  <a:moveTo>
                    <a:pt x="2010" y="1196"/>
                  </a:moveTo>
                  <a:cubicBezTo>
                    <a:pt x="2006" y="1207"/>
                    <a:pt x="2003" y="1218"/>
                    <a:pt x="2000" y="1233"/>
                  </a:cubicBezTo>
                  <a:cubicBezTo>
                    <a:pt x="1976" y="1346"/>
                    <a:pt x="1976" y="1346"/>
                    <a:pt x="1976" y="1346"/>
                  </a:cubicBezTo>
                  <a:cubicBezTo>
                    <a:pt x="1964" y="1403"/>
                    <a:pt x="1915" y="1409"/>
                    <a:pt x="1886" y="1409"/>
                  </a:cubicBezTo>
                  <a:cubicBezTo>
                    <a:pt x="1864" y="1409"/>
                    <a:pt x="1822" y="1406"/>
                    <a:pt x="1829" y="1359"/>
                  </a:cubicBezTo>
                  <a:cubicBezTo>
                    <a:pt x="1872" y="1359"/>
                    <a:pt x="1872" y="1359"/>
                    <a:pt x="1872" y="1359"/>
                  </a:cubicBezTo>
                  <a:cubicBezTo>
                    <a:pt x="1872" y="1362"/>
                    <a:pt x="1871" y="1367"/>
                    <a:pt x="1874" y="1372"/>
                  </a:cubicBezTo>
                  <a:cubicBezTo>
                    <a:pt x="1877" y="1376"/>
                    <a:pt x="1883" y="1380"/>
                    <a:pt x="1894" y="1380"/>
                  </a:cubicBezTo>
                  <a:cubicBezTo>
                    <a:pt x="1908" y="1380"/>
                    <a:pt x="1921" y="1374"/>
                    <a:pt x="1926" y="1360"/>
                  </a:cubicBezTo>
                  <a:cubicBezTo>
                    <a:pt x="1930" y="1353"/>
                    <a:pt x="1931" y="1347"/>
                    <a:pt x="1937" y="1324"/>
                  </a:cubicBezTo>
                  <a:cubicBezTo>
                    <a:pt x="1918" y="1343"/>
                    <a:pt x="1901" y="1345"/>
                    <a:pt x="1891" y="1345"/>
                  </a:cubicBezTo>
                  <a:cubicBezTo>
                    <a:pt x="1847" y="1345"/>
                    <a:pt x="1834" y="1307"/>
                    <a:pt x="1842" y="1270"/>
                  </a:cubicBezTo>
                  <a:cubicBezTo>
                    <a:pt x="1850" y="1231"/>
                    <a:pt x="1880" y="1194"/>
                    <a:pt x="1924" y="1194"/>
                  </a:cubicBezTo>
                  <a:cubicBezTo>
                    <a:pt x="1952" y="1194"/>
                    <a:pt x="1959" y="1209"/>
                    <a:pt x="1962" y="1216"/>
                  </a:cubicBezTo>
                  <a:cubicBezTo>
                    <a:pt x="1968" y="1196"/>
                    <a:pt x="1968" y="1196"/>
                    <a:pt x="1968" y="1196"/>
                  </a:cubicBezTo>
                  <a:cubicBezTo>
                    <a:pt x="2010" y="1196"/>
                    <a:pt x="2010" y="1196"/>
                    <a:pt x="2010" y="1196"/>
                  </a:cubicBezTo>
                  <a:cubicBezTo>
                    <a:pt x="2010" y="1196"/>
                    <a:pt x="2010" y="1196"/>
                    <a:pt x="2010" y="1196"/>
                  </a:cubicBezTo>
                  <a:close/>
                  <a:moveTo>
                    <a:pt x="1908" y="1315"/>
                  </a:moveTo>
                  <a:cubicBezTo>
                    <a:pt x="1939" y="1315"/>
                    <a:pt x="1947" y="1277"/>
                    <a:pt x="1948" y="1271"/>
                  </a:cubicBezTo>
                  <a:cubicBezTo>
                    <a:pt x="1952" y="1253"/>
                    <a:pt x="1955" y="1224"/>
                    <a:pt x="1928" y="1224"/>
                  </a:cubicBezTo>
                  <a:cubicBezTo>
                    <a:pt x="1911" y="1224"/>
                    <a:pt x="1894" y="1237"/>
                    <a:pt x="1887" y="1270"/>
                  </a:cubicBezTo>
                  <a:cubicBezTo>
                    <a:pt x="1885" y="1277"/>
                    <a:pt x="1878" y="1315"/>
                    <a:pt x="1908" y="1315"/>
                  </a:cubicBezTo>
                  <a:moveTo>
                    <a:pt x="2058" y="1129"/>
                  </a:moveTo>
                  <a:cubicBezTo>
                    <a:pt x="2102" y="1129"/>
                    <a:pt x="2102" y="1129"/>
                    <a:pt x="2102" y="1129"/>
                  </a:cubicBezTo>
                  <a:cubicBezTo>
                    <a:pt x="2084" y="1216"/>
                    <a:pt x="2084" y="1216"/>
                    <a:pt x="2084" y="1216"/>
                  </a:cubicBezTo>
                  <a:cubicBezTo>
                    <a:pt x="2091" y="1208"/>
                    <a:pt x="2105" y="1193"/>
                    <a:pt x="2133" y="1193"/>
                  </a:cubicBezTo>
                  <a:cubicBezTo>
                    <a:pt x="2156" y="1193"/>
                    <a:pt x="2168" y="1204"/>
                    <a:pt x="2174" y="1214"/>
                  </a:cubicBezTo>
                  <a:cubicBezTo>
                    <a:pt x="2177" y="1221"/>
                    <a:pt x="2179" y="1235"/>
                    <a:pt x="2175" y="1255"/>
                  </a:cubicBezTo>
                  <a:cubicBezTo>
                    <a:pt x="2155" y="1348"/>
                    <a:pt x="2155" y="1348"/>
                    <a:pt x="2155" y="1348"/>
                  </a:cubicBezTo>
                  <a:cubicBezTo>
                    <a:pt x="2110" y="1348"/>
                    <a:pt x="2110" y="1348"/>
                    <a:pt x="2110" y="1348"/>
                  </a:cubicBezTo>
                  <a:cubicBezTo>
                    <a:pt x="2130" y="1256"/>
                    <a:pt x="2130" y="1256"/>
                    <a:pt x="2130" y="1256"/>
                  </a:cubicBezTo>
                  <a:cubicBezTo>
                    <a:pt x="2131" y="1248"/>
                    <a:pt x="2137" y="1223"/>
                    <a:pt x="2112" y="1223"/>
                  </a:cubicBezTo>
                  <a:cubicBezTo>
                    <a:pt x="2099" y="1223"/>
                    <a:pt x="2081" y="1230"/>
                    <a:pt x="2076" y="1254"/>
                  </a:cubicBezTo>
                  <a:cubicBezTo>
                    <a:pt x="2057" y="1348"/>
                    <a:pt x="2057" y="1348"/>
                    <a:pt x="2057" y="1348"/>
                  </a:cubicBezTo>
                  <a:cubicBezTo>
                    <a:pt x="2012" y="1348"/>
                    <a:pt x="2012" y="1348"/>
                    <a:pt x="2012" y="1348"/>
                  </a:cubicBezTo>
                  <a:cubicBezTo>
                    <a:pt x="2058" y="1129"/>
                    <a:pt x="2058" y="1129"/>
                    <a:pt x="2058" y="1129"/>
                  </a:cubicBezTo>
                  <a:cubicBezTo>
                    <a:pt x="2058" y="1129"/>
                    <a:pt x="2058" y="1129"/>
                    <a:pt x="2058" y="1129"/>
                  </a:cubicBezTo>
                  <a:close/>
                  <a:moveTo>
                    <a:pt x="100" y="1249"/>
                  </a:moveTo>
                  <a:cubicBezTo>
                    <a:pt x="101" y="1244"/>
                    <a:pt x="104" y="1221"/>
                    <a:pt x="87" y="1221"/>
                  </a:cubicBezTo>
                  <a:cubicBezTo>
                    <a:pt x="66" y="1221"/>
                    <a:pt x="56" y="1253"/>
                    <a:pt x="53" y="1270"/>
                  </a:cubicBezTo>
                  <a:cubicBezTo>
                    <a:pt x="51" y="1278"/>
                    <a:pt x="46" y="1306"/>
                    <a:pt x="54" y="1317"/>
                  </a:cubicBezTo>
                  <a:cubicBezTo>
                    <a:pt x="57" y="1321"/>
                    <a:pt x="61" y="1322"/>
                    <a:pt x="65" y="1322"/>
                  </a:cubicBezTo>
                  <a:cubicBezTo>
                    <a:pt x="70" y="1322"/>
                    <a:pt x="84" y="1320"/>
                    <a:pt x="92" y="1292"/>
                  </a:cubicBezTo>
                  <a:cubicBezTo>
                    <a:pt x="136" y="1292"/>
                    <a:pt x="136" y="1292"/>
                    <a:pt x="136" y="1292"/>
                  </a:cubicBezTo>
                  <a:cubicBezTo>
                    <a:pt x="133" y="1304"/>
                    <a:pt x="128" y="1323"/>
                    <a:pt x="107" y="1337"/>
                  </a:cubicBezTo>
                  <a:cubicBezTo>
                    <a:pt x="94" y="1347"/>
                    <a:pt x="79" y="1352"/>
                    <a:pt x="60" y="1352"/>
                  </a:cubicBezTo>
                  <a:cubicBezTo>
                    <a:pt x="40" y="1352"/>
                    <a:pt x="23" y="1347"/>
                    <a:pt x="12" y="1331"/>
                  </a:cubicBezTo>
                  <a:cubicBezTo>
                    <a:pt x="2" y="1316"/>
                    <a:pt x="0" y="1296"/>
                    <a:pt x="5" y="1271"/>
                  </a:cubicBezTo>
                  <a:cubicBezTo>
                    <a:pt x="20" y="1201"/>
                    <a:pt x="74" y="1192"/>
                    <a:pt x="94" y="1192"/>
                  </a:cubicBezTo>
                  <a:cubicBezTo>
                    <a:pt x="122" y="1192"/>
                    <a:pt x="153" y="1207"/>
                    <a:pt x="144" y="1249"/>
                  </a:cubicBezTo>
                  <a:cubicBezTo>
                    <a:pt x="100" y="1249"/>
                    <a:pt x="100" y="1249"/>
                    <a:pt x="100" y="1249"/>
                  </a:cubicBezTo>
                  <a:cubicBezTo>
                    <a:pt x="100" y="1249"/>
                    <a:pt x="100" y="1249"/>
                    <a:pt x="100" y="1249"/>
                  </a:cubicBezTo>
                  <a:close/>
                  <a:moveTo>
                    <a:pt x="2378" y="1249"/>
                  </a:moveTo>
                  <a:cubicBezTo>
                    <a:pt x="2379" y="1244"/>
                    <a:pt x="2382" y="1221"/>
                    <a:pt x="2365" y="1221"/>
                  </a:cubicBezTo>
                  <a:cubicBezTo>
                    <a:pt x="2344" y="1221"/>
                    <a:pt x="2335" y="1253"/>
                    <a:pt x="2331" y="1270"/>
                  </a:cubicBezTo>
                  <a:cubicBezTo>
                    <a:pt x="2329" y="1278"/>
                    <a:pt x="2324" y="1306"/>
                    <a:pt x="2332" y="1317"/>
                  </a:cubicBezTo>
                  <a:cubicBezTo>
                    <a:pt x="2335" y="1321"/>
                    <a:pt x="2340" y="1322"/>
                    <a:pt x="2343" y="1322"/>
                  </a:cubicBezTo>
                  <a:cubicBezTo>
                    <a:pt x="2348" y="1322"/>
                    <a:pt x="2362" y="1320"/>
                    <a:pt x="2370" y="1292"/>
                  </a:cubicBezTo>
                  <a:cubicBezTo>
                    <a:pt x="2414" y="1292"/>
                    <a:pt x="2414" y="1292"/>
                    <a:pt x="2414" y="1292"/>
                  </a:cubicBezTo>
                  <a:cubicBezTo>
                    <a:pt x="2411" y="1304"/>
                    <a:pt x="2406" y="1323"/>
                    <a:pt x="2385" y="1337"/>
                  </a:cubicBezTo>
                  <a:cubicBezTo>
                    <a:pt x="2372" y="1347"/>
                    <a:pt x="2357" y="1352"/>
                    <a:pt x="2338" y="1352"/>
                  </a:cubicBezTo>
                  <a:cubicBezTo>
                    <a:pt x="2318" y="1352"/>
                    <a:pt x="2301" y="1347"/>
                    <a:pt x="2290" y="1331"/>
                  </a:cubicBezTo>
                  <a:cubicBezTo>
                    <a:pt x="2280" y="1316"/>
                    <a:pt x="2278" y="1296"/>
                    <a:pt x="2284" y="1271"/>
                  </a:cubicBezTo>
                  <a:cubicBezTo>
                    <a:pt x="2299" y="1201"/>
                    <a:pt x="2352" y="1192"/>
                    <a:pt x="2372" y="1192"/>
                  </a:cubicBezTo>
                  <a:cubicBezTo>
                    <a:pt x="2401" y="1192"/>
                    <a:pt x="2431" y="1207"/>
                    <a:pt x="2423" y="1249"/>
                  </a:cubicBezTo>
                  <a:cubicBezTo>
                    <a:pt x="2378" y="1249"/>
                    <a:pt x="2378" y="1249"/>
                    <a:pt x="2378" y="1249"/>
                  </a:cubicBezTo>
                  <a:cubicBezTo>
                    <a:pt x="2378" y="1249"/>
                    <a:pt x="2378" y="1249"/>
                    <a:pt x="2378" y="1249"/>
                  </a:cubicBezTo>
                  <a:close/>
                  <a:moveTo>
                    <a:pt x="2534" y="1191"/>
                  </a:moveTo>
                  <a:cubicBezTo>
                    <a:pt x="2589" y="1191"/>
                    <a:pt x="2606" y="1229"/>
                    <a:pt x="2597" y="1271"/>
                  </a:cubicBezTo>
                  <a:cubicBezTo>
                    <a:pt x="2587" y="1315"/>
                    <a:pt x="2554" y="1353"/>
                    <a:pt x="2498" y="1353"/>
                  </a:cubicBezTo>
                  <a:cubicBezTo>
                    <a:pt x="2454" y="1353"/>
                    <a:pt x="2426" y="1326"/>
                    <a:pt x="2437" y="1273"/>
                  </a:cubicBezTo>
                  <a:cubicBezTo>
                    <a:pt x="2445" y="1236"/>
                    <a:pt x="2474" y="1191"/>
                    <a:pt x="2534" y="1191"/>
                  </a:cubicBezTo>
                  <a:moveTo>
                    <a:pt x="2507" y="1322"/>
                  </a:moveTo>
                  <a:cubicBezTo>
                    <a:pt x="2527" y="1322"/>
                    <a:pt x="2542" y="1310"/>
                    <a:pt x="2551" y="1270"/>
                  </a:cubicBezTo>
                  <a:cubicBezTo>
                    <a:pt x="2555" y="1250"/>
                    <a:pt x="2557" y="1221"/>
                    <a:pt x="2528" y="1221"/>
                  </a:cubicBezTo>
                  <a:cubicBezTo>
                    <a:pt x="2495" y="1221"/>
                    <a:pt x="2486" y="1259"/>
                    <a:pt x="2484" y="1273"/>
                  </a:cubicBezTo>
                  <a:cubicBezTo>
                    <a:pt x="2476" y="1307"/>
                    <a:pt x="2484" y="1322"/>
                    <a:pt x="2507" y="1322"/>
                  </a:cubicBezTo>
                  <a:moveTo>
                    <a:pt x="2637" y="1223"/>
                  </a:moveTo>
                  <a:cubicBezTo>
                    <a:pt x="2639" y="1214"/>
                    <a:pt x="2640" y="1205"/>
                    <a:pt x="2641" y="1195"/>
                  </a:cubicBezTo>
                  <a:cubicBezTo>
                    <a:pt x="2685" y="1195"/>
                    <a:pt x="2685" y="1195"/>
                    <a:pt x="2685" y="1195"/>
                  </a:cubicBezTo>
                  <a:cubicBezTo>
                    <a:pt x="2682" y="1214"/>
                    <a:pt x="2682" y="1214"/>
                    <a:pt x="2682" y="1214"/>
                  </a:cubicBezTo>
                  <a:cubicBezTo>
                    <a:pt x="2688" y="1208"/>
                    <a:pt x="2704" y="1192"/>
                    <a:pt x="2734" y="1192"/>
                  </a:cubicBezTo>
                  <a:cubicBezTo>
                    <a:pt x="2769" y="1192"/>
                    <a:pt x="2775" y="1213"/>
                    <a:pt x="2776" y="1220"/>
                  </a:cubicBezTo>
                  <a:cubicBezTo>
                    <a:pt x="2795" y="1196"/>
                    <a:pt x="2816" y="1192"/>
                    <a:pt x="2832" y="1192"/>
                  </a:cubicBezTo>
                  <a:cubicBezTo>
                    <a:pt x="2862" y="1192"/>
                    <a:pt x="2871" y="1210"/>
                    <a:pt x="2873" y="1216"/>
                  </a:cubicBezTo>
                  <a:cubicBezTo>
                    <a:pt x="2878" y="1230"/>
                    <a:pt x="2874" y="1248"/>
                    <a:pt x="2871" y="1261"/>
                  </a:cubicBezTo>
                  <a:cubicBezTo>
                    <a:pt x="2853" y="1348"/>
                    <a:pt x="2853" y="1348"/>
                    <a:pt x="2853" y="1348"/>
                  </a:cubicBezTo>
                  <a:cubicBezTo>
                    <a:pt x="2807" y="1348"/>
                    <a:pt x="2807" y="1348"/>
                    <a:pt x="2807" y="1348"/>
                  </a:cubicBezTo>
                  <a:cubicBezTo>
                    <a:pt x="2827" y="1258"/>
                    <a:pt x="2827" y="1258"/>
                    <a:pt x="2827" y="1258"/>
                  </a:cubicBezTo>
                  <a:cubicBezTo>
                    <a:pt x="2830" y="1242"/>
                    <a:pt x="2832" y="1223"/>
                    <a:pt x="2808" y="1223"/>
                  </a:cubicBezTo>
                  <a:cubicBezTo>
                    <a:pt x="2781" y="1223"/>
                    <a:pt x="2775" y="1249"/>
                    <a:pt x="2771" y="1271"/>
                  </a:cubicBezTo>
                  <a:cubicBezTo>
                    <a:pt x="2754" y="1348"/>
                    <a:pt x="2754" y="1348"/>
                    <a:pt x="2754" y="1348"/>
                  </a:cubicBezTo>
                  <a:cubicBezTo>
                    <a:pt x="2709" y="1348"/>
                    <a:pt x="2709" y="1348"/>
                    <a:pt x="2709" y="1348"/>
                  </a:cubicBezTo>
                  <a:cubicBezTo>
                    <a:pt x="2728" y="1257"/>
                    <a:pt x="2728" y="1257"/>
                    <a:pt x="2728" y="1257"/>
                  </a:cubicBezTo>
                  <a:cubicBezTo>
                    <a:pt x="2731" y="1245"/>
                    <a:pt x="2735" y="1223"/>
                    <a:pt x="2710" y="1223"/>
                  </a:cubicBezTo>
                  <a:cubicBezTo>
                    <a:pt x="2682" y="1223"/>
                    <a:pt x="2677" y="1248"/>
                    <a:pt x="2674" y="1258"/>
                  </a:cubicBezTo>
                  <a:cubicBezTo>
                    <a:pt x="2655" y="1348"/>
                    <a:pt x="2655" y="1348"/>
                    <a:pt x="2655" y="1348"/>
                  </a:cubicBezTo>
                  <a:cubicBezTo>
                    <a:pt x="2610" y="1348"/>
                    <a:pt x="2610" y="1348"/>
                    <a:pt x="2610" y="1348"/>
                  </a:cubicBezTo>
                  <a:cubicBezTo>
                    <a:pt x="2637" y="1223"/>
                    <a:pt x="2637" y="1223"/>
                    <a:pt x="2637" y="1223"/>
                  </a:cubicBezTo>
                  <a:cubicBezTo>
                    <a:pt x="2637" y="1223"/>
                    <a:pt x="2637" y="1223"/>
                    <a:pt x="2637" y="1223"/>
                  </a:cubicBezTo>
                  <a:close/>
                  <a:moveTo>
                    <a:pt x="2966" y="1195"/>
                  </a:moveTo>
                  <a:cubicBezTo>
                    <a:pt x="2963" y="1216"/>
                    <a:pt x="2963" y="1216"/>
                    <a:pt x="2963" y="1216"/>
                  </a:cubicBezTo>
                  <a:cubicBezTo>
                    <a:pt x="2982" y="1192"/>
                    <a:pt x="3008" y="1192"/>
                    <a:pt x="3015" y="1192"/>
                  </a:cubicBezTo>
                  <a:cubicBezTo>
                    <a:pt x="3054" y="1192"/>
                    <a:pt x="3072" y="1221"/>
                    <a:pt x="3062" y="1268"/>
                  </a:cubicBezTo>
                  <a:cubicBezTo>
                    <a:pt x="3053" y="1312"/>
                    <a:pt x="3022" y="1350"/>
                    <a:pt x="2978" y="1350"/>
                  </a:cubicBezTo>
                  <a:cubicBezTo>
                    <a:pt x="2950" y="1350"/>
                    <a:pt x="2942" y="1335"/>
                    <a:pt x="2939" y="1330"/>
                  </a:cubicBezTo>
                  <a:cubicBezTo>
                    <a:pt x="2923" y="1407"/>
                    <a:pt x="2923" y="1407"/>
                    <a:pt x="2923" y="1407"/>
                  </a:cubicBezTo>
                  <a:cubicBezTo>
                    <a:pt x="2877" y="1407"/>
                    <a:pt x="2877" y="1407"/>
                    <a:pt x="2877" y="1407"/>
                  </a:cubicBezTo>
                  <a:cubicBezTo>
                    <a:pt x="2922" y="1195"/>
                    <a:pt x="2922" y="1195"/>
                    <a:pt x="2922" y="1195"/>
                  </a:cubicBezTo>
                  <a:cubicBezTo>
                    <a:pt x="2966" y="1195"/>
                    <a:pt x="2966" y="1195"/>
                    <a:pt x="2966" y="1195"/>
                  </a:cubicBezTo>
                  <a:cubicBezTo>
                    <a:pt x="2966" y="1195"/>
                    <a:pt x="2966" y="1195"/>
                    <a:pt x="2966" y="1195"/>
                  </a:cubicBezTo>
                  <a:close/>
                  <a:moveTo>
                    <a:pt x="3017" y="1270"/>
                  </a:moveTo>
                  <a:cubicBezTo>
                    <a:pt x="3020" y="1252"/>
                    <a:pt x="3022" y="1221"/>
                    <a:pt x="2996" y="1221"/>
                  </a:cubicBezTo>
                  <a:cubicBezTo>
                    <a:pt x="2981" y="1221"/>
                    <a:pt x="2959" y="1232"/>
                    <a:pt x="2950" y="1273"/>
                  </a:cubicBezTo>
                  <a:cubicBezTo>
                    <a:pt x="2947" y="1282"/>
                    <a:pt x="2940" y="1321"/>
                    <a:pt x="2973" y="1321"/>
                  </a:cubicBezTo>
                  <a:cubicBezTo>
                    <a:pt x="2994" y="1321"/>
                    <a:pt x="3010" y="1300"/>
                    <a:pt x="3017" y="1270"/>
                  </a:cubicBezTo>
                  <a:moveTo>
                    <a:pt x="3119" y="1129"/>
                  </a:moveTo>
                  <a:cubicBezTo>
                    <a:pt x="3164" y="1129"/>
                    <a:pt x="3164" y="1129"/>
                    <a:pt x="3164" y="1129"/>
                  </a:cubicBezTo>
                  <a:cubicBezTo>
                    <a:pt x="3117" y="1348"/>
                    <a:pt x="3117" y="1348"/>
                    <a:pt x="3117" y="1348"/>
                  </a:cubicBezTo>
                  <a:cubicBezTo>
                    <a:pt x="3072" y="1348"/>
                    <a:pt x="3072" y="1348"/>
                    <a:pt x="3072" y="1348"/>
                  </a:cubicBezTo>
                  <a:cubicBezTo>
                    <a:pt x="3119" y="1129"/>
                    <a:pt x="3119" y="1129"/>
                    <a:pt x="3119" y="1129"/>
                  </a:cubicBezTo>
                  <a:cubicBezTo>
                    <a:pt x="3119" y="1129"/>
                    <a:pt x="3119" y="1129"/>
                    <a:pt x="3119" y="1129"/>
                  </a:cubicBezTo>
                  <a:close/>
                  <a:moveTo>
                    <a:pt x="3202" y="1283"/>
                  </a:moveTo>
                  <a:cubicBezTo>
                    <a:pt x="3200" y="1293"/>
                    <a:pt x="3193" y="1324"/>
                    <a:pt x="3225" y="1324"/>
                  </a:cubicBezTo>
                  <a:cubicBezTo>
                    <a:pt x="3236" y="1324"/>
                    <a:pt x="3248" y="1319"/>
                    <a:pt x="3256" y="1303"/>
                  </a:cubicBezTo>
                  <a:cubicBezTo>
                    <a:pt x="3297" y="1303"/>
                    <a:pt x="3297" y="1303"/>
                    <a:pt x="3297" y="1303"/>
                  </a:cubicBezTo>
                  <a:cubicBezTo>
                    <a:pt x="3295" y="1310"/>
                    <a:pt x="3291" y="1323"/>
                    <a:pt x="3275" y="1336"/>
                  </a:cubicBezTo>
                  <a:cubicBezTo>
                    <a:pt x="3261" y="1348"/>
                    <a:pt x="3240" y="1354"/>
                    <a:pt x="3218" y="1354"/>
                  </a:cubicBezTo>
                  <a:cubicBezTo>
                    <a:pt x="3205" y="1354"/>
                    <a:pt x="3180" y="1351"/>
                    <a:pt x="3168" y="1335"/>
                  </a:cubicBezTo>
                  <a:cubicBezTo>
                    <a:pt x="3157" y="1320"/>
                    <a:pt x="3155" y="1299"/>
                    <a:pt x="3161" y="1275"/>
                  </a:cubicBezTo>
                  <a:cubicBezTo>
                    <a:pt x="3166" y="1250"/>
                    <a:pt x="3178" y="1220"/>
                    <a:pt x="3208" y="1202"/>
                  </a:cubicBezTo>
                  <a:cubicBezTo>
                    <a:pt x="3222" y="1194"/>
                    <a:pt x="3237" y="1190"/>
                    <a:pt x="3254" y="1190"/>
                  </a:cubicBezTo>
                  <a:cubicBezTo>
                    <a:pt x="3276" y="1190"/>
                    <a:pt x="3300" y="1198"/>
                    <a:pt x="3308" y="1227"/>
                  </a:cubicBezTo>
                  <a:cubicBezTo>
                    <a:pt x="3314" y="1248"/>
                    <a:pt x="3309" y="1270"/>
                    <a:pt x="3305" y="1283"/>
                  </a:cubicBezTo>
                  <a:cubicBezTo>
                    <a:pt x="3202" y="1283"/>
                    <a:pt x="3202" y="1283"/>
                    <a:pt x="3202" y="1283"/>
                  </a:cubicBezTo>
                  <a:cubicBezTo>
                    <a:pt x="3202" y="1283"/>
                    <a:pt x="3202" y="1283"/>
                    <a:pt x="3202" y="1283"/>
                  </a:cubicBezTo>
                  <a:close/>
                  <a:moveTo>
                    <a:pt x="3265" y="1254"/>
                  </a:moveTo>
                  <a:cubicBezTo>
                    <a:pt x="3267" y="1248"/>
                    <a:pt x="3272" y="1220"/>
                    <a:pt x="3246" y="1220"/>
                  </a:cubicBezTo>
                  <a:cubicBezTo>
                    <a:pt x="3226" y="1220"/>
                    <a:pt x="3214" y="1236"/>
                    <a:pt x="3210" y="1254"/>
                  </a:cubicBezTo>
                  <a:cubicBezTo>
                    <a:pt x="3265" y="1254"/>
                    <a:pt x="3265" y="1254"/>
                    <a:pt x="3265" y="1254"/>
                  </a:cubicBezTo>
                  <a:cubicBezTo>
                    <a:pt x="3265" y="1254"/>
                    <a:pt x="3265" y="1254"/>
                    <a:pt x="3265" y="1254"/>
                  </a:cubicBezTo>
                  <a:close/>
                  <a:moveTo>
                    <a:pt x="3383" y="1195"/>
                  </a:moveTo>
                  <a:cubicBezTo>
                    <a:pt x="3401" y="1245"/>
                    <a:pt x="3401" y="1245"/>
                    <a:pt x="3401" y="1245"/>
                  </a:cubicBezTo>
                  <a:cubicBezTo>
                    <a:pt x="3442" y="1195"/>
                    <a:pt x="3442" y="1195"/>
                    <a:pt x="3442" y="1195"/>
                  </a:cubicBezTo>
                  <a:cubicBezTo>
                    <a:pt x="3488" y="1195"/>
                    <a:pt x="3488" y="1195"/>
                    <a:pt x="3488" y="1195"/>
                  </a:cubicBezTo>
                  <a:cubicBezTo>
                    <a:pt x="3423" y="1269"/>
                    <a:pt x="3423" y="1269"/>
                    <a:pt x="3423" y="1269"/>
                  </a:cubicBezTo>
                  <a:cubicBezTo>
                    <a:pt x="3457" y="1348"/>
                    <a:pt x="3457" y="1348"/>
                    <a:pt x="3457" y="1348"/>
                  </a:cubicBezTo>
                  <a:cubicBezTo>
                    <a:pt x="3404" y="1348"/>
                    <a:pt x="3404" y="1348"/>
                    <a:pt x="3404" y="1348"/>
                  </a:cubicBezTo>
                  <a:cubicBezTo>
                    <a:pt x="3385" y="1292"/>
                    <a:pt x="3385" y="1292"/>
                    <a:pt x="3385" y="1292"/>
                  </a:cubicBezTo>
                  <a:cubicBezTo>
                    <a:pt x="3342" y="1348"/>
                    <a:pt x="3342" y="1348"/>
                    <a:pt x="3342" y="1348"/>
                  </a:cubicBezTo>
                  <a:cubicBezTo>
                    <a:pt x="3295" y="1348"/>
                    <a:pt x="3295" y="1348"/>
                    <a:pt x="3295" y="1348"/>
                  </a:cubicBezTo>
                  <a:cubicBezTo>
                    <a:pt x="3364" y="1266"/>
                    <a:pt x="3364" y="1266"/>
                    <a:pt x="3364" y="1266"/>
                  </a:cubicBezTo>
                  <a:cubicBezTo>
                    <a:pt x="3329" y="1195"/>
                    <a:pt x="3329" y="1195"/>
                    <a:pt x="3329" y="1195"/>
                  </a:cubicBezTo>
                  <a:cubicBezTo>
                    <a:pt x="3383" y="1195"/>
                    <a:pt x="3383" y="1195"/>
                    <a:pt x="3383" y="1195"/>
                  </a:cubicBezTo>
                  <a:cubicBezTo>
                    <a:pt x="3383" y="1195"/>
                    <a:pt x="3383" y="1195"/>
                    <a:pt x="3383" y="1195"/>
                  </a:cubicBezTo>
                  <a:close/>
                  <a:moveTo>
                    <a:pt x="3509" y="1194"/>
                  </a:moveTo>
                  <a:cubicBezTo>
                    <a:pt x="3554" y="1194"/>
                    <a:pt x="3554" y="1194"/>
                    <a:pt x="3554" y="1194"/>
                  </a:cubicBezTo>
                  <a:cubicBezTo>
                    <a:pt x="3521" y="1348"/>
                    <a:pt x="3521" y="1348"/>
                    <a:pt x="3521" y="1348"/>
                  </a:cubicBezTo>
                  <a:cubicBezTo>
                    <a:pt x="3476" y="1348"/>
                    <a:pt x="3476" y="1348"/>
                    <a:pt x="3476" y="1348"/>
                  </a:cubicBezTo>
                  <a:cubicBezTo>
                    <a:pt x="3509" y="1194"/>
                    <a:pt x="3509" y="1194"/>
                    <a:pt x="3509" y="1194"/>
                  </a:cubicBezTo>
                  <a:cubicBezTo>
                    <a:pt x="3509" y="1194"/>
                    <a:pt x="3509" y="1194"/>
                    <a:pt x="3509" y="1194"/>
                  </a:cubicBezTo>
                  <a:close/>
                  <a:moveTo>
                    <a:pt x="3521" y="1129"/>
                  </a:moveTo>
                  <a:cubicBezTo>
                    <a:pt x="3569" y="1129"/>
                    <a:pt x="3569" y="1129"/>
                    <a:pt x="3569" y="1129"/>
                  </a:cubicBezTo>
                  <a:cubicBezTo>
                    <a:pt x="3561" y="1168"/>
                    <a:pt x="3561" y="1168"/>
                    <a:pt x="3561" y="1168"/>
                  </a:cubicBezTo>
                  <a:cubicBezTo>
                    <a:pt x="3513" y="1168"/>
                    <a:pt x="3513" y="1168"/>
                    <a:pt x="3513" y="1168"/>
                  </a:cubicBezTo>
                  <a:cubicBezTo>
                    <a:pt x="3521" y="1129"/>
                    <a:pt x="3521" y="1129"/>
                    <a:pt x="3521" y="1129"/>
                  </a:cubicBezTo>
                  <a:cubicBezTo>
                    <a:pt x="3521" y="1129"/>
                    <a:pt x="3521" y="1129"/>
                    <a:pt x="3521" y="1129"/>
                  </a:cubicBezTo>
                  <a:close/>
                  <a:moveTo>
                    <a:pt x="3649" y="1346"/>
                  </a:moveTo>
                  <a:cubicBezTo>
                    <a:pt x="3634" y="1350"/>
                    <a:pt x="3621" y="1351"/>
                    <a:pt x="3614" y="1351"/>
                  </a:cubicBezTo>
                  <a:cubicBezTo>
                    <a:pt x="3568" y="1351"/>
                    <a:pt x="3575" y="1322"/>
                    <a:pt x="3577" y="1310"/>
                  </a:cubicBezTo>
                  <a:cubicBezTo>
                    <a:pt x="3595" y="1225"/>
                    <a:pt x="3595" y="1225"/>
                    <a:pt x="3595" y="1225"/>
                  </a:cubicBezTo>
                  <a:cubicBezTo>
                    <a:pt x="3565" y="1225"/>
                    <a:pt x="3565" y="1225"/>
                    <a:pt x="3565" y="1225"/>
                  </a:cubicBezTo>
                  <a:cubicBezTo>
                    <a:pt x="3572" y="1196"/>
                    <a:pt x="3572" y="1196"/>
                    <a:pt x="3572" y="1196"/>
                  </a:cubicBezTo>
                  <a:cubicBezTo>
                    <a:pt x="3601" y="1196"/>
                    <a:pt x="3601" y="1196"/>
                    <a:pt x="3601" y="1196"/>
                  </a:cubicBezTo>
                  <a:cubicBezTo>
                    <a:pt x="3608" y="1166"/>
                    <a:pt x="3608" y="1166"/>
                    <a:pt x="3608" y="1166"/>
                  </a:cubicBezTo>
                  <a:cubicBezTo>
                    <a:pt x="3656" y="1149"/>
                    <a:pt x="3656" y="1149"/>
                    <a:pt x="3656" y="1149"/>
                  </a:cubicBezTo>
                  <a:cubicBezTo>
                    <a:pt x="3646" y="1196"/>
                    <a:pt x="3646" y="1196"/>
                    <a:pt x="3646" y="1196"/>
                  </a:cubicBezTo>
                  <a:cubicBezTo>
                    <a:pt x="3682" y="1196"/>
                    <a:pt x="3682" y="1196"/>
                    <a:pt x="3682" y="1196"/>
                  </a:cubicBezTo>
                  <a:cubicBezTo>
                    <a:pt x="3676" y="1225"/>
                    <a:pt x="3676" y="1225"/>
                    <a:pt x="3676" y="1225"/>
                  </a:cubicBezTo>
                  <a:cubicBezTo>
                    <a:pt x="3640" y="1225"/>
                    <a:pt x="3640" y="1225"/>
                    <a:pt x="3640" y="1225"/>
                  </a:cubicBezTo>
                  <a:cubicBezTo>
                    <a:pt x="3625" y="1295"/>
                    <a:pt x="3625" y="1295"/>
                    <a:pt x="3625" y="1295"/>
                  </a:cubicBezTo>
                  <a:cubicBezTo>
                    <a:pt x="3622" y="1309"/>
                    <a:pt x="3620" y="1317"/>
                    <a:pt x="3640" y="1317"/>
                  </a:cubicBezTo>
                  <a:cubicBezTo>
                    <a:pt x="3647" y="1317"/>
                    <a:pt x="3650" y="1317"/>
                    <a:pt x="3656" y="1317"/>
                  </a:cubicBezTo>
                  <a:cubicBezTo>
                    <a:pt x="3649" y="1346"/>
                    <a:pt x="3649" y="1346"/>
                    <a:pt x="3649" y="1346"/>
                  </a:cubicBezTo>
                  <a:cubicBezTo>
                    <a:pt x="3649" y="1346"/>
                    <a:pt x="3649" y="1346"/>
                    <a:pt x="3649" y="1346"/>
                  </a:cubicBezTo>
                  <a:close/>
                  <a:moveTo>
                    <a:pt x="3741" y="1195"/>
                  </a:moveTo>
                  <a:cubicBezTo>
                    <a:pt x="3752" y="1301"/>
                    <a:pt x="3752" y="1301"/>
                    <a:pt x="3752" y="1301"/>
                  </a:cubicBezTo>
                  <a:cubicBezTo>
                    <a:pt x="3809" y="1195"/>
                    <a:pt x="3809" y="1195"/>
                    <a:pt x="3809" y="1195"/>
                  </a:cubicBezTo>
                  <a:cubicBezTo>
                    <a:pt x="3854" y="1195"/>
                    <a:pt x="3854" y="1195"/>
                    <a:pt x="3854" y="1195"/>
                  </a:cubicBezTo>
                  <a:cubicBezTo>
                    <a:pt x="3764" y="1345"/>
                    <a:pt x="3764" y="1345"/>
                    <a:pt x="3764" y="1345"/>
                  </a:cubicBezTo>
                  <a:cubicBezTo>
                    <a:pt x="3732" y="1406"/>
                    <a:pt x="3732" y="1406"/>
                    <a:pt x="3732" y="1406"/>
                  </a:cubicBezTo>
                  <a:cubicBezTo>
                    <a:pt x="3687" y="1406"/>
                    <a:pt x="3687" y="1406"/>
                    <a:pt x="3687" y="1406"/>
                  </a:cubicBezTo>
                  <a:cubicBezTo>
                    <a:pt x="3719" y="1348"/>
                    <a:pt x="3719" y="1348"/>
                    <a:pt x="3719" y="1348"/>
                  </a:cubicBezTo>
                  <a:cubicBezTo>
                    <a:pt x="3693" y="1195"/>
                    <a:pt x="3693" y="1195"/>
                    <a:pt x="3693" y="1195"/>
                  </a:cubicBezTo>
                  <a:cubicBezTo>
                    <a:pt x="3741" y="1195"/>
                    <a:pt x="3741" y="1195"/>
                    <a:pt x="3741" y="1195"/>
                  </a:cubicBezTo>
                  <a:cubicBezTo>
                    <a:pt x="3741" y="1195"/>
                    <a:pt x="3741" y="1195"/>
                    <a:pt x="3741" y="1195"/>
                  </a:cubicBezTo>
                  <a:close/>
                  <a:moveTo>
                    <a:pt x="3933" y="1145"/>
                  </a:moveTo>
                  <a:cubicBezTo>
                    <a:pt x="3899" y="1145"/>
                    <a:pt x="3899" y="1145"/>
                    <a:pt x="3899" y="1145"/>
                  </a:cubicBezTo>
                  <a:cubicBezTo>
                    <a:pt x="3902" y="1129"/>
                    <a:pt x="3902" y="1129"/>
                    <a:pt x="3902" y="1129"/>
                  </a:cubicBezTo>
                  <a:cubicBezTo>
                    <a:pt x="3990" y="1129"/>
                    <a:pt x="3990" y="1129"/>
                    <a:pt x="3990" y="1129"/>
                  </a:cubicBezTo>
                  <a:cubicBezTo>
                    <a:pt x="3987" y="1145"/>
                    <a:pt x="3987" y="1145"/>
                    <a:pt x="3987" y="1145"/>
                  </a:cubicBezTo>
                  <a:cubicBezTo>
                    <a:pt x="3953" y="1145"/>
                    <a:pt x="3953" y="1145"/>
                    <a:pt x="3953" y="1145"/>
                  </a:cubicBezTo>
                  <a:cubicBezTo>
                    <a:pt x="3936" y="1225"/>
                    <a:pt x="3936" y="1225"/>
                    <a:pt x="3936" y="1225"/>
                  </a:cubicBezTo>
                  <a:cubicBezTo>
                    <a:pt x="3916" y="1225"/>
                    <a:pt x="3916" y="1225"/>
                    <a:pt x="3916" y="1225"/>
                  </a:cubicBezTo>
                  <a:cubicBezTo>
                    <a:pt x="3933" y="1145"/>
                    <a:pt x="3933" y="1145"/>
                    <a:pt x="3933" y="1145"/>
                  </a:cubicBezTo>
                  <a:cubicBezTo>
                    <a:pt x="3933" y="1145"/>
                    <a:pt x="3933" y="1145"/>
                    <a:pt x="3933" y="1145"/>
                  </a:cubicBezTo>
                  <a:close/>
                  <a:moveTo>
                    <a:pt x="3999" y="1129"/>
                  </a:moveTo>
                  <a:cubicBezTo>
                    <a:pt x="4031" y="1129"/>
                    <a:pt x="4031" y="1129"/>
                    <a:pt x="4031" y="1129"/>
                  </a:cubicBezTo>
                  <a:cubicBezTo>
                    <a:pt x="4036" y="1200"/>
                    <a:pt x="4036" y="1200"/>
                    <a:pt x="4036" y="1200"/>
                  </a:cubicBezTo>
                  <a:cubicBezTo>
                    <a:pt x="4072" y="1129"/>
                    <a:pt x="4072" y="1129"/>
                    <a:pt x="4072" y="1129"/>
                  </a:cubicBezTo>
                  <a:cubicBezTo>
                    <a:pt x="4103" y="1129"/>
                    <a:pt x="4103" y="1129"/>
                    <a:pt x="4103" y="1129"/>
                  </a:cubicBezTo>
                  <a:cubicBezTo>
                    <a:pt x="4083" y="1225"/>
                    <a:pt x="4083" y="1225"/>
                    <a:pt x="4083" y="1225"/>
                  </a:cubicBezTo>
                  <a:cubicBezTo>
                    <a:pt x="4063" y="1225"/>
                    <a:pt x="4063" y="1225"/>
                    <a:pt x="4063" y="1225"/>
                  </a:cubicBezTo>
                  <a:cubicBezTo>
                    <a:pt x="4080" y="1143"/>
                    <a:pt x="4080" y="1143"/>
                    <a:pt x="4080" y="1143"/>
                  </a:cubicBezTo>
                  <a:cubicBezTo>
                    <a:pt x="4038" y="1225"/>
                    <a:pt x="4038" y="1225"/>
                    <a:pt x="4038" y="1225"/>
                  </a:cubicBezTo>
                  <a:cubicBezTo>
                    <a:pt x="4021" y="1225"/>
                    <a:pt x="4021" y="1225"/>
                    <a:pt x="4021" y="1225"/>
                  </a:cubicBezTo>
                  <a:cubicBezTo>
                    <a:pt x="4014" y="1143"/>
                    <a:pt x="4014" y="1143"/>
                    <a:pt x="4014" y="1143"/>
                  </a:cubicBezTo>
                  <a:cubicBezTo>
                    <a:pt x="3997" y="1225"/>
                    <a:pt x="3997" y="1225"/>
                    <a:pt x="3997" y="1225"/>
                  </a:cubicBezTo>
                  <a:cubicBezTo>
                    <a:pt x="3978" y="1225"/>
                    <a:pt x="3978" y="1225"/>
                    <a:pt x="3978" y="1225"/>
                  </a:cubicBezTo>
                  <a:cubicBezTo>
                    <a:pt x="3999" y="1129"/>
                    <a:pt x="3999" y="1129"/>
                    <a:pt x="3999" y="1129"/>
                  </a:cubicBezTo>
                  <a:cubicBezTo>
                    <a:pt x="3999" y="1129"/>
                    <a:pt x="3999" y="1129"/>
                    <a:pt x="3999" y="112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 9"/>
            <p:cNvSpPr>
              <a:spLocks noEditPoints="1"/>
            </p:cNvSpPr>
            <p:nvPr userDrawn="1"/>
          </p:nvSpPr>
          <p:spPr bwMode="gray">
            <a:xfrm>
              <a:off x="68" y="0"/>
              <a:ext cx="1723" cy="964"/>
            </a:xfrm>
            <a:custGeom>
              <a:avLst/>
              <a:gdLst>
                <a:gd name="T0" fmla="*/ 175 w 2268"/>
                <a:gd name="T1" fmla="*/ 248 h 1269"/>
                <a:gd name="T2" fmla="*/ 0 w 2268"/>
                <a:gd name="T3" fmla="*/ 248 h 1269"/>
                <a:gd name="T4" fmla="*/ 0 w 2268"/>
                <a:gd name="T5" fmla="*/ 0 h 1269"/>
                <a:gd name="T6" fmla="*/ 175 w 2268"/>
                <a:gd name="T7" fmla="*/ 0 h 1269"/>
                <a:gd name="T8" fmla="*/ 175 w 2268"/>
                <a:gd name="T9" fmla="*/ 248 h 1269"/>
                <a:gd name="T10" fmla="*/ 1723 w 2268"/>
                <a:gd name="T11" fmla="*/ 0 h 1269"/>
                <a:gd name="T12" fmla="*/ 1547 w 2268"/>
                <a:gd name="T13" fmla="*/ 0 h 1269"/>
                <a:gd name="T14" fmla="*/ 1547 w 2268"/>
                <a:gd name="T15" fmla="*/ 248 h 1269"/>
                <a:gd name="T16" fmla="*/ 1723 w 2268"/>
                <a:gd name="T17" fmla="*/ 248 h 1269"/>
                <a:gd name="T18" fmla="*/ 1723 w 2268"/>
                <a:gd name="T19" fmla="*/ 0 h 1269"/>
                <a:gd name="T20" fmla="*/ 175 w 2268"/>
                <a:gd name="T21" fmla="*/ 716 h 1269"/>
                <a:gd name="T22" fmla="*/ 0 w 2268"/>
                <a:gd name="T23" fmla="*/ 716 h 1269"/>
                <a:gd name="T24" fmla="*/ 0 w 2268"/>
                <a:gd name="T25" fmla="*/ 964 h 1269"/>
                <a:gd name="T26" fmla="*/ 175 w 2268"/>
                <a:gd name="T27" fmla="*/ 964 h 1269"/>
                <a:gd name="T28" fmla="*/ 175 w 2268"/>
                <a:gd name="T29" fmla="*/ 716 h 1269"/>
                <a:gd name="T30" fmla="*/ 1723 w 2268"/>
                <a:gd name="T31" fmla="*/ 716 h 1269"/>
                <a:gd name="T32" fmla="*/ 1547 w 2268"/>
                <a:gd name="T33" fmla="*/ 716 h 1269"/>
                <a:gd name="T34" fmla="*/ 1547 w 2268"/>
                <a:gd name="T35" fmla="*/ 964 h 1269"/>
                <a:gd name="T36" fmla="*/ 1723 w 2268"/>
                <a:gd name="T37" fmla="*/ 964 h 1269"/>
                <a:gd name="T38" fmla="*/ 1723 w 2268"/>
                <a:gd name="T39" fmla="*/ 716 h 1269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2268"/>
                <a:gd name="T61" fmla="*/ 0 h 1269"/>
                <a:gd name="T62" fmla="*/ 2268 w 2268"/>
                <a:gd name="T63" fmla="*/ 1269 h 1269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2268" h="1269">
                  <a:moveTo>
                    <a:pt x="231" y="327"/>
                  </a:moveTo>
                  <a:lnTo>
                    <a:pt x="0" y="327"/>
                  </a:lnTo>
                  <a:lnTo>
                    <a:pt x="0" y="0"/>
                  </a:lnTo>
                  <a:lnTo>
                    <a:pt x="231" y="0"/>
                  </a:lnTo>
                  <a:lnTo>
                    <a:pt x="231" y="327"/>
                  </a:lnTo>
                  <a:close/>
                  <a:moveTo>
                    <a:pt x="2268" y="0"/>
                  </a:moveTo>
                  <a:lnTo>
                    <a:pt x="2036" y="0"/>
                  </a:lnTo>
                  <a:lnTo>
                    <a:pt x="2036" y="327"/>
                  </a:lnTo>
                  <a:lnTo>
                    <a:pt x="2268" y="327"/>
                  </a:lnTo>
                  <a:lnTo>
                    <a:pt x="2268" y="0"/>
                  </a:lnTo>
                  <a:close/>
                  <a:moveTo>
                    <a:pt x="231" y="942"/>
                  </a:moveTo>
                  <a:lnTo>
                    <a:pt x="0" y="942"/>
                  </a:lnTo>
                  <a:lnTo>
                    <a:pt x="0" y="1269"/>
                  </a:lnTo>
                  <a:lnTo>
                    <a:pt x="231" y="1269"/>
                  </a:lnTo>
                  <a:lnTo>
                    <a:pt x="231" y="942"/>
                  </a:lnTo>
                  <a:close/>
                  <a:moveTo>
                    <a:pt x="2268" y="942"/>
                  </a:moveTo>
                  <a:lnTo>
                    <a:pt x="2036" y="942"/>
                  </a:lnTo>
                  <a:lnTo>
                    <a:pt x="2036" y="1269"/>
                  </a:lnTo>
                  <a:lnTo>
                    <a:pt x="2268" y="1269"/>
                  </a:lnTo>
                  <a:lnTo>
                    <a:pt x="2268" y="942"/>
                  </a:lnTo>
                  <a:close/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0" name="Title 19"/>
          <p:cNvSpPr>
            <a:spLocks noGrp="1"/>
          </p:cNvSpPr>
          <p:nvPr>
            <p:ph type="title"/>
          </p:nvPr>
        </p:nvSpPr>
        <p:spPr bwMode="gray">
          <a:xfrm>
            <a:off x="4644008" y="2492896"/>
            <a:ext cx="4104456" cy="2160240"/>
          </a:xfrm>
        </p:spPr>
        <p:txBody>
          <a:bodyPr anchor="t"/>
          <a:lstStyle>
            <a:lvl1pPr algn="r">
              <a:defRPr sz="3000"/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0"/>
          </p:nvPr>
        </p:nvSpPr>
        <p:spPr bwMode="gray">
          <a:xfrm>
            <a:off x="4643440" y="5013329"/>
            <a:ext cx="4105275" cy="1439863"/>
          </a:xfrm>
        </p:spPr>
        <p:txBody>
          <a:bodyPr/>
          <a:lstStyle>
            <a:lvl1pPr algn="r">
              <a:defRPr sz="12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0841740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pPr lvl="0"/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 bwMode="gray">
          <a:xfrm>
            <a:off x="2411413" y="1124745"/>
            <a:ext cx="4249166" cy="4968552"/>
          </a:xfrm>
        </p:spPr>
        <p:txBody>
          <a:bodyPr anchor="t" anchorCtr="1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9310594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 dirty="0" smtClean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903433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pPr lvl="0"/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 bwMode="gray"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3655106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0"/>
          </p:nvPr>
        </p:nvSpPr>
        <p:spPr bwMode="gray">
          <a:xfrm>
            <a:off x="179512" y="1124745"/>
            <a:ext cx="4248026" cy="4968552"/>
          </a:xfrm>
        </p:spPr>
        <p:txBody>
          <a:bodyPr/>
          <a:lstStyle>
            <a:lvl3pPr marL="273050" indent="-273050">
              <a:defRPr/>
            </a:lvl3pPr>
            <a:lvl4pPr marL="536575" indent="-263525">
              <a:defRPr/>
            </a:lvl4pPr>
            <a:lvl5pPr marL="809625" indent="-271463">
              <a:defRPr/>
            </a:lvl5pPr>
            <a:lvl6pPr marL="1071563" indent="-265113">
              <a:defRPr/>
            </a:lvl6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GB" dirty="0" smtClean="0"/>
              <a:t>Sixth level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1"/>
          </p:nvPr>
        </p:nvSpPr>
        <p:spPr bwMode="gray">
          <a:xfrm>
            <a:off x="4645149" y="1124745"/>
            <a:ext cx="4248026" cy="4968552"/>
          </a:xfrm>
        </p:spPr>
        <p:txBody>
          <a:bodyPr/>
          <a:lstStyle>
            <a:lvl3pPr marL="273050" indent="-273050">
              <a:defRPr/>
            </a:lvl3pPr>
            <a:lvl4pPr marL="536575" indent="-263525">
              <a:defRPr/>
            </a:lvl4pPr>
            <a:lvl5pPr marL="809625" indent="-271463">
              <a:defRPr/>
            </a:lvl5pPr>
            <a:lvl6pPr marL="1071563" indent="-265113" defTabSz="1071563">
              <a:tabLst/>
              <a:defRPr/>
            </a:lvl6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GB" dirty="0" smtClean="0"/>
              <a:t>Sixth level</a:t>
            </a:r>
          </a:p>
        </p:txBody>
      </p:sp>
    </p:spTree>
    <p:extLst>
      <p:ext uri="{BB962C8B-B14F-4D97-AF65-F5344CB8AC3E}">
        <p14:creationId xmlns:p14="http://schemas.microsoft.com/office/powerpoint/2010/main" val="111805856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Fou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 bwMode="gray">
          <a:xfrm>
            <a:off x="179390" y="1125538"/>
            <a:ext cx="4248150" cy="2374900"/>
          </a:xfrm>
        </p:spPr>
        <p:txBody>
          <a:bodyPr/>
          <a:lstStyle>
            <a:lvl5pPr>
              <a:defRPr/>
            </a:lvl5pPr>
            <a:lvl6pPr>
              <a:defRPr baseline="0"/>
            </a:lvl6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  <a:endParaRPr lang="en-GB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1"/>
          </p:nvPr>
        </p:nvSpPr>
        <p:spPr bwMode="gray">
          <a:xfrm>
            <a:off x="4643440" y="1125538"/>
            <a:ext cx="4249737" cy="23749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2"/>
          </p:nvPr>
        </p:nvSpPr>
        <p:spPr bwMode="gray">
          <a:xfrm>
            <a:off x="179390" y="3716339"/>
            <a:ext cx="4248150" cy="23764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3"/>
          </p:nvPr>
        </p:nvSpPr>
        <p:spPr bwMode="gray">
          <a:xfrm>
            <a:off x="4643440" y="3716339"/>
            <a:ext cx="4249737" cy="23764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844112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e Chart On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1"/>
          </p:nvPr>
        </p:nvSpPr>
        <p:spPr bwMode="gray">
          <a:xfrm>
            <a:off x="4645149" y="1124745"/>
            <a:ext cx="4248026" cy="4968552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GB" dirty="0" smtClean="0"/>
              <a:t>Sixth level</a:t>
            </a:r>
          </a:p>
        </p:txBody>
      </p:sp>
      <p:sp>
        <p:nvSpPr>
          <p:cNvPr id="6" name="Chart Placeholder 5"/>
          <p:cNvSpPr>
            <a:spLocks noGrp="1"/>
          </p:cNvSpPr>
          <p:nvPr>
            <p:ph type="chart" sz="quarter" idx="12"/>
          </p:nvPr>
        </p:nvSpPr>
        <p:spPr bwMode="gray">
          <a:xfrm>
            <a:off x="179390" y="1125538"/>
            <a:ext cx="4248150" cy="4967287"/>
          </a:xfrm>
        </p:spPr>
        <p:txBody>
          <a:bodyPr anchor="ctr"/>
          <a:lstStyle>
            <a:lvl1pPr algn="ctr">
              <a:defRPr/>
            </a:lvl1pPr>
          </a:lstStyle>
          <a:p>
            <a:pPr lvl="0"/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0573313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e Table On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1"/>
          </p:nvPr>
        </p:nvSpPr>
        <p:spPr bwMode="gray">
          <a:xfrm>
            <a:off x="4645149" y="1124745"/>
            <a:ext cx="4248026" cy="4968552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GB" dirty="0" smtClean="0"/>
              <a:t>Sixth level</a:t>
            </a:r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2"/>
          </p:nvPr>
        </p:nvSpPr>
        <p:spPr bwMode="gray">
          <a:xfrm>
            <a:off x="179390" y="1125538"/>
            <a:ext cx="4248150" cy="4967287"/>
          </a:xfrm>
        </p:spPr>
        <p:txBody>
          <a:bodyPr anchor="ctr"/>
          <a:lstStyle>
            <a:lvl1pPr algn="ctr">
              <a:defRPr/>
            </a:lvl1pPr>
          </a:lstStyle>
          <a:p>
            <a:pPr lvl="0"/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08782387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Rows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0"/>
          </p:nvPr>
        </p:nvSpPr>
        <p:spPr bwMode="gray">
          <a:xfrm>
            <a:off x="179512" y="1124749"/>
            <a:ext cx="8712968" cy="2375693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GB" dirty="0" smtClean="0"/>
              <a:t>Sixth level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1"/>
          </p:nvPr>
        </p:nvSpPr>
        <p:spPr bwMode="gray">
          <a:xfrm>
            <a:off x="179512" y="3717136"/>
            <a:ext cx="8712968" cy="2375693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GB" dirty="0" smtClean="0"/>
              <a:t>Sixth level</a:t>
            </a:r>
          </a:p>
        </p:txBody>
      </p:sp>
    </p:spTree>
    <p:extLst>
      <p:ext uri="{BB962C8B-B14F-4D97-AF65-F5344CB8AC3E}">
        <p14:creationId xmlns:p14="http://schemas.microsoft.com/office/powerpoint/2010/main" val="15275970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9"/>
          <p:cNvGrpSpPr>
            <a:grpSpLocks/>
          </p:cNvGrpSpPr>
          <p:nvPr userDrawn="1"/>
        </p:nvGrpSpPr>
        <p:grpSpPr bwMode="auto">
          <a:xfrm>
            <a:off x="0" y="0"/>
            <a:ext cx="9144000" cy="6859588"/>
            <a:chOff x="3175" y="-1588"/>
            <a:chExt cx="9140826" cy="6859588"/>
          </a:xfrm>
        </p:grpSpPr>
        <p:sp>
          <p:nvSpPr>
            <p:cNvPr id="5" name="Freeform 23"/>
            <p:cNvSpPr>
              <a:spLocks noChangeAspect="1"/>
            </p:cNvSpPr>
            <p:nvPr userDrawn="1"/>
          </p:nvSpPr>
          <p:spPr bwMode="gray">
            <a:xfrm>
              <a:off x="3175" y="-1588"/>
              <a:ext cx="5008563" cy="3239162"/>
            </a:xfrm>
            <a:custGeom>
              <a:avLst/>
              <a:gdLst>
                <a:gd name="T0" fmla="*/ 20946 w 20946"/>
                <a:gd name="T1" fmla="*/ 0 h 13538"/>
                <a:gd name="T2" fmla="*/ 0 w 20946"/>
                <a:gd name="T3" fmla="*/ 0 h 13538"/>
                <a:gd name="T4" fmla="*/ 0 w 20946"/>
                <a:gd name="T5" fmla="*/ 13538 h 13538"/>
                <a:gd name="T6" fmla="*/ 16939 w 20946"/>
                <a:gd name="T7" fmla="*/ 13538 h 13538"/>
                <a:gd name="T8" fmla="*/ 20946 w 20946"/>
                <a:gd name="T9" fmla="*/ 0 h 135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0946" h="13538">
                  <a:moveTo>
                    <a:pt x="20946" y="0"/>
                  </a:moveTo>
                  <a:lnTo>
                    <a:pt x="0" y="0"/>
                  </a:lnTo>
                  <a:lnTo>
                    <a:pt x="0" y="13538"/>
                  </a:lnTo>
                  <a:lnTo>
                    <a:pt x="16939" y="13538"/>
                  </a:lnTo>
                  <a:lnTo>
                    <a:pt x="20946" y="0"/>
                  </a:lnTo>
                  <a:close/>
                </a:path>
              </a:pathLst>
            </a:custGeom>
            <a:gradFill rotWithShape="1">
              <a:gsLst>
                <a:gs pos="0">
                  <a:srgbClr val="00257A">
                    <a:alpha val="89999"/>
                  </a:srgbClr>
                </a:gs>
                <a:gs pos="35001">
                  <a:srgbClr val="00338D">
                    <a:alpha val="89999"/>
                  </a:srgbClr>
                </a:gs>
                <a:gs pos="100000">
                  <a:srgbClr val="009FDA">
                    <a:alpha val="89999"/>
                  </a:srgbClr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Freeform 22"/>
            <p:cNvSpPr>
              <a:spLocks noChangeAspect="1"/>
            </p:cNvSpPr>
            <p:nvPr userDrawn="1"/>
          </p:nvSpPr>
          <p:spPr bwMode="gray">
            <a:xfrm>
              <a:off x="1979613" y="1820540"/>
              <a:ext cx="7164388" cy="5037460"/>
            </a:xfrm>
            <a:custGeom>
              <a:avLst/>
              <a:gdLst>
                <a:gd name="T0" fmla="*/ 6229 w 29957"/>
                <a:gd name="T1" fmla="*/ 0 h 21055"/>
                <a:gd name="T2" fmla="*/ 0 w 29957"/>
                <a:gd name="T3" fmla="*/ 21055 h 21055"/>
                <a:gd name="T4" fmla="*/ 29957 w 29957"/>
                <a:gd name="T5" fmla="*/ 21055 h 21055"/>
                <a:gd name="T6" fmla="*/ 29957 w 29957"/>
                <a:gd name="T7" fmla="*/ 0 h 21055"/>
                <a:gd name="T8" fmla="*/ 6229 w 29957"/>
                <a:gd name="T9" fmla="*/ 0 h 210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957" h="21055">
                  <a:moveTo>
                    <a:pt x="6229" y="0"/>
                  </a:moveTo>
                  <a:lnTo>
                    <a:pt x="0" y="21055"/>
                  </a:lnTo>
                  <a:lnTo>
                    <a:pt x="29957" y="21055"/>
                  </a:lnTo>
                  <a:lnTo>
                    <a:pt x="29957" y="0"/>
                  </a:lnTo>
                  <a:lnTo>
                    <a:pt x="6229" y="0"/>
                  </a:lnTo>
                  <a:close/>
                </a:path>
              </a:pathLst>
            </a:custGeom>
            <a:gradFill rotWithShape="1">
              <a:gsLst>
                <a:gs pos="0">
                  <a:srgbClr val="00257A">
                    <a:alpha val="89999"/>
                  </a:srgbClr>
                </a:gs>
                <a:gs pos="35001">
                  <a:srgbClr val="00338D">
                    <a:alpha val="89999"/>
                  </a:srgbClr>
                </a:gs>
                <a:gs pos="100000">
                  <a:srgbClr val="009FDA">
                    <a:alpha val="89999"/>
                  </a:srgbClr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24"/>
            <p:cNvSpPr>
              <a:spLocks noChangeAspect="1"/>
            </p:cNvSpPr>
            <p:nvPr userDrawn="1"/>
          </p:nvSpPr>
          <p:spPr bwMode="gray">
            <a:xfrm>
              <a:off x="3049588" y="1820540"/>
              <a:ext cx="1423988" cy="1418623"/>
            </a:xfrm>
            <a:custGeom>
              <a:avLst/>
              <a:gdLst>
                <a:gd name="T0" fmla="*/ 0 w 5950"/>
                <a:gd name="T1" fmla="*/ 5926 h 5926"/>
                <a:gd name="T2" fmla="*/ 4197 w 5950"/>
                <a:gd name="T3" fmla="*/ 5926 h 5926"/>
                <a:gd name="T4" fmla="*/ 5950 w 5950"/>
                <a:gd name="T5" fmla="*/ 0 h 5926"/>
                <a:gd name="T6" fmla="*/ 1752 w 5950"/>
                <a:gd name="T7" fmla="*/ 0 h 5926"/>
                <a:gd name="T8" fmla="*/ 0 w 5950"/>
                <a:gd name="T9" fmla="*/ 5926 h 59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950" h="5926">
                  <a:moveTo>
                    <a:pt x="0" y="5926"/>
                  </a:moveTo>
                  <a:lnTo>
                    <a:pt x="4197" y="5926"/>
                  </a:lnTo>
                  <a:lnTo>
                    <a:pt x="5950" y="0"/>
                  </a:lnTo>
                  <a:lnTo>
                    <a:pt x="1752" y="0"/>
                  </a:lnTo>
                  <a:lnTo>
                    <a:pt x="0" y="5926"/>
                  </a:lnTo>
                  <a:close/>
                </a:path>
              </a:pathLst>
            </a:custGeom>
            <a:solidFill>
              <a:srgbClr val="0025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19"/>
          <p:cNvGrpSpPr>
            <a:grpSpLocks/>
          </p:cNvGrpSpPr>
          <p:nvPr userDrawn="1"/>
        </p:nvGrpSpPr>
        <p:grpSpPr bwMode="auto">
          <a:xfrm>
            <a:off x="128588" y="0"/>
            <a:ext cx="2735262" cy="1530350"/>
            <a:chOff x="68" y="0"/>
            <a:chExt cx="1723" cy="964"/>
          </a:xfrm>
        </p:grpSpPr>
        <p:sp>
          <p:nvSpPr>
            <p:cNvPr id="9" name="Freeform 8"/>
            <p:cNvSpPr>
              <a:spLocks noEditPoints="1"/>
            </p:cNvSpPr>
            <p:nvPr userDrawn="1"/>
          </p:nvSpPr>
          <p:spPr bwMode="gray">
            <a:xfrm>
              <a:off x="199" y="248"/>
              <a:ext cx="1423" cy="489"/>
            </a:xfrm>
            <a:custGeom>
              <a:avLst/>
              <a:gdLst>
                <a:gd name="T0" fmla="*/ 685 w 4103"/>
                <a:gd name="T1" fmla="*/ 168 h 1409"/>
                <a:gd name="T2" fmla="*/ 786 w 4103"/>
                <a:gd name="T3" fmla="*/ 242 h 1409"/>
                <a:gd name="T4" fmla="*/ 574 w 4103"/>
                <a:gd name="T5" fmla="*/ 228 h 1409"/>
                <a:gd name="T6" fmla="*/ 596 w 4103"/>
                <a:gd name="T7" fmla="*/ 147 h 1409"/>
                <a:gd name="T8" fmla="*/ 336 w 4103"/>
                <a:gd name="T9" fmla="*/ 242 h 1409"/>
                <a:gd name="T10" fmla="*/ 405 w 4103"/>
                <a:gd name="T11" fmla="*/ 144 h 1409"/>
                <a:gd name="T12" fmla="*/ 249 w 4103"/>
                <a:gd name="T13" fmla="*/ 219 h 1409"/>
                <a:gd name="T14" fmla="*/ 260 w 4103"/>
                <a:gd name="T15" fmla="*/ 219 h 1409"/>
                <a:gd name="T16" fmla="*/ 70 w 4103"/>
                <a:gd name="T17" fmla="*/ 214 h 1409"/>
                <a:gd name="T18" fmla="*/ 62 w 4103"/>
                <a:gd name="T19" fmla="*/ 242 h 1409"/>
                <a:gd name="T20" fmla="*/ 412 w 4103"/>
                <a:gd name="T21" fmla="*/ 144 h 1409"/>
                <a:gd name="T22" fmla="*/ 40 w 4103"/>
                <a:gd name="T23" fmla="*/ 314 h 1409"/>
                <a:gd name="T24" fmla="*/ 229 w 4103"/>
                <a:gd name="T25" fmla="*/ 248 h 1409"/>
                <a:gd name="T26" fmla="*/ 397 w 4103"/>
                <a:gd name="T27" fmla="*/ 248 h 1409"/>
                <a:gd name="T28" fmla="*/ 589 w 4103"/>
                <a:gd name="T29" fmla="*/ 300 h 1409"/>
                <a:gd name="T30" fmla="*/ 70 w 4103"/>
                <a:gd name="T31" fmla="*/ 446 h 1409"/>
                <a:gd name="T32" fmla="*/ 87 w 4103"/>
                <a:gd name="T33" fmla="*/ 461 h 1409"/>
                <a:gd name="T34" fmla="*/ 193 w 4103"/>
                <a:gd name="T35" fmla="*/ 415 h 1409"/>
                <a:gd name="T36" fmla="*/ 118 w 4103"/>
                <a:gd name="T37" fmla="*/ 415 h 1409"/>
                <a:gd name="T38" fmla="*/ 142 w 4103"/>
                <a:gd name="T39" fmla="*/ 425 h 1409"/>
                <a:gd name="T40" fmla="*/ 178 w 4103"/>
                <a:gd name="T41" fmla="*/ 425 h 1409"/>
                <a:gd name="T42" fmla="*/ 219 w 4103"/>
                <a:gd name="T43" fmla="*/ 405 h 1409"/>
                <a:gd name="T44" fmla="*/ 275 w 4103"/>
                <a:gd name="T45" fmla="*/ 423 h 1409"/>
                <a:gd name="T46" fmla="*/ 233 w 4103"/>
                <a:gd name="T47" fmla="*/ 468 h 1409"/>
                <a:gd name="T48" fmla="*/ 294 w 4103"/>
                <a:gd name="T49" fmla="*/ 472 h 1409"/>
                <a:gd name="T50" fmla="*/ 327 w 4103"/>
                <a:gd name="T51" fmla="*/ 415 h 1409"/>
                <a:gd name="T52" fmla="*/ 392 w 4103"/>
                <a:gd name="T53" fmla="*/ 469 h 1409"/>
                <a:gd name="T54" fmla="*/ 415 w 4103"/>
                <a:gd name="T55" fmla="*/ 415 h 1409"/>
                <a:gd name="T56" fmla="*/ 444 w 4103"/>
                <a:gd name="T57" fmla="*/ 392 h 1409"/>
                <a:gd name="T58" fmla="*/ 435 w 4103"/>
                <a:gd name="T59" fmla="*/ 435 h 1409"/>
                <a:gd name="T60" fmla="*/ 516 w 4103"/>
                <a:gd name="T61" fmla="*/ 414 h 1409"/>
                <a:gd name="T62" fmla="*/ 536 w 4103"/>
                <a:gd name="T63" fmla="*/ 470 h 1409"/>
                <a:gd name="T64" fmla="*/ 594 w 4103"/>
                <a:gd name="T65" fmla="*/ 446 h 1409"/>
                <a:gd name="T66" fmla="*/ 611 w 4103"/>
                <a:gd name="T67" fmla="*/ 461 h 1409"/>
                <a:gd name="T68" fmla="*/ 685 w 4103"/>
                <a:gd name="T69" fmla="*/ 467 h 1409"/>
                <a:gd name="T70" fmla="*/ 639 w 4103"/>
                <a:gd name="T71" fmla="*/ 441 h 1409"/>
                <a:gd name="T72" fmla="*/ 654 w 4103"/>
                <a:gd name="T73" fmla="*/ 441 h 1409"/>
                <a:gd name="T74" fmla="*/ 732 w 4103"/>
                <a:gd name="T75" fmla="*/ 468 h 1409"/>
                <a:gd name="T76" fmla="*/ 30 w 4103"/>
                <a:gd name="T77" fmla="*/ 424 h 1409"/>
                <a:gd name="T78" fmla="*/ 2 w 4103"/>
                <a:gd name="T79" fmla="*/ 441 h 1409"/>
                <a:gd name="T80" fmla="*/ 813 w 4103"/>
                <a:gd name="T81" fmla="*/ 459 h 1409"/>
                <a:gd name="T82" fmla="*/ 825 w 4103"/>
                <a:gd name="T83" fmla="*/ 433 h 1409"/>
                <a:gd name="T84" fmla="*/ 877 w 4103"/>
                <a:gd name="T85" fmla="*/ 424 h 1409"/>
                <a:gd name="T86" fmla="*/ 982 w 4103"/>
                <a:gd name="T87" fmla="*/ 414 h 1409"/>
                <a:gd name="T88" fmla="*/ 940 w 4103"/>
                <a:gd name="T89" fmla="*/ 468 h 1409"/>
                <a:gd name="T90" fmla="*/ 1028 w 4103"/>
                <a:gd name="T91" fmla="*/ 422 h 1409"/>
                <a:gd name="T92" fmla="*/ 1029 w 4103"/>
                <a:gd name="T93" fmla="*/ 415 h 1409"/>
                <a:gd name="T94" fmla="*/ 1065 w 4103"/>
                <a:gd name="T95" fmla="*/ 468 h 1409"/>
                <a:gd name="T96" fmla="*/ 1099 w 4103"/>
                <a:gd name="T97" fmla="*/ 463 h 1409"/>
                <a:gd name="T98" fmla="*/ 1126 w 4103"/>
                <a:gd name="T99" fmla="*/ 423 h 1409"/>
                <a:gd name="T100" fmla="*/ 1199 w 4103"/>
                <a:gd name="T101" fmla="*/ 468 h 1409"/>
                <a:gd name="T102" fmla="*/ 1217 w 4103"/>
                <a:gd name="T103" fmla="*/ 414 h 1409"/>
                <a:gd name="T104" fmla="*/ 1218 w 4103"/>
                <a:gd name="T105" fmla="*/ 405 h 1409"/>
                <a:gd name="T106" fmla="*/ 1249 w 4103"/>
                <a:gd name="T107" fmla="*/ 415 h 1409"/>
                <a:gd name="T108" fmla="*/ 1268 w 4103"/>
                <a:gd name="T109" fmla="*/ 457 h 1409"/>
                <a:gd name="T110" fmla="*/ 1279 w 4103"/>
                <a:gd name="T111" fmla="*/ 488 h 1409"/>
                <a:gd name="T112" fmla="*/ 1383 w 4103"/>
                <a:gd name="T113" fmla="*/ 397 h 1409"/>
                <a:gd name="T114" fmla="*/ 1412 w 4103"/>
                <a:gd name="T115" fmla="*/ 392 h 1409"/>
                <a:gd name="T116" fmla="*/ 1380 w 4103"/>
                <a:gd name="T117" fmla="*/ 425 h 1409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4103"/>
                <a:gd name="T178" fmla="*/ 0 h 1409"/>
                <a:gd name="T179" fmla="*/ 4103 w 4103"/>
                <a:gd name="T180" fmla="*/ 1409 h 1409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4103" h="1409">
                  <a:moveTo>
                    <a:pt x="2267" y="697"/>
                  </a:moveTo>
                  <a:cubicBezTo>
                    <a:pt x="2149" y="697"/>
                    <a:pt x="2149" y="697"/>
                    <a:pt x="2149" y="697"/>
                  </a:cubicBezTo>
                  <a:cubicBezTo>
                    <a:pt x="2168" y="619"/>
                    <a:pt x="2168" y="619"/>
                    <a:pt x="2168" y="619"/>
                  </a:cubicBezTo>
                  <a:cubicBezTo>
                    <a:pt x="1930" y="619"/>
                    <a:pt x="1930" y="619"/>
                    <a:pt x="1930" y="619"/>
                  </a:cubicBezTo>
                  <a:cubicBezTo>
                    <a:pt x="1911" y="697"/>
                    <a:pt x="1911" y="697"/>
                    <a:pt x="1911" y="697"/>
                  </a:cubicBezTo>
                  <a:cubicBezTo>
                    <a:pt x="1796" y="697"/>
                    <a:pt x="1796" y="697"/>
                    <a:pt x="1796" y="697"/>
                  </a:cubicBezTo>
                  <a:cubicBezTo>
                    <a:pt x="1796" y="681"/>
                    <a:pt x="1796" y="681"/>
                    <a:pt x="1796" y="681"/>
                  </a:cubicBezTo>
                  <a:cubicBezTo>
                    <a:pt x="1798" y="672"/>
                    <a:pt x="1799" y="663"/>
                    <a:pt x="1802" y="653"/>
                  </a:cubicBezTo>
                  <a:cubicBezTo>
                    <a:pt x="1823" y="569"/>
                    <a:pt x="1878" y="485"/>
                    <a:pt x="1974" y="485"/>
                  </a:cubicBezTo>
                  <a:cubicBezTo>
                    <a:pt x="2012" y="485"/>
                    <a:pt x="2050" y="499"/>
                    <a:pt x="2045" y="552"/>
                  </a:cubicBezTo>
                  <a:cubicBezTo>
                    <a:pt x="2186" y="552"/>
                    <a:pt x="2186" y="552"/>
                    <a:pt x="2186" y="552"/>
                  </a:cubicBezTo>
                  <a:cubicBezTo>
                    <a:pt x="2192" y="527"/>
                    <a:pt x="2201" y="486"/>
                    <a:pt x="2174" y="447"/>
                  </a:cubicBezTo>
                  <a:cubicBezTo>
                    <a:pt x="2145" y="406"/>
                    <a:pt x="2084" y="389"/>
                    <a:pt x="2005" y="389"/>
                  </a:cubicBezTo>
                  <a:cubicBezTo>
                    <a:pt x="1949" y="389"/>
                    <a:pt x="1867" y="398"/>
                    <a:pt x="1796" y="444"/>
                  </a:cubicBezTo>
                  <a:cubicBezTo>
                    <a:pt x="1796" y="18"/>
                    <a:pt x="1796" y="18"/>
                    <a:pt x="1796" y="18"/>
                  </a:cubicBezTo>
                  <a:cubicBezTo>
                    <a:pt x="2267" y="18"/>
                    <a:pt x="2267" y="18"/>
                    <a:pt x="2267" y="18"/>
                  </a:cubicBezTo>
                  <a:cubicBezTo>
                    <a:pt x="2267" y="697"/>
                    <a:pt x="2267" y="697"/>
                    <a:pt x="2267" y="697"/>
                  </a:cubicBezTo>
                  <a:cubicBezTo>
                    <a:pt x="2267" y="697"/>
                    <a:pt x="2267" y="697"/>
                    <a:pt x="2267" y="697"/>
                  </a:cubicBezTo>
                  <a:close/>
                  <a:moveTo>
                    <a:pt x="1989" y="812"/>
                  </a:moveTo>
                  <a:cubicBezTo>
                    <a:pt x="1962" y="817"/>
                    <a:pt x="1936" y="820"/>
                    <a:pt x="1910" y="820"/>
                  </a:cubicBezTo>
                  <a:cubicBezTo>
                    <a:pt x="1842" y="820"/>
                    <a:pt x="1795" y="788"/>
                    <a:pt x="1794" y="715"/>
                  </a:cubicBezTo>
                  <a:cubicBezTo>
                    <a:pt x="2014" y="715"/>
                    <a:pt x="2014" y="715"/>
                    <a:pt x="2014" y="715"/>
                  </a:cubicBezTo>
                  <a:cubicBezTo>
                    <a:pt x="1989" y="812"/>
                    <a:pt x="1989" y="812"/>
                    <a:pt x="1989" y="812"/>
                  </a:cubicBezTo>
                  <a:cubicBezTo>
                    <a:pt x="1989" y="812"/>
                    <a:pt x="1989" y="812"/>
                    <a:pt x="1989" y="812"/>
                  </a:cubicBezTo>
                  <a:close/>
                  <a:moveTo>
                    <a:pt x="1718" y="424"/>
                  </a:moveTo>
                  <a:cubicBezTo>
                    <a:pt x="1718" y="521"/>
                    <a:pt x="1718" y="521"/>
                    <a:pt x="1718" y="521"/>
                  </a:cubicBezTo>
                  <a:cubicBezTo>
                    <a:pt x="1685" y="567"/>
                    <a:pt x="1665" y="616"/>
                    <a:pt x="1655" y="656"/>
                  </a:cubicBezTo>
                  <a:cubicBezTo>
                    <a:pt x="1651" y="670"/>
                    <a:pt x="1649" y="684"/>
                    <a:pt x="1648" y="697"/>
                  </a:cubicBezTo>
                  <a:cubicBezTo>
                    <a:pt x="1578" y="697"/>
                    <a:pt x="1578" y="697"/>
                    <a:pt x="1578" y="697"/>
                  </a:cubicBezTo>
                  <a:cubicBezTo>
                    <a:pt x="1637" y="417"/>
                    <a:pt x="1637" y="417"/>
                    <a:pt x="1637" y="417"/>
                  </a:cubicBezTo>
                  <a:cubicBezTo>
                    <a:pt x="1438" y="416"/>
                    <a:pt x="1438" y="416"/>
                    <a:pt x="1438" y="416"/>
                  </a:cubicBezTo>
                  <a:cubicBezTo>
                    <a:pt x="1260" y="697"/>
                    <a:pt x="1260" y="697"/>
                    <a:pt x="1260" y="697"/>
                  </a:cubicBezTo>
                  <a:cubicBezTo>
                    <a:pt x="1247" y="697"/>
                    <a:pt x="1247" y="697"/>
                    <a:pt x="1247" y="697"/>
                  </a:cubicBezTo>
                  <a:cubicBezTo>
                    <a:pt x="1247" y="18"/>
                    <a:pt x="1247" y="18"/>
                    <a:pt x="1247" y="18"/>
                  </a:cubicBezTo>
                  <a:cubicBezTo>
                    <a:pt x="1718" y="18"/>
                    <a:pt x="1718" y="18"/>
                    <a:pt x="1718" y="18"/>
                  </a:cubicBezTo>
                  <a:cubicBezTo>
                    <a:pt x="1718" y="424"/>
                    <a:pt x="1718" y="424"/>
                    <a:pt x="1718" y="424"/>
                  </a:cubicBezTo>
                  <a:cubicBezTo>
                    <a:pt x="1718" y="424"/>
                    <a:pt x="1718" y="424"/>
                    <a:pt x="1718" y="424"/>
                  </a:cubicBezTo>
                  <a:close/>
                  <a:moveTo>
                    <a:pt x="1455" y="697"/>
                  </a:moveTo>
                  <a:cubicBezTo>
                    <a:pt x="1384" y="697"/>
                    <a:pt x="1384" y="697"/>
                    <a:pt x="1384" y="697"/>
                  </a:cubicBezTo>
                  <a:cubicBezTo>
                    <a:pt x="1491" y="529"/>
                    <a:pt x="1491" y="529"/>
                    <a:pt x="1491" y="529"/>
                  </a:cubicBezTo>
                  <a:cubicBezTo>
                    <a:pt x="1455" y="697"/>
                    <a:pt x="1455" y="697"/>
                    <a:pt x="1455" y="697"/>
                  </a:cubicBezTo>
                  <a:cubicBezTo>
                    <a:pt x="1455" y="697"/>
                    <a:pt x="1455" y="697"/>
                    <a:pt x="1455" y="697"/>
                  </a:cubicBezTo>
                  <a:close/>
                  <a:moveTo>
                    <a:pt x="1169" y="416"/>
                  </a:moveTo>
                  <a:cubicBezTo>
                    <a:pt x="1051" y="416"/>
                    <a:pt x="1051" y="416"/>
                    <a:pt x="1051" y="416"/>
                  </a:cubicBezTo>
                  <a:cubicBezTo>
                    <a:pt x="970" y="697"/>
                    <a:pt x="970" y="697"/>
                    <a:pt x="970" y="697"/>
                  </a:cubicBezTo>
                  <a:cubicBezTo>
                    <a:pt x="845" y="697"/>
                    <a:pt x="845" y="697"/>
                    <a:pt x="845" y="697"/>
                  </a:cubicBezTo>
                  <a:cubicBezTo>
                    <a:pt x="909" y="674"/>
                    <a:pt x="948" y="629"/>
                    <a:pt x="960" y="562"/>
                  </a:cubicBezTo>
                  <a:cubicBezTo>
                    <a:pt x="970" y="510"/>
                    <a:pt x="965" y="476"/>
                    <a:pt x="944" y="451"/>
                  </a:cubicBezTo>
                  <a:cubicBezTo>
                    <a:pt x="912" y="413"/>
                    <a:pt x="848" y="416"/>
                    <a:pt x="792" y="416"/>
                  </a:cubicBezTo>
                  <a:cubicBezTo>
                    <a:pt x="782" y="416"/>
                    <a:pt x="698" y="416"/>
                    <a:pt x="698" y="416"/>
                  </a:cubicBezTo>
                  <a:cubicBezTo>
                    <a:pt x="698" y="18"/>
                    <a:pt x="698" y="18"/>
                    <a:pt x="698" y="18"/>
                  </a:cubicBezTo>
                  <a:cubicBezTo>
                    <a:pt x="1169" y="18"/>
                    <a:pt x="1169" y="18"/>
                    <a:pt x="1169" y="18"/>
                  </a:cubicBezTo>
                  <a:cubicBezTo>
                    <a:pt x="1169" y="416"/>
                    <a:pt x="1169" y="416"/>
                    <a:pt x="1169" y="416"/>
                  </a:cubicBezTo>
                  <a:cubicBezTo>
                    <a:pt x="1169" y="416"/>
                    <a:pt x="1169" y="416"/>
                    <a:pt x="1169" y="416"/>
                  </a:cubicBezTo>
                  <a:close/>
                  <a:moveTo>
                    <a:pt x="1094" y="697"/>
                  </a:moveTo>
                  <a:cubicBezTo>
                    <a:pt x="1143" y="521"/>
                    <a:pt x="1143" y="521"/>
                    <a:pt x="1143" y="521"/>
                  </a:cubicBezTo>
                  <a:cubicBezTo>
                    <a:pt x="1145" y="697"/>
                    <a:pt x="1145" y="697"/>
                    <a:pt x="1145" y="697"/>
                  </a:cubicBezTo>
                  <a:cubicBezTo>
                    <a:pt x="1094" y="697"/>
                    <a:pt x="1094" y="697"/>
                    <a:pt x="1094" y="697"/>
                  </a:cubicBezTo>
                  <a:cubicBezTo>
                    <a:pt x="1094" y="697"/>
                    <a:pt x="1094" y="697"/>
                    <a:pt x="1094" y="697"/>
                  </a:cubicBezTo>
                  <a:close/>
                  <a:moveTo>
                    <a:pt x="751" y="630"/>
                  </a:moveTo>
                  <a:cubicBezTo>
                    <a:pt x="751" y="630"/>
                    <a:pt x="751" y="630"/>
                    <a:pt x="751" y="630"/>
                  </a:cubicBezTo>
                  <a:cubicBezTo>
                    <a:pt x="746" y="630"/>
                    <a:pt x="741" y="631"/>
                    <a:pt x="736" y="631"/>
                  </a:cubicBezTo>
                  <a:cubicBezTo>
                    <a:pt x="729" y="631"/>
                    <a:pt x="724" y="631"/>
                    <a:pt x="719" y="631"/>
                  </a:cubicBezTo>
                  <a:cubicBezTo>
                    <a:pt x="689" y="631"/>
                    <a:pt x="689" y="631"/>
                    <a:pt x="689" y="631"/>
                  </a:cubicBezTo>
                  <a:cubicBezTo>
                    <a:pt x="703" y="579"/>
                    <a:pt x="703" y="579"/>
                    <a:pt x="703" y="579"/>
                  </a:cubicBezTo>
                  <a:cubicBezTo>
                    <a:pt x="709" y="554"/>
                    <a:pt x="709" y="554"/>
                    <a:pt x="709" y="554"/>
                  </a:cubicBezTo>
                  <a:cubicBezTo>
                    <a:pt x="725" y="494"/>
                    <a:pt x="725" y="494"/>
                    <a:pt x="725" y="494"/>
                  </a:cubicBezTo>
                  <a:cubicBezTo>
                    <a:pt x="732" y="494"/>
                    <a:pt x="739" y="494"/>
                    <a:pt x="746" y="494"/>
                  </a:cubicBezTo>
                  <a:cubicBezTo>
                    <a:pt x="769" y="494"/>
                    <a:pt x="769" y="494"/>
                    <a:pt x="769" y="494"/>
                  </a:cubicBezTo>
                  <a:cubicBezTo>
                    <a:pt x="809" y="494"/>
                    <a:pt x="834" y="496"/>
                    <a:pt x="843" y="509"/>
                  </a:cubicBezTo>
                  <a:cubicBezTo>
                    <a:pt x="850" y="518"/>
                    <a:pt x="849" y="535"/>
                    <a:pt x="841" y="560"/>
                  </a:cubicBezTo>
                  <a:cubicBezTo>
                    <a:pt x="827" y="603"/>
                    <a:pt x="809" y="626"/>
                    <a:pt x="751" y="630"/>
                  </a:cubicBezTo>
                  <a:moveTo>
                    <a:pt x="620" y="441"/>
                  </a:moveTo>
                  <a:cubicBezTo>
                    <a:pt x="613" y="465"/>
                    <a:pt x="613" y="465"/>
                    <a:pt x="613" y="465"/>
                  </a:cubicBezTo>
                  <a:cubicBezTo>
                    <a:pt x="545" y="689"/>
                    <a:pt x="545" y="689"/>
                    <a:pt x="545" y="689"/>
                  </a:cubicBezTo>
                  <a:cubicBezTo>
                    <a:pt x="542" y="697"/>
                    <a:pt x="542" y="697"/>
                    <a:pt x="542" y="697"/>
                  </a:cubicBezTo>
                  <a:cubicBezTo>
                    <a:pt x="321" y="697"/>
                    <a:pt x="321" y="697"/>
                    <a:pt x="321" y="697"/>
                  </a:cubicBezTo>
                  <a:cubicBezTo>
                    <a:pt x="303" y="661"/>
                    <a:pt x="303" y="661"/>
                    <a:pt x="303" y="661"/>
                  </a:cubicBezTo>
                  <a:cubicBezTo>
                    <a:pt x="542" y="417"/>
                    <a:pt x="542" y="417"/>
                    <a:pt x="542" y="417"/>
                  </a:cubicBezTo>
                  <a:cubicBezTo>
                    <a:pt x="389" y="417"/>
                    <a:pt x="389" y="417"/>
                    <a:pt x="389" y="417"/>
                  </a:cubicBezTo>
                  <a:cubicBezTo>
                    <a:pt x="202" y="618"/>
                    <a:pt x="202" y="618"/>
                    <a:pt x="202" y="618"/>
                  </a:cubicBezTo>
                  <a:cubicBezTo>
                    <a:pt x="262" y="417"/>
                    <a:pt x="262" y="417"/>
                    <a:pt x="262" y="417"/>
                  </a:cubicBezTo>
                  <a:cubicBezTo>
                    <a:pt x="149" y="417"/>
                    <a:pt x="149" y="417"/>
                    <a:pt x="149" y="417"/>
                  </a:cubicBezTo>
                  <a:cubicBezTo>
                    <a:pt x="149" y="18"/>
                    <a:pt x="149" y="18"/>
                    <a:pt x="149" y="18"/>
                  </a:cubicBezTo>
                  <a:cubicBezTo>
                    <a:pt x="620" y="18"/>
                    <a:pt x="620" y="18"/>
                    <a:pt x="620" y="18"/>
                  </a:cubicBezTo>
                  <a:cubicBezTo>
                    <a:pt x="620" y="441"/>
                    <a:pt x="620" y="441"/>
                    <a:pt x="620" y="441"/>
                  </a:cubicBezTo>
                  <a:cubicBezTo>
                    <a:pt x="620" y="441"/>
                    <a:pt x="620" y="441"/>
                    <a:pt x="620" y="441"/>
                  </a:cubicBezTo>
                  <a:close/>
                  <a:moveTo>
                    <a:pt x="178" y="697"/>
                  </a:moveTo>
                  <a:cubicBezTo>
                    <a:pt x="179" y="695"/>
                    <a:pt x="179" y="695"/>
                    <a:pt x="179" y="695"/>
                  </a:cubicBezTo>
                  <a:cubicBezTo>
                    <a:pt x="180" y="697"/>
                    <a:pt x="180" y="697"/>
                    <a:pt x="180" y="697"/>
                  </a:cubicBezTo>
                  <a:cubicBezTo>
                    <a:pt x="178" y="697"/>
                    <a:pt x="178" y="697"/>
                    <a:pt x="178" y="697"/>
                  </a:cubicBezTo>
                  <a:cubicBezTo>
                    <a:pt x="178" y="697"/>
                    <a:pt x="178" y="697"/>
                    <a:pt x="178" y="697"/>
                  </a:cubicBezTo>
                  <a:close/>
                  <a:moveTo>
                    <a:pt x="1778" y="0"/>
                  </a:moveTo>
                  <a:cubicBezTo>
                    <a:pt x="1778" y="457"/>
                    <a:pt x="1778" y="457"/>
                    <a:pt x="1778" y="457"/>
                  </a:cubicBezTo>
                  <a:cubicBezTo>
                    <a:pt x="1763" y="469"/>
                    <a:pt x="1749" y="483"/>
                    <a:pt x="1736" y="498"/>
                  </a:cubicBezTo>
                  <a:cubicBezTo>
                    <a:pt x="1736" y="0"/>
                    <a:pt x="1736" y="0"/>
                    <a:pt x="1736" y="0"/>
                  </a:cubicBezTo>
                  <a:cubicBezTo>
                    <a:pt x="1229" y="0"/>
                    <a:pt x="1229" y="0"/>
                    <a:pt x="1229" y="0"/>
                  </a:cubicBezTo>
                  <a:cubicBezTo>
                    <a:pt x="1229" y="416"/>
                    <a:pt x="1229" y="416"/>
                    <a:pt x="1229" y="416"/>
                  </a:cubicBezTo>
                  <a:cubicBezTo>
                    <a:pt x="1187" y="416"/>
                    <a:pt x="1187" y="416"/>
                    <a:pt x="1187" y="416"/>
                  </a:cubicBezTo>
                  <a:cubicBezTo>
                    <a:pt x="1187" y="0"/>
                    <a:pt x="1187" y="0"/>
                    <a:pt x="1187" y="0"/>
                  </a:cubicBezTo>
                  <a:cubicBezTo>
                    <a:pt x="680" y="0"/>
                    <a:pt x="680" y="0"/>
                    <a:pt x="680" y="0"/>
                  </a:cubicBezTo>
                  <a:cubicBezTo>
                    <a:pt x="680" y="417"/>
                    <a:pt x="680" y="417"/>
                    <a:pt x="680" y="417"/>
                  </a:cubicBezTo>
                  <a:cubicBezTo>
                    <a:pt x="638" y="417"/>
                    <a:pt x="638" y="417"/>
                    <a:pt x="638" y="417"/>
                  </a:cubicBezTo>
                  <a:cubicBezTo>
                    <a:pt x="638" y="0"/>
                    <a:pt x="638" y="0"/>
                    <a:pt x="638" y="0"/>
                  </a:cubicBezTo>
                  <a:cubicBezTo>
                    <a:pt x="131" y="0"/>
                    <a:pt x="131" y="0"/>
                    <a:pt x="131" y="0"/>
                  </a:cubicBezTo>
                  <a:cubicBezTo>
                    <a:pt x="131" y="475"/>
                    <a:pt x="131" y="475"/>
                    <a:pt x="131" y="475"/>
                  </a:cubicBezTo>
                  <a:cubicBezTo>
                    <a:pt x="2" y="906"/>
                    <a:pt x="2" y="906"/>
                    <a:pt x="2" y="906"/>
                  </a:cubicBezTo>
                  <a:cubicBezTo>
                    <a:pt x="115" y="906"/>
                    <a:pt x="115" y="906"/>
                    <a:pt x="115" y="906"/>
                  </a:cubicBezTo>
                  <a:cubicBezTo>
                    <a:pt x="173" y="715"/>
                    <a:pt x="173" y="715"/>
                    <a:pt x="173" y="715"/>
                  </a:cubicBezTo>
                  <a:cubicBezTo>
                    <a:pt x="189" y="715"/>
                    <a:pt x="189" y="715"/>
                    <a:pt x="189" y="715"/>
                  </a:cubicBezTo>
                  <a:cubicBezTo>
                    <a:pt x="283" y="906"/>
                    <a:pt x="283" y="906"/>
                    <a:pt x="283" y="906"/>
                  </a:cubicBezTo>
                  <a:cubicBezTo>
                    <a:pt x="421" y="906"/>
                    <a:pt x="421" y="906"/>
                    <a:pt x="421" y="906"/>
                  </a:cubicBezTo>
                  <a:cubicBezTo>
                    <a:pt x="329" y="715"/>
                    <a:pt x="329" y="715"/>
                    <a:pt x="329" y="715"/>
                  </a:cubicBezTo>
                  <a:cubicBezTo>
                    <a:pt x="537" y="715"/>
                    <a:pt x="537" y="715"/>
                    <a:pt x="537" y="715"/>
                  </a:cubicBezTo>
                  <a:cubicBezTo>
                    <a:pt x="479" y="906"/>
                    <a:pt x="479" y="906"/>
                    <a:pt x="479" y="906"/>
                  </a:cubicBezTo>
                  <a:cubicBezTo>
                    <a:pt x="604" y="906"/>
                    <a:pt x="604" y="906"/>
                    <a:pt x="604" y="906"/>
                  </a:cubicBezTo>
                  <a:cubicBezTo>
                    <a:pt x="661" y="715"/>
                    <a:pt x="661" y="715"/>
                    <a:pt x="661" y="715"/>
                  </a:cubicBezTo>
                  <a:cubicBezTo>
                    <a:pt x="688" y="715"/>
                    <a:pt x="688" y="715"/>
                    <a:pt x="688" y="715"/>
                  </a:cubicBezTo>
                  <a:cubicBezTo>
                    <a:pt x="688" y="715"/>
                    <a:pt x="688" y="715"/>
                    <a:pt x="688" y="715"/>
                  </a:cubicBezTo>
                  <a:cubicBezTo>
                    <a:pt x="727" y="715"/>
                    <a:pt x="727" y="715"/>
                    <a:pt x="727" y="715"/>
                  </a:cubicBezTo>
                  <a:cubicBezTo>
                    <a:pt x="730" y="715"/>
                    <a:pt x="730" y="715"/>
                    <a:pt x="730" y="715"/>
                  </a:cubicBezTo>
                  <a:cubicBezTo>
                    <a:pt x="965" y="715"/>
                    <a:pt x="965" y="715"/>
                    <a:pt x="965" y="715"/>
                  </a:cubicBezTo>
                  <a:cubicBezTo>
                    <a:pt x="910" y="905"/>
                    <a:pt x="910" y="905"/>
                    <a:pt x="910" y="905"/>
                  </a:cubicBezTo>
                  <a:cubicBezTo>
                    <a:pt x="1035" y="905"/>
                    <a:pt x="1035" y="905"/>
                    <a:pt x="1035" y="905"/>
                  </a:cubicBezTo>
                  <a:cubicBezTo>
                    <a:pt x="1088" y="715"/>
                    <a:pt x="1088" y="715"/>
                    <a:pt x="1088" y="715"/>
                  </a:cubicBezTo>
                  <a:cubicBezTo>
                    <a:pt x="1145" y="715"/>
                    <a:pt x="1145" y="715"/>
                    <a:pt x="1145" y="715"/>
                  </a:cubicBezTo>
                  <a:cubicBezTo>
                    <a:pt x="1146" y="905"/>
                    <a:pt x="1146" y="905"/>
                    <a:pt x="1146" y="905"/>
                  </a:cubicBezTo>
                  <a:cubicBezTo>
                    <a:pt x="1252" y="905"/>
                    <a:pt x="1252" y="905"/>
                    <a:pt x="1252" y="905"/>
                  </a:cubicBezTo>
                  <a:cubicBezTo>
                    <a:pt x="1372" y="715"/>
                    <a:pt x="1372" y="715"/>
                    <a:pt x="1372" y="715"/>
                  </a:cubicBezTo>
                  <a:cubicBezTo>
                    <a:pt x="1451" y="715"/>
                    <a:pt x="1451" y="715"/>
                    <a:pt x="1451" y="715"/>
                  </a:cubicBezTo>
                  <a:cubicBezTo>
                    <a:pt x="1410" y="905"/>
                    <a:pt x="1410" y="905"/>
                    <a:pt x="1410" y="905"/>
                  </a:cubicBezTo>
                  <a:cubicBezTo>
                    <a:pt x="1534" y="905"/>
                    <a:pt x="1534" y="905"/>
                    <a:pt x="1534" y="905"/>
                  </a:cubicBezTo>
                  <a:cubicBezTo>
                    <a:pt x="1574" y="715"/>
                    <a:pt x="1574" y="715"/>
                    <a:pt x="1574" y="715"/>
                  </a:cubicBezTo>
                  <a:cubicBezTo>
                    <a:pt x="1645" y="715"/>
                    <a:pt x="1645" y="715"/>
                    <a:pt x="1645" y="715"/>
                  </a:cubicBezTo>
                  <a:cubicBezTo>
                    <a:pt x="1643" y="774"/>
                    <a:pt x="1658" y="827"/>
                    <a:pt x="1697" y="863"/>
                  </a:cubicBezTo>
                  <a:cubicBezTo>
                    <a:pt x="1745" y="907"/>
                    <a:pt x="1818" y="916"/>
                    <a:pt x="1872" y="916"/>
                  </a:cubicBezTo>
                  <a:cubicBezTo>
                    <a:pt x="1947" y="916"/>
                    <a:pt x="2024" y="905"/>
                    <a:pt x="2102" y="888"/>
                  </a:cubicBezTo>
                  <a:cubicBezTo>
                    <a:pt x="2145" y="715"/>
                    <a:pt x="2145" y="715"/>
                    <a:pt x="2145" y="715"/>
                  </a:cubicBezTo>
                  <a:cubicBezTo>
                    <a:pt x="2285" y="715"/>
                    <a:pt x="2285" y="715"/>
                    <a:pt x="2285" y="715"/>
                  </a:cubicBezTo>
                  <a:cubicBezTo>
                    <a:pt x="2285" y="0"/>
                    <a:pt x="2285" y="0"/>
                    <a:pt x="2285" y="0"/>
                  </a:cubicBezTo>
                  <a:cubicBezTo>
                    <a:pt x="1778" y="0"/>
                    <a:pt x="1778" y="0"/>
                    <a:pt x="1778" y="0"/>
                  </a:cubicBezTo>
                  <a:cubicBezTo>
                    <a:pt x="1778" y="0"/>
                    <a:pt x="1778" y="0"/>
                    <a:pt x="1778" y="0"/>
                  </a:cubicBezTo>
                  <a:close/>
                  <a:moveTo>
                    <a:pt x="222" y="1195"/>
                  </a:moveTo>
                  <a:cubicBezTo>
                    <a:pt x="203" y="1286"/>
                    <a:pt x="203" y="1286"/>
                    <a:pt x="203" y="1286"/>
                  </a:cubicBezTo>
                  <a:cubicBezTo>
                    <a:pt x="200" y="1299"/>
                    <a:pt x="196" y="1320"/>
                    <a:pt x="220" y="1320"/>
                  </a:cubicBezTo>
                  <a:cubicBezTo>
                    <a:pt x="249" y="1320"/>
                    <a:pt x="253" y="1298"/>
                    <a:pt x="259" y="1272"/>
                  </a:cubicBezTo>
                  <a:cubicBezTo>
                    <a:pt x="275" y="1195"/>
                    <a:pt x="275" y="1195"/>
                    <a:pt x="275" y="1195"/>
                  </a:cubicBezTo>
                  <a:cubicBezTo>
                    <a:pt x="321" y="1195"/>
                    <a:pt x="321" y="1195"/>
                    <a:pt x="321" y="1195"/>
                  </a:cubicBezTo>
                  <a:cubicBezTo>
                    <a:pt x="300" y="1296"/>
                    <a:pt x="300" y="1296"/>
                    <a:pt x="300" y="1296"/>
                  </a:cubicBezTo>
                  <a:cubicBezTo>
                    <a:pt x="294" y="1329"/>
                    <a:pt x="293" y="1333"/>
                    <a:pt x="292" y="1337"/>
                  </a:cubicBezTo>
                  <a:cubicBezTo>
                    <a:pt x="292" y="1341"/>
                    <a:pt x="291" y="1344"/>
                    <a:pt x="291" y="1348"/>
                  </a:cubicBezTo>
                  <a:cubicBezTo>
                    <a:pt x="247" y="1348"/>
                    <a:pt x="247" y="1348"/>
                    <a:pt x="247" y="1348"/>
                  </a:cubicBezTo>
                  <a:cubicBezTo>
                    <a:pt x="250" y="1328"/>
                    <a:pt x="250" y="1328"/>
                    <a:pt x="250" y="1328"/>
                  </a:cubicBezTo>
                  <a:cubicBezTo>
                    <a:pt x="244" y="1334"/>
                    <a:pt x="229" y="1352"/>
                    <a:pt x="200" y="1352"/>
                  </a:cubicBezTo>
                  <a:cubicBezTo>
                    <a:pt x="179" y="1352"/>
                    <a:pt x="164" y="1343"/>
                    <a:pt x="158" y="1331"/>
                  </a:cubicBezTo>
                  <a:cubicBezTo>
                    <a:pt x="151" y="1319"/>
                    <a:pt x="155" y="1297"/>
                    <a:pt x="157" y="1290"/>
                  </a:cubicBezTo>
                  <a:cubicBezTo>
                    <a:pt x="177" y="1195"/>
                    <a:pt x="177" y="1195"/>
                    <a:pt x="177" y="1195"/>
                  </a:cubicBezTo>
                  <a:cubicBezTo>
                    <a:pt x="222" y="1195"/>
                    <a:pt x="222" y="1195"/>
                    <a:pt x="222" y="1195"/>
                  </a:cubicBezTo>
                  <a:cubicBezTo>
                    <a:pt x="222" y="1195"/>
                    <a:pt x="222" y="1195"/>
                    <a:pt x="222" y="1195"/>
                  </a:cubicBezTo>
                  <a:close/>
                  <a:moveTo>
                    <a:pt x="514" y="1225"/>
                  </a:moveTo>
                  <a:cubicBezTo>
                    <a:pt x="550" y="1225"/>
                    <a:pt x="550" y="1225"/>
                    <a:pt x="550" y="1225"/>
                  </a:cubicBezTo>
                  <a:cubicBezTo>
                    <a:pt x="556" y="1196"/>
                    <a:pt x="556" y="1196"/>
                    <a:pt x="556" y="1196"/>
                  </a:cubicBezTo>
                  <a:cubicBezTo>
                    <a:pt x="520" y="1196"/>
                    <a:pt x="520" y="1196"/>
                    <a:pt x="520" y="1196"/>
                  </a:cubicBezTo>
                  <a:cubicBezTo>
                    <a:pt x="530" y="1149"/>
                    <a:pt x="530" y="1149"/>
                    <a:pt x="530" y="1149"/>
                  </a:cubicBezTo>
                  <a:cubicBezTo>
                    <a:pt x="482" y="1166"/>
                    <a:pt x="482" y="1166"/>
                    <a:pt x="482" y="1166"/>
                  </a:cubicBezTo>
                  <a:cubicBezTo>
                    <a:pt x="475" y="1196"/>
                    <a:pt x="475" y="1196"/>
                    <a:pt x="475" y="1196"/>
                  </a:cubicBezTo>
                  <a:cubicBezTo>
                    <a:pt x="414" y="1196"/>
                    <a:pt x="414" y="1196"/>
                    <a:pt x="414" y="1196"/>
                  </a:cubicBezTo>
                  <a:cubicBezTo>
                    <a:pt x="424" y="1149"/>
                    <a:pt x="424" y="1149"/>
                    <a:pt x="424" y="1149"/>
                  </a:cubicBezTo>
                  <a:cubicBezTo>
                    <a:pt x="376" y="1166"/>
                    <a:pt x="376" y="1166"/>
                    <a:pt x="376" y="1166"/>
                  </a:cubicBezTo>
                  <a:cubicBezTo>
                    <a:pt x="369" y="1196"/>
                    <a:pt x="369" y="1196"/>
                    <a:pt x="369" y="1196"/>
                  </a:cubicBezTo>
                  <a:cubicBezTo>
                    <a:pt x="340" y="1196"/>
                    <a:pt x="340" y="1196"/>
                    <a:pt x="340" y="1196"/>
                  </a:cubicBezTo>
                  <a:cubicBezTo>
                    <a:pt x="333" y="1225"/>
                    <a:pt x="333" y="1225"/>
                    <a:pt x="333" y="1225"/>
                  </a:cubicBezTo>
                  <a:cubicBezTo>
                    <a:pt x="363" y="1225"/>
                    <a:pt x="363" y="1225"/>
                    <a:pt x="363" y="1225"/>
                  </a:cubicBezTo>
                  <a:cubicBezTo>
                    <a:pt x="345" y="1310"/>
                    <a:pt x="345" y="1310"/>
                    <a:pt x="345" y="1310"/>
                  </a:cubicBezTo>
                  <a:cubicBezTo>
                    <a:pt x="342" y="1322"/>
                    <a:pt x="336" y="1351"/>
                    <a:pt x="382" y="1351"/>
                  </a:cubicBezTo>
                  <a:cubicBezTo>
                    <a:pt x="389" y="1351"/>
                    <a:pt x="402" y="1350"/>
                    <a:pt x="417" y="1346"/>
                  </a:cubicBezTo>
                  <a:cubicBezTo>
                    <a:pt x="424" y="1317"/>
                    <a:pt x="424" y="1317"/>
                    <a:pt x="424" y="1317"/>
                  </a:cubicBezTo>
                  <a:cubicBezTo>
                    <a:pt x="418" y="1317"/>
                    <a:pt x="415" y="1317"/>
                    <a:pt x="408" y="1317"/>
                  </a:cubicBezTo>
                  <a:cubicBezTo>
                    <a:pt x="388" y="1317"/>
                    <a:pt x="391" y="1309"/>
                    <a:pt x="393" y="1295"/>
                  </a:cubicBezTo>
                  <a:cubicBezTo>
                    <a:pt x="408" y="1225"/>
                    <a:pt x="408" y="1225"/>
                    <a:pt x="408" y="1225"/>
                  </a:cubicBezTo>
                  <a:cubicBezTo>
                    <a:pt x="469" y="1225"/>
                    <a:pt x="469" y="1225"/>
                    <a:pt x="469" y="1225"/>
                  </a:cubicBezTo>
                  <a:cubicBezTo>
                    <a:pt x="451" y="1310"/>
                    <a:pt x="451" y="1310"/>
                    <a:pt x="451" y="1310"/>
                  </a:cubicBezTo>
                  <a:cubicBezTo>
                    <a:pt x="448" y="1322"/>
                    <a:pt x="442" y="1351"/>
                    <a:pt x="488" y="1351"/>
                  </a:cubicBezTo>
                  <a:cubicBezTo>
                    <a:pt x="495" y="1351"/>
                    <a:pt x="508" y="1350"/>
                    <a:pt x="523" y="1346"/>
                  </a:cubicBezTo>
                  <a:cubicBezTo>
                    <a:pt x="530" y="1317"/>
                    <a:pt x="530" y="1317"/>
                    <a:pt x="530" y="1317"/>
                  </a:cubicBezTo>
                  <a:cubicBezTo>
                    <a:pt x="524" y="1317"/>
                    <a:pt x="521" y="1317"/>
                    <a:pt x="514" y="1317"/>
                  </a:cubicBezTo>
                  <a:cubicBezTo>
                    <a:pt x="494" y="1317"/>
                    <a:pt x="496" y="1309"/>
                    <a:pt x="499" y="1295"/>
                  </a:cubicBezTo>
                  <a:cubicBezTo>
                    <a:pt x="514" y="1225"/>
                    <a:pt x="514" y="1225"/>
                    <a:pt x="514" y="1225"/>
                  </a:cubicBezTo>
                  <a:cubicBezTo>
                    <a:pt x="514" y="1225"/>
                    <a:pt x="514" y="1225"/>
                    <a:pt x="514" y="1225"/>
                  </a:cubicBezTo>
                  <a:close/>
                  <a:moveTo>
                    <a:pt x="579" y="1194"/>
                  </a:moveTo>
                  <a:cubicBezTo>
                    <a:pt x="624" y="1194"/>
                    <a:pt x="624" y="1194"/>
                    <a:pt x="624" y="1194"/>
                  </a:cubicBezTo>
                  <a:cubicBezTo>
                    <a:pt x="591" y="1348"/>
                    <a:pt x="591" y="1348"/>
                    <a:pt x="591" y="1348"/>
                  </a:cubicBezTo>
                  <a:cubicBezTo>
                    <a:pt x="546" y="1348"/>
                    <a:pt x="546" y="1348"/>
                    <a:pt x="546" y="1348"/>
                  </a:cubicBezTo>
                  <a:cubicBezTo>
                    <a:pt x="579" y="1194"/>
                    <a:pt x="579" y="1194"/>
                    <a:pt x="579" y="1194"/>
                  </a:cubicBezTo>
                  <a:cubicBezTo>
                    <a:pt x="579" y="1194"/>
                    <a:pt x="579" y="1194"/>
                    <a:pt x="579" y="1194"/>
                  </a:cubicBezTo>
                  <a:close/>
                  <a:moveTo>
                    <a:pt x="591" y="1129"/>
                  </a:moveTo>
                  <a:cubicBezTo>
                    <a:pt x="640" y="1129"/>
                    <a:pt x="640" y="1129"/>
                    <a:pt x="640" y="1129"/>
                  </a:cubicBezTo>
                  <a:cubicBezTo>
                    <a:pt x="631" y="1168"/>
                    <a:pt x="631" y="1168"/>
                    <a:pt x="631" y="1168"/>
                  </a:cubicBezTo>
                  <a:cubicBezTo>
                    <a:pt x="583" y="1168"/>
                    <a:pt x="583" y="1168"/>
                    <a:pt x="583" y="1168"/>
                  </a:cubicBezTo>
                  <a:cubicBezTo>
                    <a:pt x="591" y="1129"/>
                    <a:pt x="591" y="1129"/>
                    <a:pt x="591" y="1129"/>
                  </a:cubicBezTo>
                  <a:cubicBezTo>
                    <a:pt x="591" y="1129"/>
                    <a:pt x="591" y="1129"/>
                    <a:pt x="591" y="1129"/>
                  </a:cubicBezTo>
                  <a:close/>
                  <a:moveTo>
                    <a:pt x="653" y="1222"/>
                  </a:moveTo>
                  <a:cubicBezTo>
                    <a:pt x="654" y="1221"/>
                    <a:pt x="657" y="1205"/>
                    <a:pt x="659" y="1194"/>
                  </a:cubicBezTo>
                  <a:cubicBezTo>
                    <a:pt x="702" y="1194"/>
                    <a:pt x="702" y="1194"/>
                    <a:pt x="702" y="1194"/>
                  </a:cubicBezTo>
                  <a:cubicBezTo>
                    <a:pt x="698" y="1217"/>
                    <a:pt x="698" y="1217"/>
                    <a:pt x="698" y="1217"/>
                  </a:cubicBezTo>
                  <a:cubicBezTo>
                    <a:pt x="704" y="1210"/>
                    <a:pt x="720" y="1191"/>
                    <a:pt x="753" y="1191"/>
                  </a:cubicBezTo>
                  <a:cubicBezTo>
                    <a:pt x="784" y="1191"/>
                    <a:pt x="793" y="1209"/>
                    <a:pt x="794" y="1220"/>
                  </a:cubicBezTo>
                  <a:cubicBezTo>
                    <a:pt x="796" y="1229"/>
                    <a:pt x="795" y="1236"/>
                    <a:pt x="789" y="1265"/>
                  </a:cubicBezTo>
                  <a:cubicBezTo>
                    <a:pt x="771" y="1348"/>
                    <a:pt x="771" y="1348"/>
                    <a:pt x="771" y="1348"/>
                  </a:cubicBezTo>
                  <a:cubicBezTo>
                    <a:pt x="725" y="1348"/>
                    <a:pt x="725" y="1348"/>
                    <a:pt x="725" y="1348"/>
                  </a:cubicBezTo>
                  <a:cubicBezTo>
                    <a:pt x="746" y="1253"/>
                    <a:pt x="746" y="1253"/>
                    <a:pt x="746" y="1253"/>
                  </a:cubicBezTo>
                  <a:cubicBezTo>
                    <a:pt x="747" y="1246"/>
                    <a:pt x="748" y="1241"/>
                    <a:pt x="746" y="1236"/>
                  </a:cubicBezTo>
                  <a:cubicBezTo>
                    <a:pt x="745" y="1230"/>
                    <a:pt x="739" y="1223"/>
                    <a:pt x="728" y="1223"/>
                  </a:cubicBezTo>
                  <a:cubicBezTo>
                    <a:pt x="718" y="1223"/>
                    <a:pt x="708" y="1227"/>
                    <a:pt x="702" y="1235"/>
                  </a:cubicBezTo>
                  <a:cubicBezTo>
                    <a:pt x="698" y="1239"/>
                    <a:pt x="694" y="1246"/>
                    <a:pt x="691" y="1258"/>
                  </a:cubicBezTo>
                  <a:cubicBezTo>
                    <a:pt x="672" y="1348"/>
                    <a:pt x="672" y="1348"/>
                    <a:pt x="672" y="1348"/>
                  </a:cubicBezTo>
                  <a:cubicBezTo>
                    <a:pt x="627" y="1348"/>
                    <a:pt x="627" y="1348"/>
                    <a:pt x="627" y="1348"/>
                  </a:cubicBezTo>
                  <a:cubicBezTo>
                    <a:pt x="653" y="1222"/>
                    <a:pt x="653" y="1222"/>
                    <a:pt x="653" y="1222"/>
                  </a:cubicBezTo>
                  <a:cubicBezTo>
                    <a:pt x="653" y="1222"/>
                    <a:pt x="653" y="1222"/>
                    <a:pt x="653" y="1222"/>
                  </a:cubicBezTo>
                  <a:close/>
                  <a:moveTo>
                    <a:pt x="985" y="1196"/>
                  </a:moveTo>
                  <a:cubicBezTo>
                    <a:pt x="981" y="1207"/>
                    <a:pt x="978" y="1218"/>
                    <a:pt x="975" y="1233"/>
                  </a:cubicBezTo>
                  <a:cubicBezTo>
                    <a:pt x="951" y="1346"/>
                    <a:pt x="951" y="1346"/>
                    <a:pt x="951" y="1346"/>
                  </a:cubicBezTo>
                  <a:cubicBezTo>
                    <a:pt x="939" y="1403"/>
                    <a:pt x="891" y="1409"/>
                    <a:pt x="861" y="1409"/>
                  </a:cubicBezTo>
                  <a:cubicBezTo>
                    <a:pt x="839" y="1409"/>
                    <a:pt x="797" y="1406"/>
                    <a:pt x="804" y="1359"/>
                  </a:cubicBezTo>
                  <a:cubicBezTo>
                    <a:pt x="847" y="1359"/>
                    <a:pt x="847" y="1359"/>
                    <a:pt x="847" y="1359"/>
                  </a:cubicBezTo>
                  <a:cubicBezTo>
                    <a:pt x="847" y="1362"/>
                    <a:pt x="847" y="1367"/>
                    <a:pt x="850" y="1372"/>
                  </a:cubicBezTo>
                  <a:cubicBezTo>
                    <a:pt x="852" y="1376"/>
                    <a:pt x="858" y="1380"/>
                    <a:pt x="869" y="1380"/>
                  </a:cubicBezTo>
                  <a:cubicBezTo>
                    <a:pt x="883" y="1380"/>
                    <a:pt x="896" y="1374"/>
                    <a:pt x="902" y="1360"/>
                  </a:cubicBezTo>
                  <a:cubicBezTo>
                    <a:pt x="905" y="1353"/>
                    <a:pt x="906" y="1347"/>
                    <a:pt x="912" y="1324"/>
                  </a:cubicBezTo>
                  <a:cubicBezTo>
                    <a:pt x="893" y="1343"/>
                    <a:pt x="877" y="1345"/>
                    <a:pt x="866" y="1345"/>
                  </a:cubicBezTo>
                  <a:cubicBezTo>
                    <a:pt x="822" y="1345"/>
                    <a:pt x="809" y="1307"/>
                    <a:pt x="817" y="1270"/>
                  </a:cubicBezTo>
                  <a:cubicBezTo>
                    <a:pt x="825" y="1231"/>
                    <a:pt x="855" y="1194"/>
                    <a:pt x="899" y="1194"/>
                  </a:cubicBezTo>
                  <a:cubicBezTo>
                    <a:pt x="927" y="1194"/>
                    <a:pt x="934" y="1209"/>
                    <a:pt x="937" y="1216"/>
                  </a:cubicBezTo>
                  <a:cubicBezTo>
                    <a:pt x="943" y="1196"/>
                    <a:pt x="943" y="1196"/>
                    <a:pt x="943" y="1196"/>
                  </a:cubicBezTo>
                  <a:cubicBezTo>
                    <a:pt x="985" y="1196"/>
                    <a:pt x="985" y="1196"/>
                    <a:pt x="985" y="1196"/>
                  </a:cubicBezTo>
                  <a:cubicBezTo>
                    <a:pt x="985" y="1196"/>
                    <a:pt x="985" y="1196"/>
                    <a:pt x="985" y="1196"/>
                  </a:cubicBezTo>
                  <a:close/>
                  <a:moveTo>
                    <a:pt x="883" y="1315"/>
                  </a:moveTo>
                  <a:cubicBezTo>
                    <a:pt x="914" y="1315"/>
                    <a:pt x="922" y="1277"/>
                    <a:pt x="924" y="1271"/>
                  </a:cubicBezTo>
                  <a:cubicBezTo>
                    <a:pt x="927" y="1253"/>
                    <a:pt x="930" y="1224"/>
                    <a:pt x="903" y="1224"/>
                  </a:cubicBezTo>
                  <a:cubicBezTo>
                    <a:pt x="886" y="1224"/>
                    <a:pt x="869" y="1237"/>
                    <a:pt x="862" y="1270"/>
                  </a:cubicBezTo>
                  <a:cubicBezTo>
                    <a:pt x="861" y="1277"/>
                    <a:pt x="853" y="1315"/>
                    <a:pt x="883" y="1315"/>
                  </a:cubicBezTo>
                  <a:moveTo>
                    <a:pt x="1164" y="1346"/>
                  </a:moveTo>
                  <a:cubicBezTo>
                    <a:pt x="1149" y="1350"/>
                    <a:pt x="1136" y="1351"/>
                    <a:pt x="1129" y="1351"/>
                  </a:cubicBezTo>
                  <a:cubicBezTo>
                    <a:pt x="1083" y="1351"/>
                    <a:pt x="1089" y="1322"/>
                    <a:pt x="1092" y="1310"/>
                  </a:cubicBezTo>
                  <a:cubicBezTo>
                    <a:pt x="1110" y="1225"/>
                    <a:pt x="1110" y="1225"/>
                    <a:pt x="1110" y="1225"/>
                  </a:cubicBezTo>
                  <a:cubicBezTo>
                    <a:pt x="1080" y="1225"/>
                    <a:pt x="1080" y="1225"/>
                    <a:pt x="1080" y="1225"/>
                  </a:cubicBezTo>
                  <a:cubicBezTo>
                    <a:pt x="1087" y="1196"/>
                    <a:pt x="1087" y="1196"/>
                    <a:pt x="1087" y="1196"/>
                  </a:cubicBezTo>
                  <a:cubicBezTo>
                    <a:pt x="1116" y="1196"/>
                    <a:pt x="1116" y="1196"/>
                    <a:pt x="1116" y="1196"/>
                  </a:cubicBezTo>
                  <a:cubicBezTo>
                    <a:pt x="1123" y="1166"/>
                    <a:pt x="1123" y="1166"/>
                    <a:pt x="1123" y="1166"/>
                  </a:cubicBezTo>
                  <a:cubicBezTo>
                    <a:pt x="1171" y="1149"/>
                    <a:pt x="1171" y="1149"/>
                    <a:pt x="1171" y="1149"/>
                  </a:cubicBezTo>
                  <a:cubicBezTo>
                    <a:pt x="1161" y="1196"/>
                    <a:pt x="1161" y="1196"/>
                    <a:pt x="1161" y="1196"/>
                  </a:cubicBezTo>
                  <a:cubicBezTo>
                    <a:pt x="1198" y="1196"/>
                    <a:pt x="1198" y="1196"/>
                    <a:pt x="1198" y="1196"/>
                  </a:cubicBezTo>
                  <a:cubicBezTo>
                    <a:pt x="1191" y="1225"/>
                    <a:pt x="1191" y="1225"/>
                    <a:pt x="1191" y="1225"/>
                  </a:cubicBezTo>
                  <a:cubicBezTo>
                    <a:pt x="1155" y="1225"/>
                    <a:pt x="1155" y="1225"/>
                    <a:pt x="1155" y="1225"/>
                  </a:cubicBezTo>
                  <a:cubicBezTo>
                    <a:pt x="1140" y="1295"/>
                    <a:pt x="1140" y="1295"/>
                    <a:pt x="1140" y="1295"/>
                  </a:cubicBezTo>
                  <a:cubicBezTo>
                    <a:pt x="1137" y="1309"/>
                    <a:pt x="1135" y="1317"/>
                    <a:pt x="1155" y="1317"/>
                  </a:cubicBezTo>
                  <a:cubicBezTo>
                    <a:pt x="1162" y="1317"/>
                    <a:pt x="1165" y="1317"/>
                    <a:pt x="1171" y="1317"/>
                  </a:cubicBezTo>
                  <a:cubicBezTo>
                    <a:pt x="1164" y="1346"/>
                    <a:pt x="1164" y="1346"/>
                    <a:pt x="1164" y="1346"/>
                  </a:cubicBezTo>
                  <a:cubicBezTo>
                    <a:pt x="1164" y="1346"/>
                    <a:pt x="1164" y="1346"/>
                    <a:pt x="1164" y="1346"/>
                  </a:cubicBezTo>
                  <a:close/>
                  <a:moveTo>
                    <a:pt x="1235" y="1129"/>
                  </a:moveTo>
                  <a:cubicBezTo>
                    <a:pt x="1280" y="1129"/>
                    <a:pt x="1280" y="1129"/>
                    <a:pt x="1280" y="1129"/>
                  </a:cubicBezTo>
                  <a:cubicBezTo>
                    <a:pt x="1261" y="1216"/>
                    <a:pt x="1261" y="1216"/>
                    <a:pt x="1261" y="1216"/>
                  </a:cubicBezTo>
                  <a:cubicBezTo>
                    <a:pt x="1268" y="1208"/>
                    <a:pt x="1283" y="1193"/>
                    <a:pt x="1311" y="1193"/>
                  </a:cubicBezTo>
                  <a:cubicBezTo>
                    <a:pt x="1334" y="1193"/>
                    <a:pt x="1346" y="1204"/>
                    <a:pt x="1351" y="1214"/>
                  </a:cubicBezTo>
                  <a:cubicBezTo>
                    <a:pt x="1355" y="1221"/>
                    <a:pt x="1356" y="1235"/>
                    <a:pt x="1352" y="1255"/>
                  </a:cubicBezTo>
                  <a:cubicBezTo>
                    <a:pt x="1332" y="1348"/>
                    <a:pt x="1332" y="1348"/>
                    <a:pt x="1332" y="1348"/>
                  </a:cubicBezTo>
                  <a:cubicBezTo>
                    <a:pt x="1288" y="1348"/>
                    <a:pt x="1288" y="1348"/>
                    <a:pt x="1288" y="1348"/>
                  </a:cubicBezTo>
                  <a:cubicBezTo>
                    <a:pt x="1307" y="1256"/>
                    <a:pt x="1307" y="1256"/>
                    <a:pt x="1307" y="1256"/>
                  </a:cubicBezTo>
                  <a:cubicBezTo>
                    <a:pt x="1309" y="1248"/>
                    <a:pt x="1314" y="1223"/>
                    <a:pt x="1289" y="1223"/>
                  </a:cubicBezTo>
                  <a:cubicBezTo>
                    <a:pt x="1276" y="1223"/>
                    <a:pt x="1259" y="1230"/>
                    <a:pt x="1253" y="1254"/>
                  </a:cubicBezTo>
                  <a:cubicBezTo>
                    <a:pt x="1234" y="1348"/>
                    <a:pt x="1234" y="1348"/>
                    <a:pt x="1234" y="1348"/>
                  </a:cubicBezTo>
                  <a:cubicBezTo>
                    <a:pt x="1189" y="1348"/>
                    <a:pt x="1189" y="1348"/>
                    <a:pt x="1189" y="1348"/>
                  </a:cubicBezTo>
                  <a:cubicBezTo>
                    <a:pt x="1235" y="1129"/>
                    <a:pt x="1235" y="1129"/>
                    <a:pt x="1235" y="1129"/>
                  </a:cubicBezTo>
                  <a:cubicBezTo>
                    <a:pt x="1235" y="1129"/>
                    <a:pt x="1235" y="1129"/>
                    <a:pt x="1235" y="1129"/>
                  </a:cubicBezTo>
                  <a:close/>
                  <a:moveTo>
                    <a:pt x="1387" y="1232"/>
                  </a:moveTo>
                  <a:cubicBezTo>
                    <a:pt x="1389" y="1225"/>
                    <a:pt x="1392" y="1203"/>
                    <a:pt x="1393" y="1194"/>
                  </a:cubicBezTo>
                  <a:cubicBezTo>
                    <a:pt x="1435" y="1194"/>
                    <a:pt x="1435" y="1194"/>
                    <a:pt x="1435" y="1194"/>
                  </a:cubicBezTo>
                  <a:cubicBezTo>
                    <a:pt x="1430" y="1223"/>
                    <a:pt x="1430" y="1223"/>
                    <a:pt x="1430" y="1223"/>
                  </a:cubicBezTo>
                  <a:cubicBezTo>
                    <a:pt x="1438" y="1211"/>
                    <a:pt x="1452" y="1192"/>
                    <a:pt x="1489" y="1194"/>
                  </a:cubicBezTo>
                  <a:cubicBezTo>
                    <a:pt x="1480" y="1234"/>
                    <a:pt x="1480" y="1234"/>
                    <a:pt x="1480" y="1234"/>
                  </a:cubicBezTo>
                  <a:cubicBezTo>
                    <a:pt x="1435" y="1230"/>
                    <a:pt x="1428" y="1253"/>
                    <a:pt x="1424" y="1273"/>
                  </a:cubicBezTo>
                  <a:cubicBezTo>
                    <a:pt x="1408" y="1348"/>
                    <a:pt x="1408" y="1348"/>
                    <a:pt x="1408" y="1348"/>
                  </a:cubicBezTo>
                  <a:cubicBezTo>
                    <a:pt x="1363" y="1348"/>
                    <a:pt x="1363" y="1348"/>
                    <a:pt x="1363" y="1348"/>
                  </a:cubicBezTo>
                  <a:cubicBezTo>
                    <a:pt x="1387" y="1232"/>
                    <a:pt x="1387" y="1232"/>
                    <a:pt x="1387" y="1232"/>
                  </a:cubicBezTo>
                  <a:cubicBezTo>
                    <a:pt x="1387" y="1232"/>
                    <a:pt x="1387" y="1232"/>
                    <a:pt x="1387" y="1232"/>
                  </a:cubicBezTo>
                  <a:close/>
                  <a:moveTo>
                    <a:pt x="1582" y="1191"/>
                  </a:moveTo>
                  <a:cubicBezTo>
                    <a:pt x="1637" y="1191"/>
                    <a:pt x="1654" y="1229"/>
                    <a:pt x="1644" y="1271"/>
                  </a:cubicBezTo>
                  <a:cubicBezTo>
                    <a:pt x="1635" y="1315"/>
                    <a:pt x="1602" y="1353"/>
                    <a:pt x="1546" y="1353"/>
                  </a:cubicBezTo>
                  <a:cubicBezTo>
                    <a:pt x="1503" y="1353"/>
                    <a:pt x="1474" y="1326"/>
                    <a:pt x="1485" y="1273"/>
                  </a:cubicBezTo>
                  <a:cubicBezTo>
                    <a:pt x="1493" y="1236"/>
                    <a:pt x="1521" y="1191"/>
                    <a:pt x="1582" y="1191"/>
                  </a:cubicBezTo>
                  <a:moveTo>
                    <a:pt x="1555" y="1322"/>
                  </a:moveTo>
                  <a:cubicBezTo>
                    <a:pt x="1574" y="1322"/>
                    <a:pt x="1590" y="1310"/>
                    <a:pt x="1599" y="1270"/>
                  </a:cubicBezTo>
                  <a:cubicBezTo>
                    <a:pt x="1603" y="1250"/>
                    <a:pt x="1605" y="1221"/>
                    <a:pt x="1575" y="1221"/>
                  </a:cubicBezTo>
                  <a:cubicBezTo>
                    <a:pt x="1543" y="1221"/>
                    <a:pt x="1534" y="1259"/>
                    <a:pt x="1531" y="1273"/>
                  </a:cubicBezTo>
                  <a:cubicBezTo>
                    <a:pt x="1524" y="1307"/>
                    <a:pt x="1532" y="1322"/>
                    <a:pt x="1555" y="1322"/>
                  </a:cubicBezTo>
                  <a:moveTo>
                    <a:pt x="1734" y="1195"/>
                  </a:moveTo>
                  <a:cubicBezTo>
                    <a:pt x="1714" y="1286"/>
                    <a:pt x="1714" y="1286"/>
                    <a:pt x="1714" y="1286"/>
                  </a:cubicBezTo>
                  <a:cubicBezTo>
                    <a:pt x="1711" y="1299"/>
                    <a:pt x="1707" y="1320"/>
                    <a:pt x="1731" y="1320"/>
                  </a:cubicBezTo>
                  <a:cubicBezTo>
                    <a:pt x="1760" y="1320"/>
                    <a:pt x="1765" y="1298"/>
                    <a:pt x="1770" y="1272"/>
                  </a:cubicBezTo>
                  <a:cubicBezTo>
                    <a:pt x="1786" y="1195"/>
                    <a:pt x="1786" y="1195"/>
                    <a:pt x="1786" y="1195"/>
                  </a:cubicBezTo>
                  <a:cubicBezTo>
                    <a:pt x="1833" y="1195"/>
                    <a:pt x="1833" y="1195"/>
                    <a:pt x="1833" y="1195"/>
                  </a:cubicBezTo>
                  <a:cubicBezTo>
                    <a:pt x="1811" y="1296"/>
                    <a:pt x="1811" y="1296"/>
                    <a:pt x="1811" y="1296"/>
                  </a:cubicBezTo>
                  <a:cubicBezTo>
                    <a:pt x="1805" y="1329"/>
                    <a:pt x="1804" y="1333"/>
                    <a:pt x="1804" y="1337"/>
                  </a:cubicBezTo>
                  <a:cubicBezTo>
                    <a:pt x="1803" y="1341"/>
                    <a:pt x="1802" y="1344"/>
                    <a:pt x="1802" y="1348"/>
                  </a:cubicBezTo>
                  <a:cubicBezTo>
                    <a:pt x="1758" y="1348"/>
                    <a:pt x="1758" y="1348"/>
                    <a:pt x="1758" y="1348"/>
                  </a:cubicBezTo>
                  <a:cubicBezTo>
                    <a:pt x="1761" y="1328"/>
                    <a:pt x="1761" y="1328"/>
                    <a:pt x="1761" y="1328"/>
                  </a:cubicBezTo>
                  <a:cubicBezTo>
                    <a:pt x="1756" y="1334"/>
                    <a:pt x="1740" y="1352"/>
                    <a:pt x="1711" y="1352"/>
                  </a:cubicBezTo>
                  <a:cubicBezTo>
                    <a:pt x="1690" y="1352"/>
                    <a:pt x="1675" y="1343"/>
                    <a:pt x="1669" y="1331"/>
                  </a:cubicBezTo>
                  <a:cubicBezTo>
                    <a:pt x="1662" y="1319"/>
                    <a:pt x="1666" y="1297"/>
                    <a:pt x="1668" y="1290"/>
                  </a:cubicBezTo>
                  <a:cubicBezTo>
                    <a:pt x="1688" y="1195"/>
                    <a:pt x="1688" y="1195"/>
                    <a:pt x="1688" y="1195"/>
                  </a:cubicBezTo>
                  <a:cubicBezTo>
                    <a:pt x="1734" y="1195"/>
                    <a:pt x="1734" y="1195"/>
                    <a:pt x="1734" y="1195"/>
                  </a:cubicBezTo>
                  <a:cubicBezTo>
                    <a:pt x="1734" y="1195"/>
                    <a:pt x="1734" y="1195"/>
                    <a:pt x="1734" y="1195"/>
                  </a:cubicBezTo>
                  <a:close/>
                  <a:moveTo>
                    <a:pt x="2010" y="1196"/>
                  </a:moveTo>
                  <a:cubicBezTo>
                    <a:pt x="2006" y="1207"/>
                    <a:pt x="2003" y="1218"/>
                    <a:pt x="2000" y="1233"/>
                  </a:cubicBezTo>
                  <a:cubicBezTo>
                    <a:pt x="1976" y="1346"/>
                    <a:pt x="1976" y="1346"/>
                    <a:pt x="1976" y="1346"/>
                  </a:cubicBezTo>
                  <a:cubicBezTo>
                    <a:pt x="1964" y="1403"/>
                    <a:pt x="1915" y="1409"/>
                    <a:pt x="1886" y="1409"/>
                  </a:cubicBezTo>
                  <a:cubicBezTo>
                    <a:pt x="1864" y="1409"/>
                    <a:pt x="1822" y="1406"/>
                    <a:pt x="1829" y="1359"/>
                  </a:cubicBezTo>
                  <a:cubicBezTo>
                    <a:pt x="1872" y="1359"/>
                    <a:pt x="1872" y="1359"/>
                    <a:pt x="1872" y="1359"/>
                  </a:cubicBezTo>
                  <a:cubicBezTo>
                    <a:pt x="1872" y="1362"/>
                    <a:pt x="1871" y="1367"/>
                    <a:pt x="1874" y="1372"/>
                  </a:cubicBezTo>
                  <a:cubicBezTo>
                    <a:pt x="1877" y="1376"/>
                    <a:pt x="1883" y="1380"/>
                    <a:pt x="1894" y="1380"/>
                  </a:cubicBezTo>
                  <a:cubicBezTo>
                    <a:pt x="1908" y="1380"/>
                    <a:pt x="1921" y="1374"/>
                    <a:pt x="1926" y="1360"/>
                  </a:cubicBezTo>
                  <a:cubicBezTo>
                    <a:pt x="1930" y="1353"/>
                    <a:pt x="1931" y="1347"/>
                    <a:pt x="1937" y="1324"/>
                  </a:cubicBezTo>
                  <a:cubicBezTo>
                    <a:pt x="1918" y="1343"/>
                    <a:pt x="1901" y="1345"/>
                    <a:pt x="1891" y="1345"/>
                  </a:cubicBezTo>
                  <a:cubicBezTo>
                    <a:pt x="1847" y="1345"/>
                    <a:pt x="1834" y="1307"/>
                    <a:pt x="1842" y="1270"/>
                  </a:cubicBezTo>
                  <a:cubicBezTo>
                    <a:pt x="1850" y="1231"/>
                    <a:pt x="1880" y="1194"/>
                    <a:pt x="1924" y="1194"/>
                  </a:cubicBezTo>
                  <a:cubicBezTo>
                    <a:pt x="1952" y="1194"/>
                    <a:pt x="1959" y="1209"/>
                    <a:pt x="1962" y="1216"/>
                  </a:cubicBezTo>
                  <a:cubicBezTo>
                    <a:pt x="1968" y="1196"/>
                    <a:pt x="1968" y="1196"/>
                    <a:pt x="1968" y="1196"/>
                  </a:cubicBezTo>
                  <a:cubicBezTo>
                    <a:pt x="2010" y="1196"/>
                    <a:pt x="2010" y="1196"/>
                    <a:pt x="2010" y="1196"/>
                  </a:cubicBezTo>
                  <a:cubicBezTo>
                    <a:pt x="2010" y="1196"/>
                    <a:pt x="2010" y="1196"/>
                    <a:pt x="2010" y="1196"/>
                  </a:cubicBezTo>
                  <a:close/>
                  <a:moveTo>
                    <a:pt x="1908" y="1315"/>
                  </a:moveTo>
                  <a:cubicBezTo>
                    <a:pt x="1939" y="1315"/>
                    <a:pt x="1947" y="1277"/>
                    <a:pt x="1948" y="1271"/>
                  </a:cubicBezTo>
                  <a:cubicBezTo>
                    <a:pt x="1952" y="1253"/>
                    <a:pt x="1955" y="1224"/>
                    <a:pt x="1928" y="1224"/>
                  </a:cubicBezTo>
                  <a:cubicBezTo>
                    <a:pt x="1911" y="1224"/>
                    <a:pt x="1894" y="1237"/>
                    <a:pt x="1887" y="1270"/>
                  </a:cubicBezTo>
                  <a:cubicBezTo>
                    <a:pt x="1885" y="1277"/>
                    <a:pt x="1878" y="1315"/>
                    <a:pt x="1908" y="1315"/>
                  </a:cubicBezTo>
                  <a:moveTo>
                    <a:pt x="2058" y="1129"/>
                  </a:moveTo>
                  <a:cubicBezTo>
                    <a:pt x="2102" y="1129"/>
                    <a:pt x="2102" y="1129"/>
                    <a:pt x="2102" y="1129"/>
                  </a:cubicBezTo>
                  <a:cubicBezTo>
                    <a:pt x="2084" y="1216"/>
                    <a:pt x="2084" y="1216"/>
                    <a:pt x="2084" y="1216"/>
                  </a:cubicBezTo>
                  <a:cubicBezTo>
                    <a:pt x="2091" y="1208"/>
                    <a:pt x="2105" y="1193"/>
                    <a:pt x="2133" y="1193"/>
                  </a:cubicBezTo>
                  <a:cubicBezTo>
                    <a:pt x="2156" y="1193"/>
                    <a:pt x="2168" y="1204"/>
                    <a:pt x="2174" y="1214"/>
                  </a:cubicBezTo>
                  <a:cubicBezTo>
                    <a:pt x="2177" y="1221"/>
                    <a:pt x="2179" y="1235"/>
                    <a:pt x="2175" y="1255"/>
                  </a:cubicBezTo>
                  <a:cubicBezTo>
                    <a:pt x="2155" y="1348"/>
                    <a:pt x="2155" y="1348"/>
                    <a:pt x="2155" y="1348"/>
                  </a:cubicBezTo>
                  <a:cubicBezTo>
                    <a:pt x="2110" y="1348"/>
                    <a:pt x="2110" y="1348"/>
                    <a:pt x="2110" y="1348"/>
                  </a:cubicBezTo>
                  <a:cubicBezTo>
                    <a:pt x="2130" y="1256"/>
                    <a:pt x="2130" y="1256"/>
                    <a:pt x="2130" y="1256"/>
                  </a:cubicBezTo>
                  <a:cubicBezTo>
                    <a:pt x="2131" y="1248"/>
                    <a:pt x="2137" y="1223"/>
                    <a:pt x="2112" y="1223"/>
                  </a:cubicBezTo>
                  <a:cubicBezTo>
                    <a:pt x="2099" y="1223"/>
                    <a:pt x="2081" y="1230"/>
                    <a:pt x="2076" y="1254"/>
                  </a:cubicBezTo>
                  <a:cubicBezTo>
                    <a:pt x="2057" y="1348"/>
                    <a:pt x="2057" y="1348"/>
                    <a:pt x="2057" y="1348"/>
                  </a:cubicBezTo>
                  <a:cubicBezTo>
                    <a:pt x="2012" y="1348"/>
                    <a:pt x="2012" y="1348"/>
                    <a:pt x="2012" y="1348"/>
                  </a:cubicBezTo>
                  <a:cubicBezTo>
                    <a:pt x="2058" y="1129"/>
                    <a:pt x="2058" y="1129"/>
                    <a:pt x="2058" y="1129"/>
                  </a:cubicBezTo>
                  <a:cubicBezTo>
                    <a:pt x="2058" y="1129"/>
                    <a:pt x="2058" y="1129"/>
                    <a:pt x="2058" y="1129"/>
                  </a:cubicBezTo>
                  <a:close/>
                  <a:moveTo>
                    <a:pt x="100" y="1249"/>
                  </a:moveTo>
                  <a:cubicBezTo>
                    <a:pt x="101" y="1244"/>
                    <a:pt x="104" y="1221"/>
                    <a:pt x="87" y="1221"/>
                  </a:cubicBezTo>
                  <a:cubicBezTo>
                    <a:pt x="66" y="1221"/>
                    <a:pt x="56" y="1253"/>
                    <a:pt x="53" y="1270"/>
                  </a:cubicBezTo>
                  <a:cubicBezTo>
                    <a:pt x="51" y="1278"/>
                    <a:pt x="46" y="1306"/>
                    <a:pt x="54" y="1317"/>
                  </a:cubicBezTo>
                  <a:cubicBezTo>
                    <a:pt x="57" y="1321"/>
                    <a:pt x="61" y="1322"/>
                    <a:pt x="65" y="1322"/>
                  </a:cubicBezTo>
                  <a:cubicBezTo>
                    <a:pt x="70" y="1322"/>
                    <a:pt x="84" y="1320"/>
                    <a:pt x="92" y="1292"/>
                  </a:cubicBezTo>
                  <a:cubicBezTo>
                    <a:pt x="136" y="1292"/>
                    <a:pt x="136" y="1292"/>
                    <a:pt x="136" y="1292"/>
                  </a:cubicBezTo>
                  <a:cubicBezTo>
                    <a:pt x="133" y="1304"/>
                    <a:pt x="128" y="1323"/>
                    <a:pt x="107" y="1337"/>
                  </a:cubicBezTo>
                  <a:cubicBezTo>
                    <a:pt x="94" y="1347"/>
                    <a:pt x="79" y="1352"/>
                    <a:pt x="60" y="1352"/>
                  </a:cubicBezTo>
                  <a:cubicBezTo>
                    <a:pt x="40" y="1352"/>
                    <a:pt x="23" y="1347"/>
                    <a:pt x="12" y="1331"/>
                  </a:cubicBezTo>
                  <a:cubicBezTo>
                    <a:pt x="2" y="1316"/>
                    <a:pt x="0" y="1296"/>
                    <a:pt x="5" y="1271"/>
                  </a:cubicBezTo>
                  <a:cubicBezTo>
                    <a:pt x="20" y="1201"/>
                    <a:pt x="74" y="1192"/>
                    <a:pt x="94" y="1192"/>
                  </a:cubicBezTo>
                  <a:cubicBezTo>
                    <a:pt x="122" y="1192"/>
                    <a:pt x="153" y="1207"/>
                    <a:pt x="144" y="1249"/>
                  </a:cubicBezTo>
                  <a:cubicBezTo>
                    <a:pt x="100" y="1249"/>
                    <a:pt x="100" y="1249"/>
                    <a:pt x="100" y="1249"/>
                  </a:cubicBezTo>
                  <a:cubicBezTo>
                    <a:pt x="100" y="1249"/>
                    <a:pt x="100" y="1249"/>
                    <a:pt x="100" y="1249"/>
                  </a:cubicBezTo>
                  <a:close/>
                  <a:moveTo>
                    <a:pt x="2378" y="1249"/>
                  </a:moveTo>
                  <a:cubicBezTo>
                    <a:pt x="2379" y="1244"/>
                    <a:pt x="2382" y="1221"/>
                    <a:pt x="2365" y="1221"/>
                  </a:cubicBezTo>
                  <a:cubicBezTo>
                    <a:pt x="2344" y="1221"/>
                    <a:pt x="2335" y="1253"/>
                    <a:pt x="2331" y="1270"/>
                  </a:cubicBezTo>
                  <a:cubicBezTo>
                    <a:pt x="2329" y="1278"/>
                    <a:pt x="2324" y="1306"/>
                    <a:pt x="2332" y="1317"/>
                  </a:cubicBezTo>
                  <a:cubicBezTo>
                    <a:pt x="2335" y="1321"/>
                    <a:pt x="2340" y="1322"/>
                    <a:pt x="2343" y="1322"/>
                  </a:cubicBezTo>
                  <a:cubicBezTo>
                    <a:pt x="2348" y="1322"/>
                    <a:pt x="2362" y="1320"/>
                    <a:pt x="2370" y="1292"/>
                  </a:cubicBezTo>
                  <a:cubicBezTo>
                    <a:pt x="2414" y="1292"/>
                    <a:pt x="2414" y="1292"/>
                    <a:pt x="2414" y="1292"/>
                  </a:cubicBezTo>
                  <a:cubicBezTo>
                    <a:pt x="2411" y="1304"/>
                    <a:pt x="2406" y="1323"/>
                    <a:pt x="2385" y="1337"/>
                  </a:cubicBezTo>
                  <a:cubicBezTo>
                    <a:pt x="2372" y="1347"/>
                    <a:pt x="2357" y="1352"/>
                    <a:pt x="2338" y="1352"/>
                  </a:cubicBezTo>
                  <a:cubicBezTo>
                    <a:pt x="2318" y="1352"/>
                    <a:pt x="2301" y="1347"/>
                    <a:pt x="2290" y="1331"/>
                  </a:cubicBezTo>
                  <a:cubicBezTo>
                    <a:pt x="2280" y="1316"/>
                    <a:pt x="2278" y="1296"/>
                    <a:pt x="2284" y="1271"/>
                  </a:cubicBezTo>
                  <a:cubicBezTo>
                    <a:pt x="2299" y="1201"/>
                    <a:pt x="2352" y="1192"/>
                    <a:pt x="2372" y="1192"/>
                  </a:cubicBezTo>
                  <a:cubicBezTo>
                    <a:pt x="2401" y="1192"/>
                    <a:pt x="2431" y="1207"/>
                    <a:pt x="2423" y="1249"/>
                  </a:cubicBezTo>
                  <a:cubicBezTo>
                    <a:pt x="2378" y="1249"/>
                    <a:pt x="2378" y="1249"/>
                    <a:pt x="2378" y="1249"/>
                  </a:cubicBezTo>
                  <a:cubicBezTo>
                    <a:pt x="2378" y="1249"/>
                    <a:pt x="2378" y="1249"/>
                    <a:pt x="2378" y="1249"/>
                  </a:cubicBezTo>
                  <a:close/>
                  <a:moveTo>
                    <a:pt x="2534" y="1191"/>
                  </a:moveTo>
                  <a:cubicBezTo>
                    <a:pt x="2589" y="1191"/>
                    <a:pt x="2606" y="1229"/>
                    <a:pt x="2597" y="1271"/>
                  </a:cubicBezTo>
                  <a:cubicBezTo>
                    <a:pt x="2587" y="1315"/>
                    <a:pt x="2554" y="1353"/>
                    <a:pt x="2498" y="1353"/>
                  </a:cubicBezTo>
                  <a:cubicBezTo>
                    <a:pt x="2454" y="1353"/>
                    <a:pt x="2426" y="1326"/>
                    <a:pt x="2437" y="1273"/>
                  </a:cubicBezTo>
                  <a:cubicBezTo>
                    <a:pt x="2445" y="1236"/>
                    <a:pt x="2474" y="1191"/>
                    <a:pt x="2534" y="1191"/>
                  </a:cubicBezTo>
                  <a:moveTo>
                    <a:pt x="2507" y="1322"/>
                  </a:moveTo>
                  <a:cubicBezTo>
                    <a:pt x="2527" y="1322"/>
                    <a:pt x="2542" y="1310"/>
                    <a:pt x="2551" y="1270"/>
                  </a:cubicBezTo>
                  <a:cubicBezTo>
                    <a:pt x="2555" y="1250"/>
                    <a:pt x="2557" y="1221"/>
                    <a:pt x="2528" y="1221"/>
                  </a:cubicBezTo>
                  <a:cubicBezTo>
                    <a:pt x="2495" y="1221"/>
                    <a:pt x="2486" y="1259"/>
                    <a:pt x="2484" y="1273"/>
                  </a:cubicBezTo>
                  <a:cubicBezTo>
                    <a:pt x="2476" y="1307"/>
                    <a:pt x="2484" y="1322"/>
                    <a:pt x="2507" y="1322"/>
                  </a:cubicBezTo>
                  <a:moveTo>
                    <a:pt x="2637" y="1223"/>
                  </a:moveTo>
                  <a:cubicBezTo>
                    <a:pt x="2639" y="1214"/>
                    <a:pt x="2640" y="1205"/>
                    <a:pt x="2641" y="1195"/>
                  </a:cubicBezTo>
                  <a:cubicBezTo>
                    <a:pt x="2685" y="1195"/>
                    <a:pt x="2685" y="1195"/>
                    <a:pt x="2685" y="1195"/>
                  </a:cubicBezTo>
                  <a:cubicBezTo>
                    <a:pt x="2682" y="1214"/>
                    <a:pt x="2682" y="1214"/>
                    <a:pt x="2682" y="1214"/>
                  </a:cubicBezTo>
                  <a:cubicBezTo>
                    <a:pt x="2688" y="1208"/>
                    <a:pt x="2704" y="1192"/>
                    <a:pt x="2734" y="1192"/>
                  </a:cubicBezTo>
                  <a:cubicBezTo>
                    <a:pt x="2769" y="1192"/>
                    <a:pt x="2775" y="1213"/>
                    <a:pt x="2776" y="1220"/>
                  </a:cubicBezTo>
                  <a:cubicBezTo>
                    <a:pt x="2795" y="1196"/>
                    <a:pt x="2816" y="1192"/>
                    <a:pt x="2832" y="1192"/>
                  </a:cubicBezTo>
                  <a:cubicBezTo>
                    <a:pt x="2862" y="1192"/>
                    <a:pt x="2871" y="1210"/>
                    <a:pt x="2873" y="1216"/>
                  </a:cubicBezTo>
                  <a:cubicBezTo>
                    <a:pt x="2878" y="1230"/>
                    <a:pt x="2874" y="1248"/>
                    <a:pt x="2871" y="1261"/>
                  </a:cubicBezTo>
                  <a:cubicBezTo>
                    <a:pt x="2853" y="1348"/>
                    <a:pt x="2853" y="1348"/>
                    <a:pt x="2853" y="1348"/>
                  </a:cubicBezTo>
                  <a:cubicBezTo>
                    <a:pt x="2807" y="1348"/>
                    <a:pt x="2807" y="1348"/>
                    <a:pt x="2807" y="1348"/>
                  </a:cubicBezTo>
                  <a:cubicBezTo>
                    <a:pt x="2827" y="1258"/>
                    <a:pt x="2827" y="1258"/>
                    <a:pt x="2827" y="1258"/>
                  </a:cubicBezTo>
                  <a:cubicBezTo>
                    <a:pt x="2830" y="1242"/>
                    <a:pt x="2832" y="1223"/>
                    <a:pt x="2808" y="1223"/>
                  </a:cubicBezTo>
                  <a:cubicBezTo>
                    <a:pt x="2781" y="1223"/>
                    <a:pt x="2775" y="1249"/>
                    <a:pt x="2771" y="1271"/>
                  </a:cubicBezTo>
                  <a:cubicBezTo>
                    <a:pt x="2754" y="1348"/>
                    <a:pt x="2754" y="1348"/>
                    <a:pt x="2754" y="1348"/>
                  </a:cubicBezTo>
                  <a:cubicBezTo>
                    <a:pt x="2709" y="1348"/>
                    <a:pt x="2709" y="1348"/>
                    <a:pt x="2709" y="1348"/>
                  </a:cubicBezTo>
                  <a:cubicBezTo>
                    <a:pt x="2728" y="1257"/>
                    <a:pt x="2728" y="1257"/>
                    <a:pt x="2728" y="1257"/>
                  </a:cubicBezTo>
                  <a:cubicBezTo>
                    <a:pt x="2731" y="1245"/>
                    <a:pt x="2735" y="1223"/>
                    <a:pt x="2710" y="1223"/>
                  </a:cubicBezTo>
                  <a:cubicBezTo>
                    <a:pt x="2682" y="1223"/>
                    <a:pt x="2677" y="1248"/>
                    <a:pt x="2674" y="1258"/>
                  </a:cubicBezTo>
                  <a:cubicBezTo>
                    <a:pt x="2655" y="1348"/>
                    <a:pt x="2655" y="1348"/>
                    <a:pt x="2655" y="1348"/>
                  </a:cubicBezTo>
                  <a:cubicBezTo>
                    <a:pt x="2610" y="1348"/>
                    <a:pt x="2610" y="1348"/>
                    <a:pt x="2610" y="1348"/>
                  </a:cubicBezTo>
                  <a:cubicBezTo>
                    <a:pt x="2637" y="1223"/>
                    <a:pt x="2637" y="1223"/>
                    <a:pt x="2637" y="1223"/>
                  </a:cubicBezTo>
                  <a:cubicBezTo>
                    <a:pt x="2637" y="1223"/>
                    <a:pt x="2637" y="1223"/>
                    <a:pt x="2637" y="1223"/>
                  </a:cubicBezTo>
                  <a:close/>
                  <a:moveTo>
                    <a:pt x="2966" y="1195"/>
                  </a:moveTo>
                  <a:cubicBezTo>
                    <a:pt x="2963" y="1216"/>
                    <a:pt x="2963" y="1216"/>
                    <a:pt x="2963" y="1216"/>
                  </a:cubicBezTo>
                  <a:cubicBezTo>
                    <a:pt x="2982" y="1192"/>
                    <a:pt x="3008" y="1192"/>
                    <a:pt x="3015" y="1192"/>
                  </a:cubicBezTo>
                  <a:cubicBezTo>
                    <a:pt x="3054" y="1192"/>
                    <a:pt x="3072" y="1221"/>
                    <a:pt x="3062" y="1268"/>
                  </a:cubicBezTo>
                  <a:cubicBezTo>
                    <a:pt x="3053" y="1312"/>
                    <a:pt x="3022" y="1350"/>
                    <a:pt x="2978" y="1350"/>
                  </a:cubicBezTo>
                  <a:cubicBezTo>
                    <a:pt x="2950" y="1350"/>
                    <a:pt x="2942" y="1335"/>
                    <a:pt x="2939" y="1330"/>
                  </a:cubicBezTo>
                  <a:cubicBezTo>
                    <a:pt x="2923" y="1407"/>
                    <a:pt x="2923" y="1407"/>
                    <a:pt x="2923" y="1407"/>
                  </a:cubicBezTo>
                  <a:cubicBezTo>
                    <a:pt x="2877" y="1407"/>
                    <a:pt x="2877" y="1407"/>
                    <a:pt x="2877" y="1407"/>
                  </a:cubicBezTo>
                  <a:cubicBezTo>
                    <a:pt x="2922" y="1195"/>
                    <a:pt x="2922" y="1195"/>
                    <a:pt x="2922" y="1195"/>
                  </a:cubicBezTo>
                  <a:cubicBezTo>
                    <a:pt x="2966" y="1195"/>
                    <a:pt x="2966" y="1195"/>
                    <a:pt x="2966" y="1195"/>
                  </a:cubicBezTo>
                  <a:cubicBezTo>
                    <a:pt x="2966" y="1195"/>
                    <a:pt x="2966" y="1195"/>
                    <a:pt x="2966" y="1195"/>
                  </a:cubicBezTo>
                  <a:close/>
                  <a:moveTo>
                    <a:pt x="3017" y="1270"/>
                  </a:moveTo>
                  <a:cubicBezTo>
                    <a:pt x="3020" y="1252"/>
                    <a:pt x="3022" y="1221"/>
                    <a:pt x="2996" y="1221"/>
                  </a:cubicBezTo>
                  <a:cubicBezTo>
                    <a:pt x="2981" y="1221"/>
                    <a:pt x="2959" y="1232"/>
                    <a:pt x="2950" y="1273"/>
                  </a:cubicBezTo>
                  <a:cubicBezTo>
                    <a:pt x="2947" y="1282"/>
                    <a:pt x="2940" y="1321"/>
                    <a:pt x="2973" y="1321"/>
                  </a:cubicBezTo>
                  <a:cubicBezTo>
                    <a:pt x="2994" y="1321"/>
                    <a:pt x="3010" y="1300"/>
                    <a:pt x="3017" y="1270"/>
                  </a:cubicBezTo>
                  <a:moveTo>
                    <a:pt x="3119" y="1129"/>
                  </a:moveTo>
                  <a:cubicBezTo>
                    <a:pt x="3164" y="1129"/>
                    <a:pt x="3164" y="1129"/>
                    <a:pt x="3164" y="1129"/>
                  </a:cubicBezTo>
                  <a:cubicBezTo>
                    <a:pt x="3117" y="1348"/>
                    <a:pt x="3117" y="1348"/>
                    <a:pt x="3117" y="1348"/>
                  </a:cubicBezTo>
                  <a:cubicBezTo>
                    <a:pt x="3072" y="1348"/>
                    <a:pt x="3072" y="1348"/>
                    <a:pt x="3072" y="1348"/>
                  </a:cubicBezTo>
                  <a:cubicBezTo>
                    <a:pt x="3119" y="1129"/>
                    <a:pt x="3119" y="1129"/>
                    <a:pt x="3119" y="1129"/>
                  </a:cubicBezTo>
                  <a:cubicBezTo>
                    <a:pt x="3119" y="1129"/>
                    <a:pt x="3119" y="1129"/>
                    <a:pt x="3119" y="1129"/>
                  </a:cubicBezTo>
                  <a:close/>
                  <a:moveTo>
                    <a:pt x="3202" y="1283"/>
                  </a:moveTo>
                  <a:cubicBezTo>
                    <a:pt x="3200" y="1293"/>
                    <a:pt x="3193" y="1324"/>
                    <a:pt x="3225" y="1324"/>
                  </a:cubicBezTo>
                  <a:cubicBezTo>
                    <a:pt x="3236" y="1324"/>
                    <a:pt x="3248" y="1319"/>
                    <a:pt x="3256" y="1303"/>
                  </a:cubicBezTo>
                  <a:cubicBezTo>
                    <a:pt x="3297" y="1303"/>
                    <a:pt x="3297" y="1303"/>
                    <a:pt x="3297" y="1303"/>
                  </a:cubicBezTo>
                  <a:cubicBezTo>
                    <a:pt x="3295" y="1310"/>
                    <a:pt x="3291" y="1323"/>
                    <a:pt x="3275" y="1336"/>
                  </a:cubicBezTo>
                  <a:cubicBezTo>
                    <a:pt x="3261" y="1348"/>
                    <a:pt x="3240" y="1354"/>
                    <a:pt x="3218" y="1354"/>
                  </a:cubicBezTo>
                  <a:cubicBezTo>
                    <a:pt x="3205" y="1354"/>
                    <a:pt x="3180" y="1351"/>
                    <a:pt x="3168" y="1335"/>
                  </a:cubicBezTo>
                  <a:cubicBezTo>
                    <a:pt x="3157" y="1320"/>
                    <a:pt x="3155" y="1299"/>
                    <a:pt x="3161" y="1275"/>
                  </a:cubicBezTo>
                  <a:cubicBezTo>
                    <a:pt x="3166" y="1250"/>
                    <a:pt x="3178" y="1220"/>
                    <a:pt x="3208" y="1202"/>
                  </a:cubicBezTo>
                  <a:cubicBezTo>
                    <a:pt x="3222" y="1194"/>
                    <a:pt x="3237" y="1190"/>
                    <a:pt x="3254" y="1190"/>
                  </a:cubicBezTo>
                  <a:cubicBezTo>
                    <a:pt x="3276" y="1190"/>
                    <a:pt x="3300" y="1198"/>
                    <a:pt x="3308" y="1227"/>
                  </a:cubicBezTo>
                  <a:cubicBezTo>
                    <a:pt x="3314" y="1248"/>
                    <a:pt x="3309" y="1270"/>
                    <a:pt x="3305" y="1283"/>
                  </a:cubicBezTo>
                  <a:cubicBezTo>
                    <a:pt x="3202" y="1283"/>
                    <a:pt x="3202" y="1283"/>
                    <a:pt x="3202" y="1283"/>
                  </a:cubicBezTo>
                  <a:cubicBezTo>
                    <a:pt x="3202" y="1283"/>
                    <a:pt x="3202" y="1283"/>
                    <a:pt x="3202" y="1283"/>
                  </a:cubicBezTo>
                  <a:close/>
                  <a:moveTo>
                    <a:pt x="3265" y="1254"/>
                  </a:moveTo>
                  <a:cubicBezTo>
                    <a:pt x="3267" y="1248"/>
                    <a:pt x="3272" y="1220"/>
                    <a:pt x="3246" y="1220"/>
                  </a:cubicBezTo>
                  <a:cubicBezTo>
                    <a:pt x="3226" y="1220"/>
                    <a:pt x="3214" y="1236"/>
                    <a:pt x="3210" y="1254"/>
                  </a:cubicBezTo>
                  <a:cubicBezTo>
                    <a:pt x="3265" y="1254"/>
                    <a:pt x="3265" y="1254"/>
                    <a:pt x="3265" y="1254"/>
                  </a:cubicBezTo>
                  <a:cubicBezTo>
                    <a:pt x="3265" y="1254"/>
                    <a:pt x="3265" y="1254"/>
                    <a:pt x="3265" y="1254"/>
                  </a:cubicBezTo>
                  <a:close/>
                  <a:moveTo>
                    <a:pt x="3383" y="1195"/>
                  </a:moveTo>
                  <a:cubicBezTo>
                    <a:pt x="3401" y="1245"/>
                    <a:pt x="3401" y="1245"/>
                    <a:pt x="3401" y="1245"/>
                  </a:cubicBezTo>
                  <a:cubicBezTo>
                    <a:pt x="3442" y="1195"/>
                    <a:pt x="3442" y="1195"/>
                    <a:pt x="3442" y="1195"/>
                  </a:cubicBezTo>
                  <a:cubicBezTo>
                    <a:pt x="3488" y="1195"/>
                    <a:pt x="3488" y="1195"/>
                    <a:pt x="3488" y="1195"/>
                  </a:cubicBezTo>
                  <a:cubicBezTo>
                    <a:pt x="3423" y="1269"/>
                    <a:pt x="3423" y="1269"/>
                    <a:pt x="3423" y="1269"/>
                  </a:cubicBezTo>
                  <a:cubicBezTo>
                    <a:pt x="3457" y="1348"/>
                    <a:pt x="3457" y="1348"/>
                    <a:pt x="3457" y="1348"/>
                  </a:cubicBezTo>
                  <a:cubicBezTo>
                    <a:pt x="3404" y="1348"/>
                    <a:pt x="3404" y="1348"/>
                    <a:pt x="3404" y="1348"/>
                  </a:cubicBezTo>
                  <a:cubicBezTo>
                    <a:pt x="3385" y="1292"/>
                    <a:pt x="3385" y="1292"/>
                    <a:pt x="3385" y="1292"/>
                  </a:cubicBezTo>
                  <a:cubicBezTo>
                    <a:pt x="3342" y="1348"/>
                    <a:pt x="3342" y="1348"/>
                    <a:pt x="3342" y="1348"/>
                  </a:cubicBezTo>
                  <a:cubicBezTo>
                    <a:pt x="3295" y="1348"/>
                    <a:pt x="3295" y="1348"/>
                    <a:pt x="3295" y="1348"/>
                  </a:cubicBezTo>
                  <a:cubicBezTo>
                    <a:pt x="3364" y="1266"/>
                    <a:pt x="3364" y="1266"/>
                    <a:pt x="3364" y="1266"/>
                  </a:cubicBezTo>
                  <a:cubicBezTo>
                    <a:pt x="3329" y="1195"/>
                    <a:pt x="3329" y="1195"/>
                    <a:pt x="3329" y="1195"/>
                  </a:cubicBezTo>
                  <a:cubicBezTo>
                    <a:pt x="3383" y="1195"/>
                    <a:pt x="3383" y="1195"/>
                    <a:pt x="3383" y="1195"/>
                  </a:cubicBezTo>
                  <a:cubicBezTo>
                    <a:pt x="3383" y="1195"/>
                    <a:pt x="3383" y="1195"/>
                    <a:pt x="3383" y="1195"/>
                  </a:cubicBezTo>
                  <a:close/>
                  <a:moveTo>
                    <a:pt x="3509" y="1194"/>
                  </a:moveTo>
                  <a:cubicBezTo>
                    <a:pt x="3554" y="1194"/>
                    <a:pt x="3554" y="1194"/>
                    <a:pt x="3554" y="1194"/>
                  </a:cubicBezTo>
                  <a:cubicBezTo>
                    <a:pt x="3521" y="1348"/>
                    <a:pt x="3521" y="1348"/>
                    <a:pt x="3521" y="1348"/>
                  </a:cubicBezTo>
                  <a:cubicBezTo>
                    <a:pt x="3476" y="1348"/>
                    <a:pt x="3476" y="1348"/>
                    <a:pt x="3476" y="1348"/>
                  </a:cubicBezTo>
                  <a:cubicBezTo>
                    <a:pt x="3509" y="1194"/>
                    <a:pt x="3509" y="1194"/>
                    <a:pt x="3509" y="1194"/>
                  </a:cubicBezTo>
                  <a:cubicBezTo>
                    <a:pt x="3509" y="1194"/>
                    <a:pt x="3509" y="1194"/>
                    <a:pt x="3509" y="1194"/>
                  </a:cubicBezTo>
                  <a:close/>
                  <a:moveTo>
                    <a:pt x="3521" y="1129"/>
                  </a:moveTo>
                  <a:cubicBezTo>
                    <a:pt x="3569" y="1129"/>
                    <a:pt x="3569" y="1129"/>
                    <a:pt x="3569" y="1129"/>
                  </a:cubicBezTo>
                  <a:cubicBezTo>
                    <a:pt x="3561" y="1168"/>
                    <a:pt x="3561" y="1168"/>
                    <a:pt x="3561" y="1168"/>
                  </a:cubicBezTo>
                  <a:cubicBezTo>
                    <a:pt x="3513" y="1168"/>
                    <a:pt x="3513" y="1168"/>
                    <a:pt x="3513" y="1168"/>
                  </a:cubicBezTo>
                  <a:cubicBezTo>
                    <a:pt x="3521" y="1129"/>
                    <a:pt x="3521" y="1129"/>
                    <a:pt x="3521" y="1129"/>
                  </a:cubicBezTo>
                  <a:cubicBezTo>
                    <a:pt x="3521" y="1129"/>
                    <a:pt x="3521" y="1129"/>
                    <a:pt x="3521" y="1129"/>
                  </a:cubicBezTo>
                  <a:close/>
                  <a:moveTo>
                    <a:pt x="3649" y="1346"/>
                  </a:moveTo>
                  <a:cubicBezTo>
                    <a:pt x="3634" y="1350"/>
                    <a:pt x="3621" y="1351"/>
                    <a:pt x="3614" y="1351"/>
                  </a:cubicBezTo>
                  <a:cubicBezTo>
                    <a:pt x="3568" y="1351"/>
                    <a:pt x="3575" y="1322"/>
                    <a:pt x="3577" y="1310"/>
                  </a:cubicBezTo>
                  <a:cubicBezTo>
                    <a:pt x="3595" y="1225"/>
                    <a:pt x="3595" y="1225"/>
                    <a:pt x="3595" y="1225"/>
                  </a:cubicBezTo>
                  <a:cubicBezTo>
                    <a:pt x="3565" y="1225"/>
                    <a:pt x="3565" y="1225"/>
                    <a:pt x="3565" y="1225"/>
                  </a:cubicBezTo>
                  <a:cubicBezTo>
                    <a:pt x="3572" y="1196"/>
                    <a:pt x="3572" y="1196"/>
                    <a:pt x="3572" y="1196"/>
                  </a:cubicBezTo>
                  <a:cubicBezTo>
                    <a:pt x="3601" y="1196"/>
                    <a:pt x="3601" y="1196"/>
                    <a:pt x="3601" y="1196"/>
                  </a:cubicBezTo>
                  <a:cubicBezTo>
                    <a:pt x="3608" y="1166"/>
                    <a:pt x="3608" y="1166"/>
                    <a:pt x="3608" y="1166"/>
                  </a:cubicBezTo>
                  <a:cubicBezTo>
                    <a:pt x="3656" y="1149"/>
                    <a:pt x="3656" y="1149"/>
                    <a:pt x="3656" y="1149"/>
                  </a:cubicBezTo>
                  <a:cubicBezTo>
                    <a:pt x="3646" y="1196"/>
                    <a:pt x="3646" y="1196"/>
                    <a:pt x="3646" y="1196"/>
                  </a:cubicBezTo>
                  <a:cubicBezTo>
                    <a:pt x="3682" y="1196"/>
                    <a:pt x="3682" y="1196"/>
                    <a:pt x="3682" y="1196"/>
                  </a:cubicBezTo>
                  <a:cubicBezTo>
                    <a:pt x="3676" y="1225"/>
                    <a:pt x="3676" y="1225"/>
                    <a:pt x="3676" y="1225"/>
                  </a:cubicBezTo>
                  <a:cubicBezTo>
                    <a:pt x="3640" y="1225"/>
                    <a:pt x="3640" y="1225"/>
                    <a:pt x="3640" y="1225"/>
                  </a:cubicBezTo>
                  <a:cubicBezTo>
                    <a:pt x="3625" y="1295"/>
                    <a:pt x="3625" y="1295"/>
                    <a:pt x="3625" y="1295"/>
                  </a:cubicBezTo>
                  <a:cubicBezTo>
                    <a:pt x="3622" y="1309"/>
                    <a:pt x="3620" y="1317"/>
                    <a:pt x="3640" y="1317"/>
                  </a:cubicBezTo>
                  <a:cubicBezTo>
                    <a:pt x="3647" y="1317"/>
                    <a:pt x="3650" y="1317"/>
                    <a:pt x="3656" y="1317"/>
                  </a:cubicBezTo>
                  <a:cubicBezTo>
                    <a:pt x="3649" y="1346"/>
                    <a:pt x="3649" y="1346"/>
                    <a:pt x="3649" y="1346"/>
                  </a:cubicBezTo>
                  <a:cubicBezTo>
                    <a:pt x="3649" y="1346"/>
                    <a:pt x="3649" y="1346"/>
                    <a:pt x="3649" y="1346"/>
                  </a:cubicBezTo>
                  <a:close/>
                  <a:moveTo>
                    <a:pt x="3741" y="1195"/>
                  </a:moveTo>
                  <a:cubicBezTo>
                    <a:pt x="3752" y="1301"/>
                    <a:pt x="3752" y="1301"/>
                    <a:pt x="3752" y="1301"/>
                  </a:cubicBezTo>
                  <a:cubicBezTo>
                    <a:pt x="3809" y="1195"/>
                    <a:pt x="3809" y="1195"/>
                    <a:pt x="3809" y="1195"/>
                  </a:cubicBezTo>
                  <a:cubicBezTo>
                    <a:pt x="3854" y="1195"/>
                    <a:pt x="3854" y="1195"/>
                    <a:pt x="3854" y="1195"/>
                  </a:cubicBezTo>
                  <a:cubicBezTo>
                    <a:pt x="3764" y="1345"/>
                    <a:pt x="3764" y="1345"/>
                    <a:pt x="3764" y="1345"/>
                  </a:cubicBezTo>
                  <a:cubicBezTo>
                    <a:pt x="3732" y="1406"/>
                    <a:pt x="3732" y="1406"/>
                    <a:pt x="3732" y="1406"/>
                  </a:cubicBezTo>
                  <a:cubicBezTo>
                    <a:pt x="3687" y="1406"/>
                    <a:pt x="3687" y="1406"/>
                    <a:pt x="3687" y="1406"/>
                  </a:cubicBezTo>
                  <a:cubicBezTo>
                    <a:pt x="3719" y="1348"/>
                    <a:pt x="3719" y="1348"/>
                    <a:pt x="3719" y="1348"/>
                  </a:cubicBezTo>
                  <a:cubicBezTo>
                    <a:pt x="3693" y="1195"/>
                    <a:pt x="3693" y="1195"/>
                    <a:pt x="3693" y="1195"/>
                  </a:cubicBezTo>
                  <a:cubicBezTo>
                    <a:pt x="3741" y="1195"/>
                    <a:pt x="3741" y="1195"/>
                    <a:pt x="3741" y="1195"/>
                  </a:cubicBezTo>
                  <a:cubicBezTo>
                    <a:pt x="3741" y="1195"/>
                    <a:pt x="3741" y="1195"/>
                    <a:pt x="3741" y="1195"/>
                  </a:cubicBezTo>
                  <a:close/>
                  <a:moveTo>
                    <a:pt x="3933" y="1145"/>
                  </a:moveTo>
                  <a:cubicBezTo>
                    <a:pt x="3899" y="1145"/>
                    <a:pt x="3899" y="1145"/>
                    <a:pt x="3899" y="1145"/>
                  </a:cubicBezTo>
                  <a:cubicBezTo>
                    <a:pt x="3902" y="1129"/>
                    <a:pt x="3902" y="1129"/>
                    <a:pt x="3902" y="1129"/>
                  </a:cubicBezTo>
                  <a:cubicBezTo>
                    <a:pt x="3990" y="1129"/>
                    <a:pt x="3990" y="1129"/>
                    <a:pt x="3990" y="1129"/>
                  </a:cubicBezTo>
                  <a:cubicBezTo>
                    <a:pt x="3987" y="1145"/>
                    <a:pt x="3987" y="1145"/>
                    <a:pt x="3987" y="1145"/>
                  </a:cubicBezTo>
                  <a:cubicBezTo>
                    <a:pt x="3953" y="1145"/>
                    <a:pt x="3953" y="1145"/>
                    <a:pt x="3953" y="1145"/>
                  </a:cubicBezTo>
                  <a:cubicBezTo>
                    <a:pt x="3936" y="1225"/>
                    <a:pt x="3936" y="1225"/>
                    <a:pt x="3936" y="1225"/>
                  </a:cubicBezTo>
                  <a:cubicBezTo>
                    <a:pt x="3916" y="1225"/>
                    <a:pt x="3916" y="1225"/>
                    <a:pt x="3916" y="1225"/>
                  </a:cubicBezTo>
                  <a:cubicBezTo>
                    <a:pt x="3933" y="1145"/>
                    <a:pt x="3933" y="1145"/>
                    <a:pt x="3933" y="1145"/>
                  </a:cubicBezTo>
                  <a:cubicBezTo>
                    <a:pt x="3933" y="1145"/>
                    <a:pt x="3933" y="1145"/>
                    <a:pt x="3933" y="1145"/>
                  </a:cubicBezTo>
                  <a:close/>
                  <a:moveTo>
                    <a:pt x="3999" y="1129"/>
                  </a:moveTo>
                  <a:cubicBezTo>
                    <a:pt x="4031" y="1129"/>
                    <a:pt x="4031" y="1129"/>
                    <a:pt x="4031" y="1129"/>
                  </a:cubicBezTo>
                  <a:cubicBezTo>
                    <a:pt x="4036" y="1200"/>
                    <a:pt x="4036" y="1200"/>
                    <a:pt x="4036" y="1200"/>
                  </a:cubicBezTo>
                  <a:cubicBezTo>
                    <a:pt x="4072" y="1129"/>
                    <a:pt x="4072" y="1129"/>
                    <a:pt x="4072" y="1129"/>
                  </a:cubicBezTo>
                  <a:cubicBezTo>
                    <a:pt x="4103" y="1129"/>
                    <a:pt x="4103" y="1129"/>
                    <a:pt x="4103" y="1129"/>
                  </a:cubicBezTo>
                  <a:cubicBezTo>
                    <a:pt x="4083" y="1225"/>
                    <a:pt x="4083" y="1225"/>
                    <a:pt x="4083" y="1225"/>
                  </a:cubicBezTo>
                  <a:cubicBezTo>
                    <a:pt x="4063" y="1225"/>
                    <a:pt x="4063" y="1225"/>
                    <a:pt x="4063" y="1225"/>
                  </a:cubicBezTo>
                  <a:cubicBezTo>
                    <a:pt x="4080" y="1143"/>
                    <a:pt x="4080" y="1143"/>
                    <a:pt x="4080" y="1143"/>
                  </a:cubicBezTo>
                  <a:cubicBezTo>
                    <a:pt x="4038" y="1225"/>
                    <a:pt x="4038" y="1225"/>
                    <a:pt x="4038" y="1225"/>
                  </a:cubicBezTo>
                  <a:cubicBezTo>
                    <a:pt x="4021" y="1225"/>
                    <a:pt x="4021" y="1225"/>
                    <a:pt x="4021" y="1225"/>
                  </a:cubicBezTo>
                  <a:cubicBezTo>
                    <a:pt x="4014" y="1143"/>
                    <a:pt x="4014" y="1143"/>
                    <a:pt x="4014" y="1143"/>
                  </a:cubicBezTo>
                  <a:cubicBezTo>
                    <a:pt x="3997" y="1225"/>
                    <a:pt x="3997" y="1225"/>
                    <a:pt x="3997" y="1225"/>
                  </a:cubicBezTo>
                  <a:cubicBezTo>
                    <a:pt x="3978" y="1225"/>
                    <a:pt x="3978" y="1225"/>
                    <a:pt x="3978" y="1225"/>
                  </a:cubicBezTo>
                  <a:cubicBezTo>
                    <a:pt x="3999" y="1129"/>
                    <a:pt x="3999" y="1129"/>
                    <a:pt x="3999" y="1129"/>
                  </a:cubicBezTo>
                  <a:cubicBezTo>
                    <a:pt x="3999" y="1129"/>
                    <a:pt x="3999" y="1129"/>
                    <a:pt x="3999" y="112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 9"/>
            <p:cNvSpPr>
              <a:spLocks noEditPoints="1"/>
            </p:cNvSpPr>
            <p:nvPr userDrawn="1"/>
          </p:nvSpPr>
          <p:spPr bwMode="gray">
            <a:xfrm>
              <a:off x="68" y="0"/>
              <a:ext cx="1723" cy="964"/>
            </a:xfrm>
            <a:custGeom>
              <a:avLst/>
              <a:gdLst>
                <a:gd name="T0" fmla="*/ 175 w 2268"/>
                <a:gd name="T1" fmla="*/ 248 h 1269"/>
                <a:gd name="T2" fmla="*/ 0 w 2268"/>
                <a:gd name="T3" fmla="*/ 248 h 1269"/>
                <a:gd name="T4" fmla="*/ 0 w 2268"/>
                <a:gd name="T5" fmla="*/ 0 h 1269"/>
                <a:gd name="T6" fmla="*/ 175 w 2268"/>
                <a:gd name="T7" fmla="*/ 0 h 1269"/>
                <a:gd name="T8" fmla="*/ 175 w 2268"/>
                <a:gd name="T9" fmla="*/ 248 h 1269"/>
                <a:gd name="T10" fmla="*/ 1723 w 2268"/>
                <a:gd name="T11" fmla="*/ 0 h 1269"/>
                <a:gd name="T12" fmla="*/ 1547 w 2268"/>
                <a:gd name="T13" fmla="*/ 0 h 1269"/>
                <a:gd name="T14" fmla="*/ 1547 w 2268"/>
                <a:gd name="T15" fmla="*/ 248 h 1269"/>
                <a:gd name="T16" fmla="*/ 1723 w 2268"/>
                <a:gd name="T17" fmla="*/ 248 h 1269"/>
                <a:gd name="T18" fmla="*/ 1723 w 2268"/>
                <a:gd name="T19" fmla="*/ 0 h 1269"/>
                <a:gd name="T20" fmla="*/ 175 w 2268"/>
                <a:gd name="T21" fmla="*/ 716 h 1269"/>
                <a:gd name="T22" fmla="*/ 0 w 2268"/>
                <a:gd name="T23" fmla="*/ 716 h 1269"/>
                <a:gd name="T24" fmla="*/ 0 w 2268"/>
                <a:gd name="T25" fmla="*/ 964 h 1269"/>
                <a:gd name="T26" fmla="*/ 175 w 2268"/>
                <a:gd name="T27" fmla="*/ 964 h 1269"/>
                <a:gd name="T28" fmla="*/ 175 w 2268"/>
                <a:gd name="T29" fmla="*/ 716 h 1269"/>
                <a:gd name="T30" fmla="*/ 1723 w 2268"/>
                <a:gd name="T31" fmla="*/ 716 h 1269"/>
                <a:gd name="T32" fmla="*/ 1547 w 2268"/>
                <a:gd name="T33" fmla="*/ 716 h 1269"/>
                <a:gd name="T34" fmla="*/ 1547 w 2268"/>
                <a:gd name="T35" fmla="*/ 964 h 1269"/>
                <a:gd name="T36" fmla="*/ 1723 w 2268"/>
                <a:gd name="T37" fmla="*/ 964 h 1269"/>
                <a:gd name="T38" fmla="*/ 1723 w 2268"/>
                <a:gd name="T39" fmla="*/ 716 h 1269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2268"/>
                <a:gd name="T61" fmla="*/ 0 h 1269"/>
                <a:gd name="T62" fmla="*/ 2268 w 2268"/>
                <a:gd name="T63" fmla="*/ 1269 h 1269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2268" h="1269">
                  <a:moveTo>
                    <a:pt x="231" y="327"/>
                  </a:moveTo>
                  <a:lnTo>
                    <a:pt x="0" y="327"/>
                  </a:lnTo>
                  <a:lnTo>
                    <a:pt x="0" y="0"/>
                  </a:lnTo>
                  <a:lnTo>
                    <a:pt x="231" y="0"/>
                  </a:lnTo>
                  <a:lnTo>
                    <a:pt x="231" y="327"/>
                  </a:lnTo>
                  <a:close/>
                  <a:moveTo>
                    <a:pt x="2268" y="0"/>
                  </a:moveTo>
                  <a:lnTo>
                    <a:pt x="2036" y="0"/>
                  </a:lnTo>
                  <a:lnTo>
                    <a:pt x="2036" y="327"/>
                  </a:lnTo>
                  <a:lnTo>
                    <a:pt x="2268" y="327"/>
                  </a:lnTo>
                  <a:lnTo>
                    <a:pt x="2268" y="0"/>
                  </a:lnTo>
                  <a:close/>
                  <a:moveTo>
                    <a:pt x="231" y="942"/>
                  </a:moveTo>
                  <a:lnTo>
                    <a:pt x="0" y="942"/>
                  </a:lnTo>
                  <a:lnTo>
                    <a:pt x="0" y="1269"/>
                  </a:lnTo>
                  <a:lnTo>
                    <a:pt x="231" y="1269"/>
                  </a:lnTo>
                  <a:lnTo>
                    <a:pt x="231" y="942"/>
                  </a:lnTo>
                  <a:close/>
                  <a:moveTo>
                    <a:pt x="2268" y="942"/>
                  </a:moveTo>
                  <a:lnTo>
                    <a:pt x="2036" y="942"/>
                  </a:lnTo>
                  <a:lnTo>
                    <a:pt x="2036" y="1269"/>
                  </a:lnTo>
                  <a:lnTo>
                    <a:pt x="2268" y="1269"/>
                  </a:lnTo>
                  <a:lnTo>
                    <a:pt x="2268" y="942"/>
                  </a:lnTo>
                  <a:close/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0" name="Title 19"/>
          <p:cNvSpPr>
            <a:spLocks noGrp="1"/>
          </p:cNvSpPr>
          <p:nvPr>
            <p:ph type="title"/>
          </p:nvPr>
        </p:nvSpPr>
        <p:spPr bwMode="gray">
          <a:xfrm>
            <a:off x="4644008" y="2492896"/>
            <a:ext cx="4104456" cy="2160240"/>
          </a:xfrm>
        </p:spPr>
        <p:txBody>
          <a:bodyPr anchor="t"/>
          <a:lstStyle>
            <a:lvl1pPr algn="r">
              <a:defRPr sz="3000"/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0"/>
          </p:nvPr>
        </p:nvSpPr>
        <p:spPr bwMode="gray">
          <a:xfrm>
            <a:off x="4643443" y="5013335"/>
            <a:ext cx="4105275" cy="1439863"/>
          </a:xfrm>
        </p:spPr>
        <p:txBody>
          <a:bodyPr/>
          <a:lstStyle>
            <a:lvl1pPr algn="r">
              <a:defRPr sz="12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1859074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One Chart One Row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1"/>
          </p:nvPr>
        </p:nvSpPr>
        <p:spPr bwMode="gray">
          <a:xfrm>
            <a:off x="179512" y="3717136"/>
            <a:ext cx="8712968" cy="2375693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GB" dirty="0" smtClean="0"/>
              <a:t>Sixth level</a:t>
            </a:r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2"/>
          </p:nvPr>
        </p:nvSpPr>
        <p:spPr bwMode="gray">
          <a:xfrm>
            <a:off x="179390" y="1125538"/>
            <a:ext cx="8713787" cy="2374900"/>
          </a:xfrm>
        </p:spPr>
        <p:txBody>
          <a:bodyPr anchor="ctr"/>
          <a:lstStyle>
            <a:lvl1pPr algn="ctr">
              <a:defRPr/>
            </a:lvl1pPr>
          </a:lstStyle>
          <a:p>
            <a:pPr lvl="0"/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15613206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1847615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Four Chevr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0"/>
          <p:cNvSpPr>
            <a:spLocks noGrp="1"/>
          </p:cNvSpPr>
          <p:nvPr>
            <p:ph type="body" sz="quarter" idx="27"/>
          </p:nvPr>
        </p:nvSpPr>
        <p:spPr bwMode="gray">
          <a:xfrm>
            <a:off x="2411415" y="1125542"/>
            <a:ext cx="2016125" cy="576411"/>
          </a:xfrm>
          <a:prstGeom prst="chevron">
            <a:avLst>
              <a:gd name="adj" fmla="val 34136"/>
            </a:avLst>
          </a:prstGeom>
          <a:gradFill>
            <a:gsLst>
              <a:gs pos="0">
                <a:srgbClr val="80BEC9"/>
              </a:gs>
              <a:gs pos="100000">
                <a:srgbClr val="409DAD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anchor="ctr" anchorCtr="1">
            <a:noAutofit/>
          </a:bodyPr>
          <a:lstStyle>
            <a:lvl1pPr marL="0" algn="ctr" defTabSz="914400" rtl="0" eaLnBrk="1" latinLnBrk="0" hangingPunct="1">
              <a:defRPr lang="en-US" sz="1400" b="1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5pPr>
              <a:defRPr/>
            </a:lvl5pPr>
            <a:lvl6pPr>
              <a:defRPr baseline="0"/>
            </a:lvl6pPr>
            <a:lvl7pPr>
              <a:defRPr baseline="0"/>
            </a:lvl7pPr>
            <a:lvl8pPr>
              <a:defRPr baseline="0"/>
            </a:lvl8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2" name="Text Placeholder 20"/>
          <p:cNvSpPr>
            <a:spLocks noGrp="1"/>
          </p:cNvSpPr>
          <p:nvPr>
            <p:ph type="body" sz="quarter" idx="26"/>
          </p:nvPr>
        </p:nvSpPr>
        <p:spPr bwMode="gray">
          <a:xfrm>
            <a:off x="179390" y="1125542"/>
            <a:ext cx="2016125" cy="576411"/>
          </a:xfrm>
          <a:prstGeom prst="homePlate">
            <a:avLst>
              <a:gd name="adj" fmla="val 34577"/>
            </a:avLst>
          </a:prstGeom>
          <a:gradFill>
            <a:gsLst>
              <a:gs pos="0">
                <a:srgbClr val="80BEC9"/>
              </a:gs>
              <a:gs pos="100000">
                <a:srgbClr val="409DAD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anchor="ctr" anchorCtr="1">
            <a:noAutofit/>
          </a:bodyPr>
          <a:lstStyle>
            <a:lvl1pPr marL="0" algn="ctr" defTabSz="914400" rtl="0" eaLnBrk="1" latinLnBrk="0" hangingPunct="1">
              <a:defRPr lang="en-US" sz="1400" b="1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5pPr>
              <a:defRPr/>
            </a:lvl5pPr>
            <a:lvl6pPr>
              <a:defRPr baseline="0"/>
            </a:lvl6pPr>
            <a:lvl7pPr>
              <a:defRPr baseline="0"/>
            </a:lvl7pPr>
            <a:lvl8pPr>
              <a:defRPr baseline="0"/>
            </a:lvl8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3" name="Text Placeholder 20"/>
          <p:cNvSpPr>
            <a:spLocks noGrp="1"/>
          </p:cNvSpPr>
          <p:nvPr>
            <p:ph type="body" sz="quarter" idx="28"/>
          </p:nvPr>
        </p:nvSpPr>
        <p:spPr bwMode="gray">
          <a:xfrm>
            <a:off x="4643440" y="1125542"/>
            <a:ext cx="2016125" cy="576411"/>
          </a:xfrm>
          <a:prstGeom prst="chevron">
            <a:avLst>
              <a:gd name="adj" fmla="val 34136"/>
            </a:avLst>
          </a:prstGeom>
          <a:gradFill>
            <a:gsLst>
              <a:gs pos="0">
                <a:srgbClr val="80BEC9"/>
              </a:gs>
              <a:gs pos="100000">
                <a:srgbClr val="409DAD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anchor="ctr" anchorCtr="1">
            <a:noAutofit/>
          </a:bodyPr>
          <a:lstStyle>
            <a:lvl1pPr marL="0" algn="ctr" defTabSz="914400" rtl="0" eaLnBrk="1" latinLnBrk="0" hangingPunct="1">
              <a:defRPr lang="en-US" sz="1400" b="1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5pPr>
              <a:defRPr/>
            </a:lvl5pPr>
            <a:lvl6pPr>
              <a:defRPr baseline="0"/>
            </a:lvl6pPr>
            <a:lvl7pPr>
              <a:defRPr baseline="0"/>
            </a:lvl7pPr>
            <a:lvl8pPr>
              <a:defRPr baseline="0"/>
            </a:lvl8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4" name="Text Placeholder 20"/>
          <p:cNvSpPr>
            <a:spLocks noGrp="1"/>
          </p:cNvSpPr>
          <p:nvPr>
            <p:ph type="body" sz="quarter" idx="29"/>
          </p:nvPr>
        </p:nvSpPr>
        <p:spPr bwMode="gray">
          <a:xfrm>
            <a:off x="6877051" y="1125542"/>
            <a:ext cx="2016125" cy="576411"/>
          </a:xfrm>
          <a:prstGeom prst="chevron">
            <a:avLst>
              <a:gd name="adj" fmla="val 34136"/>
            </a:avLst>
          </a:prstGeom>
          <a:gradFill>
            <a:gsLst>
              <a:gs pos="0">
                <a:srgbClr val="80BEC9"/>
              </a:gs>
              <a:gs pos="100000">
                <a:srgbClr val="409DAD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anchor="ctr" anchorCtr="1">
            <a:noAutofit/>
          </a:bodyPr>
          <a:lstStyle>
            <a:lvl1pPr marL="0" algn="ctr" defTabSz="914400" rtl="0" eaLnBrk="1" latinLnBrk="0" hangingPunct="1">
              <a:defRPr lang="en-US" sz="1400" b="1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5pPr>
              <a:defRPr/>
            </a:lvl5pPr>
            <a:lvl6pPr>
              <a:defRPr baseline="0"/>
            </a:lvl6pPr>
            <a:lvl7pPr>
              <a:defRPr baseline="0"/>
            </a:lvl7pPr>
            <a:lvl8pPr>
              <a:defRPr baseline="0"/>
            </a:lvl8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pPr lvl="0"/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0" name="Text Placeholder 29"/>
          <p:cNvSpPr>
            <a:spLocks noGrp="1"/>
          </p:cNvSpPr>
          <p:nvPr>
            <p:ph type="body" sz="quarter" idx="13"/>
          </p:nvPr>
        </p:nvSpPr>
        <p:spPr bwMode="gray">
          <a:xfrm>
            <a:off x="179390" y="1916113"/>
            <a:ext cx="2016125" cy="4176712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</p:txBody>
      </p:sp>
      <p:sp>
        <p:nvSpPr>
          <p:cNvPr id="31" name="Text Placeholder 29"/>
          <p:cNvSpPr>
            <a:spLocks noGrp="1"/>
          </p:cNvSpPr>
          <p:nvPr>
            <p:ph type="body" sz="quarter" idx="14"/>
          </p:nvPr>
        </p:nvSpPr>
        <p:spPr bwMode="gray">
          <a:xfrm>
            <a:off x="2417278" y="1916113"/>
            <a:ext cx="2016125" cy="4176712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</p:txBody>
      </p:sp>
      <p:sp>
        <p:nvSpPr>
          <p:cNvPr id="32" name="Text Placeholder 29"/>
          <p:cNvSpPr>
            <a:spLocks noGrp="1"/>
          </p:cNvSpPr>
          <p:nvPr>
            <p:ph type="body" sz="quarter" idx="15"/>
          </p:nvPr>
        </p:nvSpPr>
        <p:spPr bwMode="gray">
          <a:xfrm>
            <a:off x="4609493" y="1916113"/>
            <a:ext cx="2016125" cy="4176712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</p:txBody>
      </p:sp>
      <p:sp>
        <p:nvSpPr>
          <p:cNvPr id="33" name="Text Placeholder 29"/>
          <p:cNvSpPr>
            <a:spLocks noGrp="1"/>
          </p:cNvSpPr>
          <p:nvPr>
            <p:ph type="body" sz="quarter" idx="16"/>
          </p:nvPr>
        </p:nvSpPr>
        <p:spPr bwMode="gray">
          <a:xfrm>
            <a:off x="6877052" y="1916113"/>
            <a:ext cx="2016125" cy="4176712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</p:txBody>
      </p:sp>
    </p:spTree>
    <p:extLst>
      <p:ext uri="{BB962C8B-B14F-4D97-AF65-F5344CB8AC3E}">
        <p14:creationId xmlns:p14="http://schemas.microsoft.com/office/powerpoint/2010/main" val="67952797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Five Chevr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26" name="Text Placeholder 29"/>
          <p:cNvSpPr>
            <a:spLocks noGrp="1"/>
          </p:cNvSpPr>
          <p:nvPr>
            <p:ph type="body" sz="quarter" idx="13"/>
          </p:nvPr>
        </p:nvSpPr>
        <p:spPr bwMode="gray">
          <a:xfrm>
            <a:off x="179388" y="1916113"/>
            <a:ext cx="1595575" cy="4176712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</p:txBody>
      </p:sp>
      <p:sp>
        <p:nvSpPr>
          <p:cNvPr id="27" name="Text Placeholder 29"/>
          <p:cNvSpPr>
            <a:spLocks noGrp="1"/>
          </p:cNvSpPr>
          <p:nvPr>
            <p:ph type="body" sz="quarter" idx="14"/>
          </p:nvPr>
        </p:nvSpPr>
        <p:spPr bwMode="gray">
          <a:xfrm>
            <a:off x="1958941" y="1916113"/>
            <a:ext cx="1595575" cy="4176712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</p:txBody>
      </p:sp>
      <p:sp>
        <p:nvSpPr>
          <p:cNvPr id="28" name="Text Placeholder 29"/>
          <p:cNvSpPr>
            <a:spLocks noGrp="1"/>
          </p:cNvSpPr>
          <p:nvPr>
            <p:ph type="body" sz="quarter" idx="15"/>
          </p:nvPr>
        </p:nvSpPr>
        <p:spPr bwMode="gray">
          <a:xfrm>
            <a:off x="3738496" y="1916113"/>
            <a:ext cx="1595575" cy="4176712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</p:txBody>
      </p:sp>
      <p:sp>
        <p:nvSpPr>
          <p:cNvPr id="30" name="Text Placeholder 29"/>
          <p:cNvSpPr>
            <a:spLocks noGrp="1"/>
          </p:cNvSpPr>
          <p:nvPr>
            <p:ph type="body" sz="quarter" idx="16"/>
          </p:nvPr>
        </p:nvSpPr>
        <p:spPr bwMode="gray">
          <a:xfrm>
            <a:off x="5518049" y="1916113"/>
            <a:ext cx="1595575" cy="4176712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</p:txBody>
      </p:sp>
      <p:sp>
        <p:nvSpPr>
          <p:cNvPr id="37" name="Text Placeholder 29"/>
          <p:cNvSpPr>
            <a:spLocks noGrp="1"/>
          </p:cNvSpPr>
          <p:nvPr>
            <p:ph type="body" sz="quarter" idx="17"/>
          </p:nvPr>
        </p:nvSpPr>
        <p:spPr bwMode="gray">
          <a:xfrm>
            <a:off x="7297602" y="1916113"/>
            <a:ext cx="1595575" cy="4176712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</p:txBody>
      </p:sp>
      <p:sp>
        <p:nvSpPr>
          <p:cNvPr id="14" name="Text Placeholder 20"/>
          <p:cNvSpPr>
            <a:spLocks noGrp="1"/>
          </p:cNvSpPr>
          <p:nvPr>
            <p:ph type="body" sz="quarter" idx="27"/>
          </p:nvPr>
        </p:nvSpPr>
        <p:spPr bwMode="gray">
          <a:xfrm>
            <a:off x="1958941" y="1125542"/>
            <a:ext cx="1584300" cy="576411"/>
          </a:xfrm>
          <a:prstGeom prst="chevron">
            <a:avLst>
              <a:gd name="adj" fmla="val 34136"/>
            </a:avLst>
          </a:prstGeom>
          <a:gradFill>
            <a:gsLst>
              <a:gs pos="0">
                <a:srgbClr val="80BEC9"/>
              </a:gs>
              <a:gs pos="100000">
                <a:srgbClr val="409DAD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anchor="ctr" anchorCtr="1">
            <a:noAutofit/>
          </a:bodyPr>
          <a:lstStyle>
            <a:lvl1pPr marL="0" algn="ctr" defTabSz="914400" rtl="0" eaLnBrk="1" latinLnBrk="0" hangingPunct="1">
              <a:defRPr lang="en-US" sz="1200" b="1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5pPr>
              <a:defRPr/>
            </a:lvl5pPr>
            <a:lvl6pPr>
              <a:defRPr baseline="0"/>
            </a:lvl6pPr>
            <a:lvl7pPr>
              <a:defRPr baseline="0"/>
            </a:lvl7pPr>
            <a:lvl8pPr>
              <a:defRPr baseline="0"/>
            </a:lvl8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5" name="Text Placeholder 20"/>
          <p:cNvSpPr>
            <a:spLocks noGrp="1"/>
          </p:cNvSpPr>
          <p:nvPr>
            <p:ph type="body" sz="quarter" idx="26"/>
          </p:nvPr>
        </p:nvSpPr>
        <p:spPr bwMode="gray">
          <a:xfrm>
            <a:off x="179389" y="1125542"/>
            <a:ext cx="1584300" cy="576411"/>
          </a:xfrm>
          <a:prstGeom prst="homePlate">
            <a:avLst>
              <a:gd name="adj" fmla="val 34577"/>
            </a:avLst>
          </a:prstGeom>
          <a:gradFill>
            <a:gsLst>
              <a:gs pos="0">
                <a:srgbClr val="80BEC9"/>
              </a:gs>
              <a:gs pos="100000">
                <a:srgbClr val="409DAD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anchor="ctr" anchorCtr="1">
            <a:noAutofit/>
          </a:bodyPr>
          <a:lstStyle>
            <a:lvl1pPr marL="0" algn="ctr" defTabSz="914400" rtl="0" eaLnBrk="1" latinLnBrk="0" hangingPunct="1">
              <a:defRPr lang="en-US" sz="1200" b="1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5pPr>
              <a:defRPr/>
            </a:lvl5pPr>
            <a:lvl6pPr>
              <a:defRPr baseline="0"/>
            </a:lvl6pPr>
            <a:lvl7pPr>
              <a:defRPr baseline="0"/>
            </a:lvl7pPr>
            <a:lvl8pPr>
              <a:defRPr baseline="0"/>
            </a:lvl8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6" name="Text Placeholder 20"/>
          <p:cNvSpPr>
            <a:spLocks noGrp="1"/>
          </p:cNvSpPr>
          <p:nvPr>
            <p:ph type="body" sz="quarter" idx="28"/>
          </p:nvPr>
        </p:nvSpPr>
        <p:spPr bwMode="gray">
          <a:xfrm>
            <a:off x="3738494" y="1125542"/>
            <a:ext cx="1584300" cy="576411"/>
          </a:xfrm>
          <a:prstGeom prst="chevron">
            <a:avLst>
              <a:gd name="adj" fmla="val 34136"/>
            </a:avLst>
          </a:prstGeom>
          <a:gradFill>
            <a:gsLst>
              <a:gs pos="0">
                <a:srgbClr val="80BEC9"/>
              </a:gs>
              <a:gs pos="100000">
                <a:srgbClr val="409DAD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anchor="ctr" anchorCtr="1">
            <a:noAutofit/>
          </a:bodyPr>
          <a:lstStyle>
            <a:lvl1pPr marL="0" algn="ctr" defTabSz="914400" rtl="0" eaLnBrk="1" latinLnBrk="0" hangingPunct="1">
              <a:defRPr lang="en-US" sz="1200" b="1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5pPr>
              <a:defRPr/>
            </a:lvl5pPr>
            <a:lvl6pPr>
              <a:defRPr baseline="0"/>
            </a:lvl6pPr>
            <a:lvl7pPr>
              <a:defRPr baseline="0"/>
            </a:lvl7pPr>
            <a:lvl8pPr>
              <a:defRPr baseline="0"/>
            </a:lvl8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7" name="Text Placeholder 20"/>
          <p:cNvSpPr>
            <a:spLocks noGrp="1"/>
          </p:cNvSpPr>
          <p:nvPr>
            <p:ph type="body" sz="quarter" idx="29"/>
          </p:nvPr>
        </p:nvSpPr>
        <p:spPr bwMode="gray">
          <a:xfrm>
            <a:off x="5518047" y="1125542"/>
            <a:ext cx="1584300" cy="576411"/>
          </a:xfrm>
          <a:prstGeom prst="chevron">
            <a:avLst>
              <a:gd name="adj" fmla="val 34136"/>
            </a:avLst>
          </a:prstGeom>
          <a:gradFill>
            <a:gsLst>
              <a:gs pos="0">
                <a:srgbClr val="80BEC9"/>
              </a:gs>
              <a:gs pos="100000">
                <a:srgbClr val="409DAD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anchor="ctr" anchorCtr="1">
            <a:noAutofit/>
          </a:bodyPr>
          <a:lstStyle>
            <a:lvl1pPr marL="0" algn="ctr" defTabSz="914400" rtl="0" eaLnBrk="1" latinLnBrk="0" hangingPunct="1">
              <a:defRPr lang="en-US" sz="1200" b="1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5pPr>
              <a:defRPr/>
            </a:lvl5pPr>
            <a:lvl6pPr>
              <a:defRPr baseline="0"/>
            </a:lvl6pPr>
            <a:lvl7pPr>
              <a:defRPr baseline="0"/>
            </a:lvl7pPr>
            <a:lvl8pPr>
              <a:defRPr baseline="0"/>
            </a:lvl8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9" name="Text Placeholder 20"/>
          <p:cNvSpPr>
            <a:spLocks noGrp="1"/>
          </p:cNvSpPr>
          <p:nvPr>
            <p:ph type="body" sz="quarter" idx="30"/>
          </p:nvPr>
        </p:nvSpPr>
        <p:spPr bwMode="gray">
          <a:xfrm>
            <a:off x="7297600" y="1125542"/>
            <a:ext cx="1584300" cy="576411"/>
          </a:xfrm>
          <a:prstGeom prst="chevron">
            <a:avLst>
              <a:gd name="adj" fmla="val 34136"/>
            </a:avLst>
          </a:prstGeom>
          <a:gradFill>
            <a:gsLst>
              <a:gs pos="0">
                <a:srgbClr val="80BEC9"/>
              </a:gs>
              <a:gs pos="100000">
                <a:srgbClr val="409DAD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anchor="ctr" anchorCtr="1">
            <a:noAutofit/>
          </a:bodyPr>
          <a:lstStyle>
            <a:lvl1pPr marL="0" algn="ctr" defTabSz="914400" rtl="0" eaLnBrk="1" latinLnBrk="0" hangingPunct="1">
              <a:defRPr lang="en-US" sz="1200" b="1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5pPr>
              <a:defRPr/>
            </a:lvl5pPr>
            <a:lvl6pPr>
              <a:defRPr baseline="0"/>
            </a:lvl6pPr>
            <a:lvl7pPr>
              <a:defRPr baseline="0"/>
            </a:lvl7pPr>
            <a:lvl8pPr>
              <a:defRPr baseline="0"/>
            </a:lvl8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0869150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ands and driv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AutoShape 20"/>
          <p:cNvSpPr>
            <a:spLocks noChangeArrowheads="1"/>
          </p:cNvSpPr>
          <p:nvPr userDrawn="1"/>
        </p:nvSpPr>
        <p:spPr bwMode="gray">
          <a:xfrm rot="19080000" flipH="1">
            <a:off x="4691063" y="2387600"/>
            <a:ext cx="1498600" cy="381000"/>
          </a:xfrm>
          <a:prstGeom prst="rightArrow">
            <a:avLst>
              <a:gd name="adj1" fmla="val 63333"/>
              <a:gd name="adj2" fmla="val 49622"/>
            </a:avLst>
          </a:prstGeom>
          <a:gradFill rotWithShape="1">
            <a:gsLst>
              <a:gs pos="0">
                <a:srgbClr val="DCDDDD"/>
              </a:gs>
              <a:gs pos="100000">
                <a:srgbClr val="97989A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10800000" wrap="none" anchor="ctr"/>
          <a:lstStyle>
            <a:lvl1pPr eaLnBrk="0" hangingPunct="0">
              <a:spcBef>
                <a:spcPct val="40000"/>
              </a:spcBef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1pPr>
            <a:lvl2pPr marL="742950" indent="-285750" eaLnBrk="0" hangingPunct="0">
              <a:spcBef>
                <a:spcPct val="40000"/>
              </a:spcBef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2pPr>
            <a:lvl3pPr marL="1143000" indent="-228600" eaLnBrk="0" hangingPunct="0">
              <a:spcBef>
                <a:spcPct val="40000"/>
              </a:spcBef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3pPr>
            <a:lvl4pPr marL="1600200" indent="-228600" eaLnBrk="0" hangingPunct="0">
              <a:spcBef>
                <a:spcPct val="40000"/>
              </a:spcBef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4pPr>
            <a:lvl5pPr marL="2057400" indent="-228600" eaLnBrk="0" hangingPunct="0">
              <a:spcBef>
                <a:spcPct val="40000"/>
              </a:spcBef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5pPr>
            <a:lvl6pPr marL="2514600" indent="-228600" eaLnBrk="0" fontAlgn="base" hangingPunct="0">
              <a:spcBef>
                <a:spcPct val="40000"/>
              </a:spcBef>
              <a:spcAft>
                <a:spcPct val="0"/>
              </a:spcAft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6pPr>
            <a:lvl7pPr marL="2971800" indent="-228600" eaLnBrk="0" fontAlgn="base" hangingPunct="0">
              <a:spcBef>
                <a:spcPct val="40000"/>
              </a:spcBef>
              <a:spcAft>
                <a:spcPct val="0"/>
              </a:spcAft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7pPr>
            <a:lvl8pPr marL="3429000" indent="-228600" eaLnBrk="0" fontAlgn="base" hangingPunct="0">
              <a:spcBef>
                <a:spcPct val="40000"/>
              </a:spcBef>
              <a:spcAft>
                <a:spcPct val="0"/>
              </a:spcAft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8pPr>
            <a:lvl9pPr marL="3886200" indent="-228600" eaLnBrk="0" fontAlgn="base" hangingPunct="0">
              <a:spcBef>
                <a:spcPct val="40000"/>
              </a:spcBef>
              <a:spcAft>
                <a:spcPct val="0"/>
              </a:spcAft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CA" altLang="x-none" sz="1800" b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3" name="AutoShape 17"/>
          <p:cNvSpPr>
            <a:spLocks noChangeArrowheads="1"/>
          </p:cNvSpPr>
          <p:nvPr userDrawn="1"/>
        </p:nvSpPr>
        <p:spPr bwMode="gray">
          <a:xfrm rot="2520000" flipH="1">
            <a:off x="4691063" y="4432300"/>
            <a:ext cx="1498600" cy="381000"/>
          </a:xfrm>
          <a:prstGeom prst="rightArrow">
            <a:avLst>
              <a:gd name="adj1" fmla="val 63333"/>
              <a:gd name="adj2" fmla="val 49622"/>
            </a:avLst>
          </a:prstGeom>
          <a:gradFill rotWithShape="1">
            <a:gsLst>
              <a:gs pos="0">
                <a:srgbClr val="DCDDDD"/>
              </a:gs>
              <a:gs pos="100000">
                <a:srgbClr val="97989A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10800000" wrap="none" anchor="ctr"/>
          <a:lstStyle>
            <a:lvl1pPr eaLnBrk="0" hangingPunct="0">
              <a:spcBef>
                <a:spcPct val="40000"/>
              </a:spcBef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1pPr>
            <a:lvl2pPr marL="742950" indent="-285750" eaLnBrk="0" hangingPunct="0">
              <a:spcBef>
                <a:spcPct val="40000"/>
              </a:spcBef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2pPr>
            <a:lvl3pPr marL="1143000" indent="-228600" eaLnBrk="0" hangingPunct="0">
              <a:spcBef>
                <a:spcPct val="40000"/>
              </a:spcBef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3pPr>
            <a:lvl4pPr marL="1600200" indent="-228600" eaLnBrk="0" hangingPunct="0">
              <a:spcBef>
                <a:spcPct val="40000"/>
              </a:spcBef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4pPr>
            <a:lvl5pPr marL="2057400" indent="-228600" eaLnBrk="0" hangingPunct="0">
              <a:spcBef>
                <a:spcPct val="40000"/>
              </a:spcBef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5pPr>
            <a:lvl6pPr marL="2514600" indent="-228600" eaLnBrk="0" fontAlgn="base" hangingPunct="0">
              <a:spcBef>
                <a:spcPct val="40000"/>
              </a:spcBef>
              <a:spcAft>
                <a:spcPct val="0"/>
              </a:spcAft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6pPr>
            <a:lvl7pPr marL="2971800" indent="-228600" eaLnBrk="0" fontAlgn="base" hangingPunct="0">
              <a:spcBef>
                <a:spcPct val="40000"/>
              </a:spcBef>
              <a:spcAft>
                <a:spcPct val="0"/>
              </a:spcAft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7pPr>
            <a:lvl8pPr marL="3429000" indent="-228600" eaLnBrk="0" fontAlgn="base" hangingPunct="0">
              <a:spcBef>
                <a:spcPct val="40000"/>
              </a:spcBef>
              <a:spcAft>
                <a:spcPct val="0"/>
              </a:spcAft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8pPr>
            <a:lvl9pPr marL="3886200" indent="-228600" eaLnBrk="0" fontAlgn="base" hangingPunct="0">
              <a:spcBef>
                <a:spcPct val="40000"/>
              </a:spcBef>
              <a:spcAft>
                <a:spcPct val="0"/>
              </a:spcAft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CA" altLang="x-none" sz="1800" b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4" name="AutoShape 20"/>
          <p:cNvSpPr>
            <a:spLocks noChangeArrowheads="1"/>
          </p:cNvSpPr>
          <p:nvPr userDrawn="1"/>
        </p:nvSpPr>
        <p:spPr bwMode="gray">
          <a:xfrm rot="2520000">
            <a:off x="2879725" y="2387600"/>
            <a:ext cx="1497013" cy="381000"/>
          </a:xfrm>
          <a:prstGeom prst="rightArrow">
            <a:avLst>
              <a:gd name="adj1" fmla="val 63333"/>
              <a:gd name="adj2" fmla="val 49569"/>
            </a:avLst>
          </a:prstGeom>
          <a:gradFill rotWithShape="1">
            <a:gsLst>
              <a:gs pos="0">
                <a:srgbClr val="DCDDDD"/>
              </a:gs>
              <a:gs pos="100000">
                <a:srgbClr val="97989A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10800000" wrap="none" anchor="ctr"/>
          <a:lstStyle>
            <a:lvl1pPr eaLnBrk="0" hangingPunct="0">
              <a:spcBef>
                <a:spcPct val="40000"/>
              </a:spcBef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1pPr>
            <a:lvl2pPr marL="742950" indent="-285750" eaLnBrk="0" hangingPunct="0">
              <a:spcBef>
                <a:spcPct val="40000"/>
              </a:spcBef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2pPr>
            <a:lvl3pPr marL="1143000" indent="-228600" eaLnBrk="0" hangingPunct="0">
              <a:spcBef>
                <a:spcPct val="40000"/>
              </a:spcBef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3pPr>
            <a:lvl4pPr marL="1600200" indent="-228600" eaLnBrk="0" hangingPunct="0">
              <a:spcBef>
                <a:spcPct val="40000"/>
              </a:spcBef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4pPr>
            <a:lvl5pPr marL="2057400" indent="-228600" eaLnBrk="0" hangingPunct="0">
              <a:spcBef>
                <a:spcPct val="40000"/>
              </a:spcBef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5pPr>
            <a:lvl6pPr marL="2514600" indent="-228600" eaLnBrk="0" fontAlgn="base" hangingPunct="0">
              <a:spcBef>
                <a:spcPct val="40000"/>
              </a:spcBef>
              <a:spcAft>
                <a:spcPct val="0"/>
              </a:spcAft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6pPr>
            <a:lvl7pPr marL="2971800" indent="-228600" eaLnBrk="0" fontAlgn="base" hangingPunct="0">
              <a:spcBef>
                <a:spcPct val="40000"/>
              </a:spcBef>
              <a:spcAft>
                <a:spcPct val="0"/>
              </a:spcAft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7pPr>
            <a:lvl8pPr marL="3429000" indent="-228600" eaLnBrk="0" fontAlgn="base" hangingPunct="0">
              <a:spcBef>
                <a:spcPct val="40000"/>
              </a:spcBef>
              <a:spcAft>
                <a:spcPct val="0"/>
              </a:spcAft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8pPr>
            <a:lvl9pPr marL="3886200" indent="-228600" eaLnBrk="0" fontAlgn="base" hangingPunct="0">
              <a:spcBef>
                <a:spcPct val="40000"/>
              </a:spcBef>
              <a:spcAft>
                <a:spcPct val="0"/>
              </a:spcAft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CA" altLang="x-none" sz="1800" b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5" name="AutoShape 17"/>
          <p:cNvSpPr>
            <a:spLocks noChangeArrowheads="1"/>
          </p:cNvSpPr>
          <p:nvPr userDrawn="1"/>
        </p:nvSpPr>
        <p:spPr bwMode="gray">
          <a:xfrm rot="19080000">
            <a:off x="2879725" y="4432300"/>
            <a:ext cx="1497013" cy="381000"/>
          </a:xfrm>
          <a:prstGeom prst="rightArrow">
            <a:avLst>
              <a:gd name="adj1" fmla="val 63333"/>
              <a:gd name="adj2" fmla="val 49569"/>
            </a:avLst>
          </a:prstGeom>
          <a:gradFill rotWithShape="1">
            <a:gsLst>
              <a:gs pos="0">
                <a:srgbClr val="DCDDDD"/>
              </a:gs>
              <a:gs pos="100000">
                <a:srgbClr val="97989A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10800000" wrap="none" anchor="ctr"/>
          <a:lstStyle>
            <a:lvl1pPr eaLnBrk="0" hangingPunct="0">
              <a:spcBef>
                <a:spcPct val="40000"/>
              </a:spcBef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1pPr>
            <a:lvl2pPr marL="742950" indent="-285750" eaLnBrk="0" hangingPunct="0">
              <a:spcBef>
                <a:spcPct val="40000"/>
              </a:spcBef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2pPr>
            <a:lvl3pPr marL="1143000" indent="-228600" eaLnBrk="0" hangingPunct="0">
              <a:spcBef>
                <a:spcPct val="40000"/>
              </a:spcBef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3pPr>
            <a:lvl4pPr marL="1600200" indent="-228600" eaLnBrk="0" hangingPunct="0">
              <a:spcBef>
                <a:spcPct val="40000"/>
              </a:spcBef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4pPr>
            <a:lvl5pPr marL="2057400" indent="-228600" eaLnBrk="0" hangingPunct="0">
              <a:spcBef>
                <a:spcPct val="40000"/>
              </a:spcBef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5pPr>
            <a:lvl6pPr marL="2514600" indent="-228600" eaLnBrk="0" fontAlgn="base" hangingPunct="0">
              <a:spcBef>
                <a:spcPct val="40000"/>
              </a:spcBef>
              <a:spcAft>
                <a:spcPct val="0"/>
              </a:spcAft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6pPr>
            <a:lvl7pPr marL="2971800" indent="-228600" eaLnBrk="0" fontAlgn="base" hangingPunct="0">
              <a:spcBef>
                <a:spcPct val="40000"/>
              </a:spcBef>
              <a:spcAft>
                <a:spcPct val="0"/>
              </a:spcAft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7pPr>
            <a:lvl8pPr marL="3429000" indent="-228600" eaLnBrk="0" fontAlgn="base" hangingPunct="0">
              <a:spcBef>
                <a:spcPct val="40000"/>
              </a:spcBef>
              <a:spcAft>
                <a:spcPct val="0"/>
              </a:spcAft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8pPr>
            <a:lvl9pPr marL="3886200" indent="-228600" eaLnBrk="0" fontAlgn="base" hangingPunct="0">
              <a:spcBef>
                <a:spcPct val="40000"/>
              </a:spcBef>
              <a:spcAft>
                <a:spcPct val="0"/>
              </a:spcAft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CA" altLang="x-none" sz="1800" b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25" name="Text Placeholder 10"/>
          <p:cNvSpPr>
            <a:spLocks noGrp="1"/>
          </p:cNvSpPr>
          <p:nvPr>
            <p:ph type="body" sz="quarter" idx="21"/>
          </p:nvPr>
        </p:nvSpPr>
        <p:spPr bwMode="gray">
          <a:xfrm>
            <a:off x="3822700" y="3187175"/>
            <a:ext cx="1441714" cy="821280"/>
          </a:xfrm>
          <a:prstGeom prst="ellipse">
            <a:avLst/>
          </a:prstGeom>
          <a:solidFill>
            <a:srgbClr val="AA5CAA"/>
          </a:solidFill>
          <a:ln>
            <a:noFill/>
          </a:ln>
        </p:spPr>
        <p:txBody>
          <a:bodyPr lIns="54000" tIns="54000" rIns="54000" bIns="54000" anchor="ctr" anchorCtr="1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Text</a:t>
            </a:r>
            <a:endParaRPr lang="en-GB" dirty="0"/>
          </a:p>
        </p:txBody>
      </p:sp>
      <p:sp>
        <p:nvSpPr>
          <p:cNvPr id="29" name="Text Placeholder 20"/>
          <p:cNvSpPr>
            <a:spLocks noGrp="1"/>
          </p:cNvSpPr>
          <p:nvPr>
            <p:ph type="body" sz="quarter" idx="22"/>
          </p:nvPr>
        </p:nvSpPr>
        <p:spPr bwMode="gray">
          <a:xfrm>
            <a:off x="179390" y="1557337"/>
            <a:ext cx="3323022" cy="1944688"/>
          </a:xfrm>
          <a:solidFill>
            <a:schemeClr val="bg1"/>
          </a:solidFill>
          <a:ln w="12700">
            <a:solidFill>
              <a:srgbClr val="409DAD"/>
            </a:solidFill>
          </a:ln>
        </p:spPr>
        <p:txBody>
          <a:bodyPr lIns="54000" tIns="54000" rIns="54000" bIns="54000"/>
          <a:lstStyle>
            <a:lvl5pPr>
              <a:defRPr/>
            </a:lvl5pPr>
            <a:lvl6pPr>
              <a:defRPr baseline="0"/>
            </a:lvl6pPr>
            <a:lvl7pPr>
              <a:defRPr baseline="0"/>
            </a:lvl7pPr>
            <a:lvl8pPr>
              <a:defRPr baseline="0"/>
            </a:lvl8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30" name="Text Placeholder 20"/>
          <p:cNvSpPr>
            <a:spLocks noGrp="1"/>
          </p:cNvSpPr>
          <p:nvPr>
            <p:ph type="body" sz="quarter" idx="23"/>
          </p:nvPr>
        </p:nvSpPr>
        <p:spPr bwMode="gray">
          <a:xfrm>
            <a:off x="179390" y="4148137"/>
            <a:ext cx="3323022" cy="1944688"/>
          </a:xfrm>
          <a:solidFill>
            <a:schemeClr val="bg1"/>
          </a:solidFill>
          <a:ln w="12700">
            <a:solidFill>
              <a:srgbClr val="409DAD"/>
            </a:solidFill>
          </a:ln>
        </p:spPr>
        <p:txBody>
          <a:bodyPr lIns="54000" tIns="54000" rIns="54000" bIns="54000"/>
          <a:lstStyle>
            <a:lvl5pPr>
              <a:defRPr/>
            </a:lvl5pPr>
            <a:lvl6pPr>
              <a:defRPr baseline="0"/>
            </a:lvl6pPr>
            <a:lvl7pPr>
              <a:defRPr baseline="0"/>
            </a:lvl7pPr>
            <a:lvl8pPr>
              <a:defRPr baseline="0"/>
            </a:lvl8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31" name="Text Placeholder 20"/>
          <p:cNvSpPr>
            <a:spLocks noGrp="1"/>
          </p:cNvSpPr>
          <p:nvPr>
            <p:ph type="body" sz="quarter" idx="24"/>
          </p:nvPr>
        </p:nvSpPr>
        <p:spPr bwMode="gray">
          <a:xfrm>
            <a:off x="5570153" y="1557337"/>
            <a:ext cx="3323022" cy="1944688"/>
          </a:xfrm>
          <a:solidFill>
            <a:schemeClr val="bg1"/>
          </a:solidFill>
          <a:ln w="12700">
            <a:solidFill>
              <a:srgbClr val="409DAD"/>
            </a:solidFill>
          </a:ln>
        </p:spPr>
        <p:txBody>
          <a:bodyPr lIns="54000" tIns="54000" rIns="54000" bIns="54000"/>
          <a:lstStyle>
            <a:lvl5pPr>
              <a:defRPr/>
            </a:lvl5pPr>
            <a:lvl6pPr>
              <a:defRPr baseline="0"/>
            </a:lvl6pPr>
            <a:lvl7pPr>
              <a:defRPr baseline="0"/>
            </a:lvl7pPr>
            <a:lvl8pPr>
              <a:defRPr baseline="0"/>
            </a:lvl8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32" name="Text Placeholder 20"/>
          <p:cNvSpPr>
            <a:spLocks noGrp="1"/>
          </p:cNvSpPr>
          <p:nvPr>
            <p:ph type="body" sz="quarter" idx="25"/>
          </p:nvPr>
        </p:nvSpPr>
        <p:spPr bwMode="gray">
          <a:xfrm>
            <a:off x="5570153" y="4148137"/>
            <a:ext cx="3323022" cy="1944688"/>
          </a:xfrm>
          <a:solidFill>
            <a:schemeClr val="bg1"/>
          </a:solidFill>
          <a:ln w="12700">
            <a:solidFill>
              <a:srgbClr val="409DAD"/>
            </a:solidFill>
          </a:ln>
        </p:spPr>
        <p:txBody>
          <a:bodyPr lIns="54000" tIns="54000" rIns="54000" bIns="54000"/>
          <a:lstStyle>
            <a:lvl5pPr>
              <a:defRPr/>
            </a:lvl5pPr>
            <a:lvl6pPr>
              <a:defRPr baseline="0"/>
            </a:lvl6pPr>
            <a:lvl7pPr>
              <a:defRPr baseline="0"/>
            </a:lvl7pPr>
            <a:lvl8pPr>
              <a:defRPr baseline="0"/>
            </a:lvl8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35" name="Text Placeholder 20"/>
          <p:cNvSpPr>
            <a:spLocks noGrp="1"/>
          </p:cNvSpPr>
          <p:nvPr>
            <p:ph type="body" sz="quarter" idx="26"/>
          </p:nvPr>
        </p:nvSpPr>
        <p:spPr bwMode="gray">
          <a:xfrm>
            <a:off x="179390" y="1125542"/>
            <a:ext cx="3323022" cy="359817"/>
          </a:xfrm>
          <a:solidFill>
            <a:srgbClr val="409DAD"/>
          </a:solidFill>
          <a:ln w="12700">
            <a:solidFill>
              <a:srgbClr val="409DAD"/>
            </a:solidFill>
          </a:ln>
        </p:spPr>
        <p:txBody>
          <a:bodyPr anchor="ctr" anchorCtr="1"/>
          <a:lstStyle>
            <a:lvl1pPr>
              <a:defRPr lang="en-US" sz="1400" b="1" kern="1200" noProof="0" dirty="0" smtClean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5pPr>
              <a:defRPr/>
            </a:lvl5pPr>
            <a:lvl6pPr>
              <a:defRPr baseline="0"/>
            </a:lvl6pPr>
            <a:lvl7pPr>
              <a:defRPr baseline="0"/>
            </a:lvl7pPr>
            <a:lvl8pPr>
              <a:defRPr baseline="0"/>
            </a:lvl8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6" name="Text Placeholder 20"/>
          <p:cNvSpPr>
            <a:spLocks noGrp="1"/>
          </p:cNvSpPr>
          <p:nvPr>
            <p:ph type="body" sz="quarter" idx="27"/>
          </p:nvPr>
        </p:nvSpPr>
        <p:spPr bwMode="gray">
          <a:xfrm>
            <a:off x="5570153" y="1125542"/>
            <a:ext cx="3323022" cy="359817"/>
          </a:xfrm>
          <a:solidFill>
            <a:srgbClr val="409DAD"/>
          </a:solidFill>
          <a:ln w="12700">
            <a:solidFill>
              <a:srgbClr val="409DAD"/>
            </a:solidFill>
          </a:ln>
        </p:spPr>
        <p:txBody>
          <a:bodyPr anchor="ctr" anchorCtr="1"/>
          <a:lstStyle>
            <a:lvl1pPr>
              <a:defRPr lang="en-US" sz="1400" b="1" kern="1200" noProof="0" dirty="0" smtClean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5pPr>
              <a:defRPr/>
            </a:lvl5pPr>
            <a:lvl6pPr>
              <a:defRPr baseline="0"/>
            </a:lvl6pPr>
            <a:lvl7pPr>
              <a:defRPr baseline="0"/>
            </a:lvl7pPr>
            <a:lvl8pPr>
              <a:defRPr baseline="0"/>
            </a:lvl8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7" name="Text Placeholder 20"/>
          <p:cNvSpPr>
            <a:spLocks noGrp="1"/>
          </p:cNvSpPr>
          <p:nvPr>
            <p:ph type="body" sz="quarter" idx="28"/>
          </p:nvPr>
        </p:nvSpPr>
        <p:spPr bwMode="gray">
          <a:xfrm>
            <a:off x="179390" y="3716339"/>
            <a:ext cx="3323022" cy="359817"/>
          </a:xfrm>
          <a:solidFill>
            <a:srgbClr val="409DAD"/>
          </a:solidFill>
          <a:ln w="12700">
            <a:solidFill>
              <a:srgbClr val="409DAD"/>
            </a:solidFill>
          </a:ln>
        </p:spPr>
        <p:txBody>
          <a:bodyPr anchor="ctr" anchorCtr="1"/>
          <a:lstStyle>
            <a:lvl1pPr>
              <a:defRPr lang="en-US" sz="1400" b="1" kern="1200" noProof="0" dirty="0" smtClean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5pPr>
              <a:defRPr/>
            </a:lvl5pPr>
            <a:lvl6pPr>
              <a:defRPr baseline="0"/>
            </a:lvl6pPr>
            <a:lvl7pPr>
              <a:defRPr baseline="0"/>
            </a:lvl7pPr>
            <a:lvl8pPr>
              <a:defRPr baseline="0"/>
            </a:lvl8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8" name="Text Placeholder 20"/>
          <p:cNvSpPr>
            <a:spLocks noGrp="1"/>
          </p:cNvSpPr>
          <p:nvPr>
            <p:ph type="body" sz="quarter" idx="29"/>
          </p:nvPr>
        </p:nvSpPr>
        <p:spPr bwMode="gray">
          <a:xfrm>
            <a:off x="5570153" y="3716339"/>
            <a:ext cx="3323022" cy="359817"/>
          </a:xfrm>
          <a:solidFill>
            <a:srgbClr val="409DAD"/>
          </a:solidFill>
          <a:ln w="12700">
            <a:solidFill>
              <a:srgbClr val="409DAD"/>
            </a:solidFill>
          </a:ln>
        </p:spPr>
        <p:txBody>
          <a:bodyPr anchor="ctr" anchorCtr="1"/>
          <a:lstStyle>
            <a:lvl1pPr>
              <a:defRPr lang="en-US" sz="1400" b="1" kern="1200" noProof="0" dirty="0" smtClean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5pPr>
              <a:defRPr/>
            </a:lvl5pPr>
            <a:lvl6pPr>
              <a:defRPr baseline="0"/>
            </a:lvl6pPr>
            <a:lvl7pPr>
              <a:defRPr baseline="0"/>
            </a:lvl7pPr>
            <a:lvl8pPr>
              <a:defRPr baseline="0"/>
            </a:lvl8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0439170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t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21"/>
          </p:nvPr>
        </p:nvSpPr>
        <p:spPr bwMode="gray">
          <a:xfrm>
            <a:off x="173526" y="1557337"/>
            <a:ext cx="4254012" cy="4535488"/>
          </a:xfrm>
          <a:solidFill>
            <a:schemeClr val="bg1"/>
          </a:solidFill>
          <a:ln w="12700">
            <a:solidFill>
              <a:srgbClr val="409DAD"/>
            </a:solidFill>
          </a:ln>
        </p:spPr>
        <p:txBody>
          <a:bodyPr lIns="54000" tIns="54000" rIns="54000" bIns="54000"/>
          <a:lstStyle>
            <a:lvl5pPr>
              <a:defRPr/>
            </a:lvl5pPr>
            <a:lvl6pPr>
              <a:defRPr baseline="0"/>
            </a:lvl6pPr>
            <a:lvl7pPr>
              <a:defRPr baseline="0"/>
            </a:lvl7pPr>
            <a:lvl8pPr>
              <a:defRPr baseline="0"/>
            </a:lvl8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</p:txBody>
      </p:sp>
      <p:sp>
        <p:nvSpPr>
          <p:cNvPr id="23" name="Text Placeholder 20"/>
          <p:cNvSpPr>
            <a:spLocks noGrp="1"/>
          </p:cNvSpPr>
          <p:nvPr>
            <p:ph type="body" sz="quarter" idx="22"/>
          </p:nvPr>
        </p:nvSpPr>
        <p:spPr bwMode="gray">
          <a:xfrm>
            <a:off x="4639164" y="1557337"/>
            <a:ext cx="4254012" cy="4535488"/>
          </a:xfrm>
          <a:solidFill>
            <a:schemeClr val="bg1"/>
          </a:solidFill>
          <a:ln w="12700">
            <a:solidFill>
              <a:srgbClr val="409DAD"/>
            </a:solidFill>
          </a:ln>
        </p:spPr>
        <p:txBody>
          <a:bodyPr lIns="54000" tIns="54000" rIns="54000" bIns="54000"/>
          <a:lstStyle>
            <a:lvl5pPr>
              <a:defRPr/>
            </a:lvl5pPr>
            <a:lvl6pPr>
              <a:defRPr baseline="0"/>
            </a:lvl6pPr>
            <a:lvl7pPr>
              <a:defRPr baseline="0"/>
            </a:lvl7pPr>
            <a:lvl8pPr>
              <a:defRPr baseline="0"/>
            </a:lvl8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</p:txBody>
      </p:sp>
      <p:sp>
        <p:nvSpPr>
          <p:cNvPr id="29" name="Text Placeholder 20"/>
          <p:cNvSpPr>
            <a:spLocks noGrp="1"/>
          </p:cNvSpPr>
          <p:nvPr>
            <p:ph type="body" sz="quarter" idx="26"/>
          </p:nvPr>
        </p:nvSpPr>
        <p:spPr bwMode="gray">
          <a:xfrm>
            <a:off x="173526" y="1125542"/>
            <a:ext cx="4254012" cy="359817"/>
          </a:xfrm>
          <a:solidFill>
            <a:srgbClr val="409DAD"/>
          </a:solidFill>
          <a:ln w="12700">
            <a:solidFill>
              <a:srgbClr val="409DAD"/>
            </a:solidFill>
          </a:ln>
        </p:spPr>
        <p:txBody>
          <a:bodyPr anchor="ctr" anchorCtr="1"/>
          <a:lstStyle>
            <a:lvl1pPr>
              <a:defRPr lang="en-US" sz="1400" b="1" kern="1200" noProof="0" dirty="0" smtClean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5pPr>
              <a:defRPr/>
            </a:lvl5pPr>
            <a:lvl6pPr>
              <a:defRPr baseline="0"/>
            </a:lvl6pPr>
            <a:lvl7pPr>
              <a:defRPr baseline="0"/>
            </a:lvl7pPr>
            <a:lvl8pPr>
              <a:defRPr baseline="0"/>
            </a:lvl8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0" name="Text Placeholder 20"/>
          <p:cNvSpPr>
            <a:spLocks noGrp="1"/>
          </p:cNvSpPr>
          <p:nvPr>
            <p:ph type="body" sz="quarter" idx="27"/>
          </p:nvPr>
        </p:nvSpPr>
        <p:spPr bwMode="gray">
          <a:xfrm>
            <a:off x="4639164" y="1125542"/>
            <a:ext cx="4254012" cy="359817"/>
          </a:xfrm>
          <a:solidFill>
            <a:srgbClr val="409DAD"/>
          </a:solidFill>
          <a:ln w="12700">
            <a:solidFill>
              <a:srgbClr val="409DAD"/>
            </a:solidFill>
          </a:ln>
        </p:spPr>
        <p:txBody>
          <a:bodyPr anchor="ctr" anchorCtr="1"/>
          <a:lstStyle>
            <a:lvl1pPr>
              <a:defRPr lang="en-US" sz="1400" b="1" kern="1200" noProof="0" dirty="0" smtClean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5pPr>
              <a:defRPr/>
            </a:lvl5pPr>
            <a:lvl6pPr>
              <a:defRPr baseline="0"/>
            </a:lvl6pPr>
            <a:lvl7pPr>
              <a:defRPr baseline="0"/>
            </a:lvl7pPr>
            <a:lvl8pPr>
              <a:defRPr baseline="0"/>
            </a:lvl8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4564179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tli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21"/>
          </p:nvPr>
        </p:nvSpPr>
        <p:spPr bwMode="gray">
          <a:xfrm>
            <a:off x="173526" y="1557337"/>
            <a:ext cx="4254012" cy="1944688"/>
          </a:xfrm>
          <a:solidFill>
            <a:schemeClr val="bg1"/>
          </a:solidFill>
          <a:ln w="12700">
            <a:solidFill>
              <a:srgbClr val="409DAD"/>
            </a:solidFill>
          </a:ln>
        </p:spPr>
        <p:txBody>
          <a:bodyPr lIns="54000" tIns="54000" rIns="54000" bIns="54000"/>
          <a:lstStyle>
            <a:lvl5pPr>
              <a:defRPr/>
            </a:lvl5pPr>
            <a:lvl6pPr>
              <a:defRPr baseline="0"/>
            </a:lvl6pPr>
            <a:lvl7pPr>
              <a:defRPr baseline="0"/>
            </a:lvl7pPr>
            <a:lvl8pPr>
              <a:defRPr baseline="0"/>
            </a:lvl8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23" name="Text Placeholder 20"/>
          <p:cNvSpPr>
            <a:spLocks noGrp="1"/>
          </p:cNvSpPr>
          <p:nvPr>
            <p:ph type="body" sz="quarter" idx="22"/>
          </p:nvPr>
        </p:nvSpPr>
        <p:spPr bwMode="gray">
          <a:xfrm>
            <a:off x="4639164" y="1557337"/>
            <a:ext cx="4254012" cy="1944688"/>
          </a:xfrm>
          <a:solidFill>
            <a:schemeClr val="bg1"/>
          </a:solidFill>
          <a:ln w="12700">
            <a:solidFill>
              <a:srgbClr val="409DAD"/>
            </a:solidFill>
          </a:ln>
        </p:spPr>
        <p:txBody>
          <a:bodyPr lIns="54000" tIns="54000" rIns="54000" bIns="54000"/>
          <a:lstStyle>
            <a:lvl5pPr>
              <a:defRPr/>
            </a:lvl5pPr>
            <a:lvl6pPr>
              <a:defRPr baseline="0"/>
            </a:lvl6pPr>
            <a:lvl7pPr>
              <a:defRPr baseline="0"/>
            </a:lvl7pPr>
            <a:lvl8pPr>
              <a:defRPr baseline="0"/>
            </a:lvl8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25" name="Text Placeholder 20"/>
          <p:cNvSpPr>
            <a:spLocks noGrp="1"/>
          </p:cNvSpPr>
          <p:nvPr>
            <p:ph type="body" sz="quarter" idx="23"/>
          </p:nvPr>
        </p:nvSpPr>
        <p:spPr bwMode="gray">
          <a:xfrm>
            <a:off x="173526" y="4148137"/>
            <a:ext cx="4254012" cy="1944688"/>
          </a:xfrm>
          <a:solidFill>
            <a:srgbClr val="BFDEE4"/>
          </a:solidFill>
          <a:ln w="12700">
            <a:solidFill>
              <a:srgbClr val="409DAD"/>
            </a:solidFill>
          </a:ln>
        </p:spPr>
        <p:txBody>
          <a:bodyPr lIns="54000" tIns="54000" rIns="54000" bIns="54000"/>
          <a:lstStyle>
            <a:lvl5pPr>
              <a:defRPr/>
            </a:lvl5pPr>
            <a:lvl6pPr>
              <a:defRPr baseline="0"/>
            </a:lvl6pPr>
            <a:lvl7pPr>
              <a:defRPr baseline="0"/>
            </a:lvl7pPr>
            <a:lvl8pPr>
              <a:defRPr baseline="0"/>
            </a:lvl8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26" name="Text Placeholder 20"/>
          <p:cNvSpPr>
            <a:spLocks noGrp="1"/>
          </p:cNvSpPr>
          <p:nvPr>
            <p:ph type="body" sz="quarter" idx="24"/>
          </p:nvPr>
        </p:nvSpPr>
        <p:spPr bwMode="gray">
          <a:xfrm>
            <a:off x="4639164" y="4148137"/>
            <a:ext cx="4254012" cy="1944688"/>
          </a:xfrm>
          <a:solidFill>
            <a:srgbClr val="BFDEE4"/>
          </a:solidFill>
          <a:ln w="12700">
            <a:solidFill>
              <a:srgbClr val="409DAD"/>
            </a:solidFill>
          </a:ln>
        </p:spPr>
        <p:txBody>
          <a:bodyPr lIns="54000" tIns="54000" rIns="54000" bIns="54000"/>
          <a:lstStyle>
            <a:lvl5pPr>
              <a:defRPr/>
            </a:lvl5pPr>
            <a:lvl6pPr>
              <a:defRPr baseline="0"/>
            </a:lvl6pPr>
            <a:lvl7pPr>
              <a:defRPr baseline="0"/>
            </a:lvl7pPr>
            <a:lvl8pPr>
              <a:defRPr baseline="0"/>
            </a:lvl8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29" name="Text Placeholder 20"/>
          <p:cNvSpPr>
            <a:spLocks noGrp="1"/>
          </p:cNvSpPr>
          <p:nvPr>
            <p:ph type="body" sz="quarter" idx="26"/>
          </p:nvPr>
        </p:nvSpPr>
        <p:spPr bwMode="gray">
          <a:xfrm>
            <a:off x="173526" y="1125542"/>
            <a:ext cx="4254012" cy="359817"/>
          </a:xfrm>
          <a:solidFill>
            <a:srgbClr val="409DAD"/>
          </a:solidFill>
          <a:ln w="12700">
            <a:solidFill>
              <a:srgbClr val="409DAD"/>
            </a:solidFill>
          </a:ln>
        </p:spPr>
        <p:txBody>
          <a:bodyPr anchor="ctr" anchorCtr="1"/>
          <a:lstStyle>
            <a:lvl1pPr>
              <a:defRPr lang="en-US" sz="1400" b="1" kern="1200" noProof="0" dirty="0" smtClean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5pPr>
              <a:defRPr/>
            </a:lvl5pPr>
            <a:lvl6pPr>
              <a:defRPr baseline="0"/>
            </a:lvl6pPr>
            <a:lvl7pPr>
              <a:defRPr baseline="0"/>
            </a:lvl7pPr>
            <a:lvl8pPr>
              <a:defRPr baseline="0"/>
            </a:lvl8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0" name="Text Placeholder 20"/>
          <p:cNvSpPr>
            <a:spLocks noGrp="1"/>
          </p:cNvSpPr>
          <p:nvPr>
            <p:ph type="body" sz="quarter" idx="27"/>
          </p:nvPr>
        </p:nvSpPr>
        <p:spPr bwMode="gray">
          <a:xfrm>
            <a:off x="4639164" y="1125542"/>
            <a:ext cx="4254012" cy="359817"/>
          </a:xfrm>
          <a:solidFill>
            <a:srgbClr val="409DAD"/>
          </a:solidFill>
          <a:ln w="12700">
            <a:solidFill>
              <a:srgbClr val="409DAD"/>
            </a:solidFill>
          </a:ln>
        </p:spPr>
        <p:txBody>
          <a:bodyPr anchor="ctr" anchorCtr="1"/>
          <a:lstStyle>
            <a:lvl1pPr>
              <a:defRPr lang="en-US" sz="1400" b="1" kern="1200" noProof="0" dirty="0" smtClean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5pPr>
              <a:defRPr/>
            </a:lvl5pPr>
            <a:lvl6pPr>
              <a:defRPr baseline="0"/>
            </a:lvl6pPr>
            <a:lvl7pPr>
              <a:defRPr baseline="0"/>
            </a:lvl7pPr>
            <a:lvl8pPr>
              <a:defRPr baseline="0"/>
            </a:lvl8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1" name="Text Placeholder 20"/>
          <p:cNvSpPr>
            <a:spLocks noGrp="1"/>
          </p:cNvSpPr>
          <p:nvPr>
            <p:ph type="body" sz="quarter" idx="28"/>
          </p:nvPr>
        </p:nvSpPr>
        <p:spPr bwMode="gray">
          <a:xfrm>
            <a:off x="173526" y="3716339"/>
            <a:ext cx="4254012" cy="359817"/>
          </a:xfrm>
          <a:solidFill>
            <a:srgbClr val="409DAD"/>
          </a:solidFill>
          <a:ln w="12700">
            <a:solidFill>
              <a:srgbClr val="409DAD"/>
            </a:solidFill>
          </a:ln>
        </p:spPr>
        <p:txBody>
          <a:bodyPr anchor="ctr" anchorCtr="1"/>
          <a:lstStyle>
            <a:lvl1pPr>
              <a:defRPr lang="en-US" sz="1400" b="1" kern="1200" noProof="0" dirty="0" smtClean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5pPr>
              <a:defRPr/>
            </a:lvl5pPr>
            <a:lvl6pPr>
              <a:defRPr baseline="0"/>
            </a:lvl6pPr>
            <a:lvl7pPr>
              <a:defRPr baseline="0"/>
            </a:lvl7pPr>
            <a:lvl8pPr>
              <a:defRPr baseline="0"/>
            </a:lvl8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2" name="Text Placeholder 20"/>
          <p:cNvSpPr>
            <a:spLocks noGrp="1"/>
          </p:cNvSpPr>
          <p:nvPr>
            <p:ph type="body" sz="quarter" idx="29"/>
          </p:nvPr>
        </p:nvSpPr>
        <p:spPr bwMode="gray">
          <a:xfrm>
            <a:off x="4639164" y="3716339"/>
            <a:ext cx="4254012" cy="359817"/>
          </a:xfrm>
          <a:solidFill>
            <a:srgbClr val="409DAD"/>
          </a:solidFill>
          <a:ln w="12700">
            <a:solidFill>
              <a:srgbClr val="409DAD"/>
            </a:solidFill>
          </a:ln>
        </p:spPr>
        <p:txBody>
          <a:bodyPr anchor="ctr" anchorCtr="1"/>
          <a:lstStyle>
            <a:lvl1pPr>
              <a:defRPr lang="en-US" sz="1400" b="1" kern="1200" noProof="0" dirty="0" smtClean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5pPr>
              <a:defRPr/>
            </a:lvl5pPr>
            <a:lvl6pPr>
              <a:defRPr baseline="0"/>
            </a:lvl6pPr>
            <a:lvl7pPr>
              <a:defRPr baseline="0"/>
            </a:lvl7pPr>
            <a:lvl8pPr>
              <a:defRPr baseline="0"/>
            </a:lvl8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2613786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ny prof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Chart Placeholder 31"/>
          <p:cNvSpPr>
            <a:spLocks noGrp="1"/>
          </p:cNvSpPr>
          <p:nvPr>
            <p:ph type="chart" sz="quarter" idx="22"/>
          </p:nvPr>
        </p:nvSpPr>
        <p:spPr bwMode="gray">
          <a:xfrm>
            <a:off x="3172573" y="1125538"/>
            <a:ext cx="2724700" cy="2376488"/>
          </a:xfrm>
        </p:spPr>
        <p:txBody>
          <a:bodyPr/>
          <a:lstStyle/>
          <a:p>
            <a:pPr lvl="0"/>
            <a:endParaRPr lang="en-GB" noProof="0" dirty="0"/>
          </a:p>
        </p:txBody>
      </p:sp>
      <p:sp>
        <p:nvSpPr>
          <p:cNvPr id="28" name="Text Placeholder 17"/>
          <p:cNvSpPr>
            <a:spLocks noGrp="1"/>
          </p:cNvSpPr>
          <p:nvPr>
            <p:ph type="body" sz="quarter" idx="20"/>
          </p:nvPr>
        </p:nvSpPr>
        <p:spPr bwMode="gray">
          <a:xfrm>
            <a:off x="6168751" y="3716339"/>
            <a:ext cx="2723204" cy="2376487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</p:txBody>
      </p:sp>
      <p:sp>
        <p:nvSpPr>
          <p:cNvPr id="32" name="Chart Placeholder 31"/>
          <p:cNvSpPr>
            <a:spLocks noGrp="1"/>
          </p:cNvSpPr>
          <p:nvPr>
            <p:ph type="chart" sz="quarter" idx="21"/>
          </p:nvPr>
        </p:nvSpPr>
        <p:spPr bwMode="gray">
          <a:xfrm>
            <a:off x="6167254" y="1125538"/>
            <a:ext cx="2724700" cy="2376488"/>
          </a:xfrm>
        </p:spPr>
        <p:txBody>
          <a:bodyPr/>
          <a:lstStyle/>
          <a:p>
            <a:pPr lvl="0"/>
            <a:endParaRPr lang="en-GB" noProof="0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13" name="Table Placeholder 12"/>
          <p:cNvSpPr>
            <a:spLocks noGrp="1"/>
          </p:cNvSpPr>
          <p:nvPr>
            <p:ph type="tbl" sz="quarter" idx="14"/>
          </p:nvPr>
        </p:nvSpPr>
        <p:spPr bwMode="gray">
          <a:xfrm>
            <a:off x="179388" y="1125538"/>
            <a:ext cx="2723204" cy="2376488"/>
          </a:xfrm>
        </p:spPr>
        <p:txBody>
          <a:bodyPr/>
          <a:lstStyle/>
          <a:p>
            <a:pPr lvl="0"/>
            <a:endParaRPr lang="en-GB" noProof="0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6"/>
          </p:nvPr>
        </p:nvSpPr>
        <p:spPr bwMode="gray">
          <a:xfrm>
            <a:off x="179388" y="3716339"/>
            <a:ext cx="2723204" cy="2376487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</p:txBody>
      </p:sp>
      <p:sp>
        <p:nvSpPr>
          <p:cNvPr id="26" name="Text Placeholder 17"/>
          <p:cNvSpPr>
            <a:spLocks noGrp="1"/>
          </p:cNvSpPr>
          <p:nvPr>
            <p:ph type="body" sz="quarter" idx="18"/>
          </p:nvPr>
        </p:nvSpPr>
        <p:spPr bwMode="gray">
          <a:xfrm>
            <a:off x="3172573" y="3716339"/>
            <a:ext cx="2723204" cy="2376487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</p:txBody>
      </p:sp>
    </p:spTree>
    <p:extLst>
      <p:ext uri="{BB962C8B-B14F-4D97-AF65-F5344CB8AC3E}">
        <p14:creationId xmlns:p14="http://schemas.microsoft.com/office/powerpoint/2010/main" val="162215491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2"/>
          <p:cNvGrpSpPr>
            <a:grpSpLocks/>
          </p:cNvGrpSpPr>
          <p:nvPr userDrawn="1"/>
        </p:nvGrpSpPr>
        <p:grpSpPr bwMode="auto">
          <a:xfrm>
            <a:off x="0" y="0"/>
            <a:ext cx="9144000" cy="6858000"/>
            <a:chOff x="0" y="0"/>
            <a:chExt cx="9144000" cy="6858001"/>
          </a:xfrm>
        </p:grpSpPr>
        <p:sp>
          <p:nvSpPr>
            <p:cNvPr id="5" name="Freeform 6"/>
            <p:cNvSpPr>
              <a:spLocks/>
            </p:cNvSpPr>
            <p:nvPr userDrawn="1"/>
          </p:nvSpPr>
          <p:spPr bwMode="gray">
            <a:xfrm>
              <a:off x="3397250" y="1116013"/>
              <a:ext cx="5746750" cy="5741988"/>
            </a:xfrm>
            <a:custGeom>
              <a:avLst/>
              <a:gdLst>
                <a:gd name="T0" fmla="*/ 0 w 3620"/>
                <a:gd name="T1" fmla="*/ 3617 h 3617"/>
                <a:gd name="T2" fmla="*/ 2549 w 3620"/>
                <a:gd name="T3" fmla="*/ 3617 h 3617"/>
                <a:gd name="T4" fmla="*/ 3620 w 3620"/>
                <a:gd name="T5" fmla="*/ 0 h 3617"/>
                <a:gd name="T6" fmla="*/ 1072 w 3620"/>
                <a:gd name="T7" fmla="*/ 0 h 3617"/>
                <a:gd name="T8" fmla="*/ 0 w 3620"/>
                <a:gd name="T9" fmla="*/ 3617 h 361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620" h="3617">
                  <a:moveTo>
                    <a:pt x="0" y="3617"/>
                  </a:moveTo>
                  <a:lnTo>
                    <a:pt x="2549" y="3617"/>
                  </a:lnTo>
                  <a:lnTo>
                    <a:pt x="3620" y="0"/>
                  </a:lnTo>
                  <a:lnTo>
                    <a:pt x="1072" y="0"/>
                  </a:lnTo>
                  <a:lnTo>
                    <a:pt x="0" y="3617"/>
                  </a:lnTo>
                  <a:close/>
                </a:path>
              </a:pathLst>
            </a:custGeom>
            <a:gradFill rotWithShape="1">
              <a:gsLst>
                <a:gs pos="0">
                  <a:srgbClr val="00257A">
                    <a:alpha val="89999"/>
                  </a:srgbClr>
                </a:gs>
                <a:gs pos="35001">
                  <a:srgbClr val="00338D">
                    <a:alpha val="89999"/>
                  </a:srgbClr>
                </a:gs>
                <a:gs pos="100000">
                  <a:srgbClr val="009FDA">
                    <a:alpha val="89999"/>
                  </a:srgbClr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Freeform 7"/>
            <p:cNvSpPr>
              <a:spLocks/>
            </p:cNvSpPr>
            <p:nvPr userDrawn="1"/>
          </p:nvSpPr>
          <p:spPr bwMode="gray">
            <a:xfrm>
              <a:off x="7007225" y="6116638"/>
              <a:ext cx="2136775" cy="741363"/>
            </a:xfrm>
            <a:custGeom>
              <a:avLst/>
              <a:gdLst>
                <a:gd name="T0" fmla="*/ 0 w 1346"/>
                <a:gd name="T1" fmla="*/ 467 h 467"/>
                <a:gd name="T2" fmla="*/ 1208 w 1346"/>
                <a:gd name="T3" fmla="*/ 467 h 467"/>
                <a:gd name="T4" fmla="*/ 1346 w 1346"/>
                <a:gd name="T5" fmla="*/ 0 h 467"/>
                <a:gd name="T6" fmla="*/ 138 w 1346"/>
                <a:gd name="T7" fmla="*/ 0 h 467"/>
                <a:gd name="T8" fmla="*/ 0 w 1346"/>
                <a:gd name="T9" fmla="*/ 467 h 46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6" h="467">
                  <a:moveTo>
                    <a:pt x="0" y="467"/>
                  </a:moveTo>
                  <a:lnTo>
                    <a:pt x="1208" y="467"/>
                  </a:lnTo>
                  <a:lnTo>
                    <a:pt x="1346" y="0"/>
                  </a:lnTo>
                  <a:lnTo>
                    <a:pt x="138" y="0"/>
                  </a:lnTo>
                  <a:lnTo>
                    <a:pt x="0" y="467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8"/>
            <p:cNvSpPr>
              <a:spLocks/>
            </p:cNvSpPr>
            <p:nvPr userDrawn="1"/>
          </p:nvSpPr>
          <p:spPr bwMode="gray">
            <a:xfrm>
              <a:off x="1241425" y="4743450"/>
              <a:ext cx="2530475" cy="2114550"/>
            </a:xfrm>
            <a:custGeom>
              <a:avLst/>
              <a:gdLst>
                <a:gd name="T0" fmla="*/ 395 w 1594"/>
                <a:gd name="T1" fmla="*/ 0 h 1332"/>
                <a:gd name="T2" fmla="*/ 0 w 1594"/>
                <a:gd name="T3" fmla="*/ 1332 h 1332"/>
                <a:gd name="T4" fmla="*/ 1199 w 1594"/>
                <a:gd name="T5" fmla="*/ 1332 h 1332"/>
                <a:gd name="T6" fmla="*/ 1594 w 1594"/>
                <a:gd name="T7" fmla="*/ 0 h 1332"/>
                <a:gd name="T8" fmla="*/ 395 w 1594"/>
                <a:gd name="T9" fmla="*/ 0 h 133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594" h="1332">
                  <a:moveTo>
                    <a:pt x="395" y="0"/>
                  </a:moveTo>
                  <a:lnTo>
                    <a:pt x="0" y="1332"/>
                  </a:lnTo>
                  <a:lnTo>
                    <a:pt x="1199" y="1332"/>
                  </a:lnTo>
                  <a:lnTo>
                    <a:pt x="1594" y="0"/>
                  </a:lnTo>
                  <a:lnTo>
                    <a:pt x="395" y="0"/>
                  </a:lnTo>
                  <a:close/>
                </a:path>
              </a:pathLst>
            </a:custGeom>
            <a:solidFill>
              <a:srgbClr val="8099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Freeform 27"/>
            <p:cNvSpPr>
              <a:spLocks/>
            </p:cNvSpPr>
            <p:nvPr userDrawn="1"/>
          </p:nvSpPr>
          <p:spPr bwMode="gray">
            <a:xfrm>
              <a:off x="1554163" y="0"/>
              <a:ext cx="4738688" cy="2343150"/>
            </a:xfrm>
            <a:custGeom>
              <a:avLst/>
              <a:gdLst>
                <a:gd name="T0" fmla="*/ 2548 w 2985"/>
                <a:gd name="T1" fmla="*/ 1476 h 1476"/>
                <a:gd name="T2" fmla="*/ 2985 w 2985"/>
                <a:gd name="T3" fmla="*/ 0 h 1476"/>
                <a:gd name="T4" fmla="*/ 437 w 2985"/>
                <a:gd name="T5" fmla="*/ 0 h 1476"/>
                <a:gd name="T6" fmla="*/ 0 w 2985"/>
                <a:gd name="T7" fmla="*/ 1476 h 1476"/>
                <a:gd name="T8" fmla="*/ 2548 w 2985"/>
                <a:gd name="T9" fmla="*/ 1476 h 147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85" h="1476">
                  <a:moveTo>
                    <a:pt x="2548" y="1476"/>
                  </a:moveTo>
                  <a:lnTo>
                    <a:pt x="2985" y="0"/>
                  </a:lnTo>
                  <a:lnTo>
                    <a:pt x="437" y="0"/>
                  </a:lnTo>
                  <a:lnTo>
                    <a:pt x="0" y="1476"/>
                  </a:lnTo>
                  <a:lnTo>
                    <a:pt x="2548" y="1476"/>
                  </a:lnTo>
                  <a:close/>
                </a:path>
              </a:pathLst>
            </a:custGeom>
            <a:gradFill rotWithShape="1">
              <a:gsLst>
                <a:gs pos="0">
                  <a:srgbClr val="00257A">
                    <a:alpha val="89999"/>
                  </a:srgbClr>
                </a:gs>
                <a:gs pos="35001">
                  <a:srgbClr val="00338D">
                    <a:alpha val="89999"/>
                  </a:srgbClr>
                </a:gs>
                <a:gs pos="100000">
                  <a:srgbClr val="009FDA">
                    <a:alpha val="89999"/>
                  </a:srgbClr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 36"/>
            <p:cNvSpPr>
              <a:spLocks/>
            </p:cNvSpPr>
            <p:nvPr userDrawn="1"/>
          </p:nvSpPr>
          <p:spPr bwMode="gray">
            <a:xfrm>
              <a:off x="0" y="0"/>
              <a:ext cx="3898900" cy="5630863"/>
            </a:xfrm>
            <a:custGeom>
              <a:avLst/>
              <a:gdLst>
                <a:gd name="T0" fmla="*/ 2456 w 2456"/>
                <a:gd name="T1" fmla="*/ 0 h 3547"/>
                <a:gd name="T2" fmla="*/ 0 w 2456"/>
                <a:gd name="T3" fmla="*/ 0 h 3547"/>
                <a:gd name="T4" fmla="*/ 0 w 2456"/>
                <a:gd name="T5" fmla="*/ 3547 h 3547"/>
                <a:gd name="T6" fmla="*/ 1405 w 2456"/>
                <a:gd name="T7" fmla="*/ 3547 h 3547"/>
                <a:gd name="T8" fmla="*/ 2456 w 2456"/>
                <a:gd name="T9" fmla="*/ 0 h 35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456" h="3547">
                  <a:moveTo>
                    <a:pt x="2456" y="0"/>
                  </a:moveTo>
                  <a:lnTo>
                    <a:pt x="0" y="0"/>
                  </a:lnTo>
                  <a:lnTo>
                    <a:pt x="0" y="3547"/>
                  </a:lnTo>
                  <a:lnTo>
                    <a:pt x="1405" y="3547"/>
                  </a:lnTo>
                  <a:lnTo>
                    <a:pt x="2456" y="0"/>
                  </a:lnTo>
                  <a:close/>
                </a:path>
              </a:pathLst>
            </a:custGeom>
            <a:solidFill>
              <a:srgbClr val="BFCC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Freeform 11"/>
            <p:cNvSpPr>
              <a:spLocks/>
            </p:cNvSpPr>
            <p:nvPr userDrawn="1"/>
          </p:nvSpPr>
          <p:spPr bwMode="gray">
            <a:xfrm>
              <a:off x="0" y="2343150"/>
              <a:ext cx="1554163" cy="4514850"/>
            </a:xfrm>
            <a:custGeom>
              <a:avLst/>
              <a:gdLst>
                <a:gd name="T0" fmla="*/ 0 w 979"/>
                <a:gd name="T1" fmla="*/ 0 h 2844"/>
                <a:gd name="T2" fmla="*/ 0 w 979"/>
                <a:gd name="T3" fmla="*/ 2844 h 2844"/>
                <a:gd name="T4" fmla="*/ 137 w 979"/>
                <a:gd name="T5" fmla="*/ 2844 h 2844"/>
                <a:gd name="T6" fmla="*/ 979 w 979"/>
                <a:gd name="T7" fmla="*/ 0 h 2844"/>
                <a:gd name="T8" fmla="*/ 0 w 979"/>
                <a:gd name="T9" fmla="*/ 0 h 284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79" h="2844">
                  <a:moveTo>
                    <a:pt x="0" y="0"/>
                  </a:moveTo>
                  <a:lnTo>
                    <a:pt x="0" y="2844"/>
                  </a:lnTo>
                  <a:lnTo>
                    <a:pt x="137" y="2844"/>
                  </a:lnTo>
                  <a:lnTo>
                    <a:pt x="97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5EA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12"/>
            <p:cNvSpPr>
              <a:spLocks/>
            </p:cNvSpPr>
            <p:nvPr userDrawn="1"/>
          </p:nvSpPr>
          <p:spPr bwMode="gray">
            <a:xfrm>
              <a:off x="7007225" y="6116638"/>
              <a:ext cx="655638" cy="741363"/>
            </a:xfrm>
            <a:custGeom>
              <a:avLst/>
              <a:gdLst>
                <a:gd name="T0" fmla="*/ 413 w 413"/>
                <a:gd name="T1" fmla="*/ 0 h 467"/>
                <a:gd name="T2" fmla="*/ 138 w 413"/>
                <a:gd name="T3" fmla="*/ 0 h 467"/>
                <a:gd name="T4" fmla="*/ 0 w 413"/>
                <a:gd name="T5" fmla="*/ 467 h 467"/>
                <a:gd name="T6" fmla="*/ 275 w 413"/>
                <a:gd name="T7" fmla="*/ 467 h 467"/>
                <a:gd name="T8" fmla="*/ 413 w 413"/>
                <a:gd name="T9" fmla="*/ 0 h 46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13" h="467">
                  <a:moveTo>
                    <a:pt x="413" y="0"/>
                  </a:moveTo>
                  <a:lnTo>
                    <a:pt x="138" y="0"/>
                  </a:lnTo>
                  <a:lnTo>
                    <a:pt x="0" y="467"/>
                  </a:lnTo>
                  <a:lnTo>
                    <a:pt x="275" y="467"/>
                  </a:lnTo>
                  <a:lnTo>
                    <a:pt x="413" y="0"/>
                  </a:lnTo>
                  <a:close/>
                </a:path>
              </a:pathLst>
            </a:custGeom>
            <a:solidFill>
              <a:srgbClr val="00338D">
                <a:alpha val="94901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13"/>
            <p:cNvSpPr>
              <a:spLocks/>
            </p:cNvSpPr>
            <p:nvPr userDrawn="1"/>
          </p:nvSpPr>
          <p:spPr bwMode="gray">
            <a:xfrm>
              <a:off x="4735513" y="1116013"/>
              <a:ext cx="1227138" cy="1227138"/>
            </a:xfrm>
            <a:custGeom>
              <a:avLst/>
              <a:gdLst>
                <a:gd name="T0" fmla="*/ 773 w 773"/>
                <a:gd name="T1" fmla="*/ 0 h 773"/>
                <a:gd name="T2" fmla="*/ 229 w 773"/>
                <a:gd name="T3" fmla="*/ 0 h 773"/>
                <a:gd name="T4" fmla="*/ 0 w 773"/>
                <a:gd name="T5" fmla="*/ 773 h 773"/>
                <a:gd name="T6" fmla="*/ 544 w 773"/>
                <a:gd name="T7" fmla="*/ 773 h 773"/>
                <a:gd name="T8" fmla="*/ 773 w 773"/>
                <a:gd name="T9" fmla="*/ 0 h 77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73" h="773">
                  <a:moveTo>
                    <a:pt x="773" y="0"/>
                  </a:moveTo>
                  <a:lnTo>
                    <a:pt x="229" y="0"/>
                  </a:lnTo>
                  <a:lnTo>
                    <a:pt x="0" y="773"/>
                  </a:lnTo>
                  <a:lnTo>
                    <a:pt x="544" y="773"/>
                  </a:lnTo>
                  <a:lnTo>
                    <a:pt x="773" y="0"/>
                  </a:lnTo>
                  <a:close/>
                </a:path>
              </a:pathLst>
            </a:custGeom>
            <a:solidFill>
              <a:srgbClr val="0025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14"/>
            <p:cNvSpPr>
              <a:spLocks/>
            </p:cNvSpPr>
            <p:nvPr userDrawn="1"/>
          </p:nvSpPr>
          <p:spPr bwMode="gray">
            <a:xfrm>
              <a:off x="1604963" y="4743450"/>
              <a:ext cx="889000" cy="887413"/>
            </a:xfrm>
            <a:custGeom>
              <a:avLst/>
              <a:gdLst>
                <a:gd name="T0" fmla="*/ 0 w 560"/>
                <a:gd name="T1" fmla="*/ 559 h 559"/>
                <a:gd name="T2" fmla="*/ 394 w 560"/>
                <a:gd name="T3" fmla="*/ 559 h 559"/>
                <a:gd name="T4" fmla="*/ 560 w 560"/>
                <a:gd name="T5" fmla="*/ 0 h 559"/>
                <a:gd name="T6" fmla="*/ 166 w 560"/>
                <a:gd name="T7" fmla="*/ 0 h 559"/>
                <a:gd name="T8" fmla="*/ 0 w 560"/>
                <a:gd name="T9" fmla="*/ 559 h 5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60" h="559">
                  <a:moveTo>
                    <a:pt x="0" y="559"/>
                  </a:moveTo>
                  <a:lnTo>
                    <a:pt x="394" y="559"/>
                  </a:lnTo>
                  <a:lnTo>
                    <a:pt x="560" y="0"/>
                  </a:lnTo>
                  <a:lnTo>
                    <a:pt x="166" y="0"/>
                  </a:lnTo>
                  <a:lnTo>
                    <a:pt x="0" y="559"/>
                  </a:lnTo>
                  <a:close/>
                </a:path>
              </a:pathLst>
            </a:custGeom>
            <a:solidFill>
              <a:srgbClr val="4066AA">
                <a:alpha val="94901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15"/>
            <p:cNvSpPr>
              <a:spLocks/>
            </p:cNvSpPr>
            <p:nvPr userDrawn="1"/>
          </p:nvSpPr>
          <p:spPr bwMode="gray">
            <a:xfrm>
              <a:off x="1554163" y="0"/>
              <a:ext cx="2344738" cy="2343150"/>
            </a:xfrm>
            <a:custGeom>
              <a:avLst/>
              <a:gdLst>
                <a:gd name="T0" fmla="*/ 437 w 1477"/>
                <a:gd name="T1" fmla="*/ 0 h 1476"/>
                <a:gd name="T2" fmla="*/ 0 w 1477"/>
                <a:gd name="T3" fmla="*/ 1476 h 1476"/>
                <a:gd name="T4" fmla="*/ 1040 w 1477"/>
                <a:gd name="T5" fmla="*/ 1476 h 1476"/>
                <a:gd name="T6" fmla="*/ 1477 w 1477"/>
                <a:gd name="T7" fmla="*/ 0 h 1476"/>
                <a:gd name="T8" fmla="*/ 437 w 1477"/>
                <a:gd name="T9" fmla="*/ 0 h 147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477" h="1476">
                  <a:moveTo>
                    <a:pt x="437" y="0"/>
                  </a:moveTo>
                  <a:lnTo>
                    <a:pt x="0" y="1476"/>
                  </a:lnTo>
                  <a:lnTo>
                    <a:pt x="1040" y="1476"/>
                  </a:lnTo>
                  <a:lnTo>
                    <a:pt x="1477" y="0"/>
                  </a:lnTo>
                  <a:lnTo>
                    <a:pt x="437" y="0"/>
                  </a:lnTo>
                  <a:close/>
                </a:path>
              </a:pathLst>
            </a:custGeom>
            <a:solidFill>
              <a:srgbClr val="4066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16"/>
            <p:cNvSpPr>
              <a:spLocks/>
            </p:cNvSpPr>
            <p:nvPr userDrawn="1"/>
          </p:nvSpPr>
          <p:spPr bwMode="gray">
            <a:xfrm>
              <a:off x="0" y="2343150"/>
              <a:ext cx="1554163" cy="3287713"/>
            </a:xfrm>
            <a:custGeom>
              <a:avLst/>
              <a:gdLst>
                <a:gd name="T0" fmla="*/ 0 w 979"/>
                <a:gd name="T1" fmla="*/ 0 h 2071"/>
                <a:gd name="T2" fmla="*/ 0 w 979"/>
                <a:gd name="T3" fmla="*/ 2071 h 2071"/>
                <a:gd name="T4" fmla="*/ 366 w 979"/>
                <a:gd name="T5" fmla="*/ 2071 h 2071"/>
                <a:gd name="T6" fmla="*/ 979 w 979"/>
                <a:gd name="T7" fmla="*/ 0 h 2071"/>
                <a:gd name="T8" fmla="*/ 0 w 979"/>
                <a:gd name="T9" fmla="*/ 0 h 207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79" h="2071">
                  <a:moveTo>
                    <a:pt x="0" y="0"/>
                  </a:moveTo>
                  <a:lnTo>
                    <a:pt x="0" y="2071"/>
                  </a:lnTo>
                  <a:lnTo>
                    <a:pt x="366" y="2071"/>
                  </a:lnTo>
                  <a:lnTo>
                    <a:pt x="97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099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" name="Title 7"/>
          <p:cNvSpPr>
            <a:spLocks noGrp="1"/>
          </p:cNvSpPr>
          <p:nvPr>
            <p:ph type="title"/>
          </p:nvPr>
        </p:nvSpPr>
        <p:spPr bwMode="gray">
          <a:xfrm>
            <a:off x="4932042" y="2708920"/>
            <a:ext cx="3168352" cy="1656184"/>
          </a:xfrm>
          <a:noFill/>
          <a:ln w="9525">
            <a:noFill/>
            <a:miter lim="800000"/>
            <a:headEnd/>
            <a:tailEnd/>
          </a:ln>
        </p:spPr>
        <p:txBody>
          <a:bodyPr anchor="t">
            <a:noAutofit/>
          </a:bodyPr>
          <a:lstStyle>
            <a:lvl1pPr>
              <a:defRPr lang="en-GB" sz="3000" b="1" kern="1200" noProof="0" smtClean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>
              <a:defRPr lang="en-GB" sz="3000" b="1" kern="1200" noProof="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defRPr>
            </a:lvl2pPr>
            <a:lvl3pPr>
              <a:defRPr lang="en-GB" sz="3000" b="1" kern="1200" noProof="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defRPr>
            </a:lvl3pPr>
            <a:lvl4pPr>
              <a:defRPr lang="en-GB" sz="3000" b="1" kern="1200" noProof="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defRPr>
            </a:lvl4pPr>
            <a:lvl5pPr>
              <a:defRPr lang="en-GB" sz="3000" b="1" kern="1200" noProof="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defRPr>
            </a:lvl5pPr>
            <a:lvl6pPr>
              <a:defRPr lang="en-GB" sz="3000" b="1" kern="1200" noProof="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defRPr>
            </a:lvl6pPr>
            <a:lvl7pPr>
              <a:defRPr lang="en-GB" sz="3000" b="1" kern="1200" noProof="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defRPr>
            </a:lvl7pPr>
            <a:lvl8pPr>
              <a:defRPr lang="en-GB" sz="3000" b="1" kern="1200" noProof="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defRPr>
            </a:lvl8pPr>
            <a:lvl9pPr>
              <a:defRPr lang="en-GB" sz="3000" b="1" kern="1200" noProof="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defRPr>
            </a:lvl9pPr>
          </a:lstStyle>
          <a:p>
            <a:pPr lvl="0"/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0"/>
          </p:nvPr>
        </p:nvSpPr>
        <p:spPr bwMode="gray">
          <a:xfrm>
            <a:off x="4932364" y="4509124"/>
            <a:ext cx="2807989" cy="1080119"/>
          </a:xfrm>
          <a:noFill/>
          <a:ln w="9525">
            <a:noFill/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>
              <a:defRPr lang="en-US" sz="1200" b="0" kern="1200" noProof="0" dirty="0" smtClean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>
              <a:defRPr lang="en-US" sz="1200" b="0" kern="1200" noProof="0" dirty="0" smtClean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>
              <a:defRPr lang="en-US" sz="1200" b="0" kern="1200" noProof="0" dirty="0" smtClean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>
              <a:defRPr lang="en-US" sz="1200" b="0" kern="1200" noProof="0" dirty="0" smtClean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>
              <a:defRPr lang="en-US" sz="1200" b="0" kern="1200" noProof="0" dirty="0" smtClean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>
              <a:defRPr lang="en-US" sz="1200" b="0" kern="1200" noProof="0" dirty="0" smtClean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6pPr>
            <a:lvl7pPr>
              <a:defRPr lang="en-US" sz="1200" b="0" kern="1200" noProof="0" dirty="0" smtClean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7pPr>
            <a:lvl8pPr>
              <a:defRPr lang="en-US" sz="1200" b="0" kern="1200" noProof="0" dirty="0" smtClean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8pPr>
            <a:lvl9pPr>
              <a:defRPr lang="en-US" sz="1200" b="0" kern="1200" noProof="0" dirty="0" smtClean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98250131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11"/>
          <p:cNvSpPr>
            <a:spLocks noChangeAspect="1"/>
          </p:cNvSpPr>
          <p:nvPr userDrawn="1"/>
        </p:nvSpPr>
        <p:spPr bwMode="gray">
          <a:xfrm>
            <a:off x="0" y="0"/>
            <a:ext cx="6475413" cy="6858000"/>
          </a:xfrm>
          <a:custGeom>
            <a:avLst/>
            <a:gdLst>
              <a:gd name="T0" fmla="*/ 0 w 28205"/>
              <a:gd name="T1" fmla="*/ 0 h 29877"/>
              <a:gd name="T2" fmla="*/ 0 w 28205"/>
              <a:gd name="T3" fmla="*/ 29877 h 29877"/>
              <a:gd name="T4" fmla="*/ 19370 w 28205"/>
              <a:gd name="T5" fmla="*/ 29877 h 29877"/>
              <a:gd name="T6" fmla="*/ 28205 w 28205"/>
              <a:gd name="T7" fmla="*/ 0 h 29877"/>
              <a:gd name="T8" fmla="*/ 0 w 28205"/>
              <a:gd name="T9" fmla="*/ 0 h 2987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8205" h="29877">
                <a:moveTo>
                  <a:pt x="0" y="0"/>
                </a:moveTo>
                <a:lnTo>
                  <a:pt x="0" y="29877"/>
                </a:lnTo>
                <a:lnTo>
                  <a:pt x="19370" y="29877"/>
                </a:lnTo>
                <a:lnTo>
                  <a:pt x="28205" y="0"/>
                </a:lnTo>
                <a:lnTo>
                  <a:pt x="0" y="0"/>
                </a:lnTo>
                <a:close/>
              </a:path>
            </a:pathLst>
          </a:custGeom>
          <a:gradFill rotWithShape="1">
            <a:gsLst>
              <a:gs pos="0">
                <a:srgbClr val="00257A">
                  <a:alpha val="89999"/>
                </a:srgbClr>
              </a:gs>
              <a:gs pos="35001">
                <a:srgbClr val="00338D">
                  <a:alpha val="89999"/>
                </a:srgbClr>
              </a:gs>
              <a:gs pos="100000">
                <a:srgbClr val="009FDA">
                  <a:alpha val="89999"/>
                </a:srgbClr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 bwMode="gray">
          <a:xfrm>
            <a:off x="323530" y="1340768"/>
            <a:ext cx="5112568" cy="2088232"/>
          </a:xfrm>
          <a:noFill/>
          <a:ln w="9525">
            <a:noFill/>
            <a:miter lim="800000"/>
            <a:headEnd/>
            <a:tailEnd/>
          </a:ln>
        </p:spPr>
        <p:txBody>
          <a:bodyPr anchor="t">
            <a:noAutofit/>
          </a:bodyPr>
          <a:lstStyle>
            <a:lvl1pPr>
              <a:defRPr lang="en-GB" sz="3000" b="1" kern="1200" noProof="0" smtClean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>
              <a:defRPr lang="en-GB" sz="3000" b="1" kern="1200" noProof="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defRPr>
            </a:lvl2pPr>
            <a:lvl3pPr>
              <a:defRPr lang="en-GB" sz="3000" b="1" kern="1200" noProof="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defRPr>
            </a:lvl3pPr>
            <a:lvl4pPr>
              <a:defRPr lang="en-GB" sz="3000" b="1" kern="1200" noProof="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defRPr>
            </a:lvl4pPr>
            <a:lvl5pPr>
              <a:defRPr lang="en-GB" sz="3000" b="1" kern="1200" noProof="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defRPr>
            </a:lvl5pPr>
            <a:lvl6pPr>
              <a:defRPr lang="en-GB" sz="3000" b="1" kern="1200" noProof="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defRPr>
            </a:lvl6pPr>
            <a:lvl7pPr>
              <a:defRPr lang="en-GB" sz="3000" b="1" kern="1200" noProof="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defRPr>
            </a:lvl7pPr>
            <a:lvl8pPr>
              <a:defRPr lang="en-GB" sz="3000" b="1" kern="1200" noProof="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defRPr>
            </a:lvl8pPr>
            <a:lvl9pPr>
              <a:defRPr lang="en-GB" sz="3000" b="1" kern="1200" noProof="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defRPr>
            </a:lvl9pPr>
          </a:lstStyle>
          <a:p>
            <a:pPr lvl="0"/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0"/>
          </p:nvPr>
        </p:nvSpPr>
        <p:spPr bwMode="gray">
          <a:xfrm>
            <a:off x="323528" y="3645025"/>
            <a:ext cx="4752528" cy="1008112"/>
          </a:xfrm>
          <a:noFill/>
          <a:ln w="9525">
            <a:noFill/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>
              <a:defRPr lang="en-US" sz="1200" b="0" kern="1200" noProof="0" dirty="0" smtClean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>
              <a:defRPr lang="en-US" sz="1200" b="0" kern="1200" noProof="0" dirty="0" smtClean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>
              <a:defRPr lang="en-US" sz="1200" b="0" kern="1200" noProof="0" dirty="0" smtClean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>
              <a:defRPr lang="en-US" sz="1200" b="0" kern="1200" noProof="0" dirty="0" smtClean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>
              <a:defRPr lang="en-US" sz="1200" b="0" kern="1200" noProof="0" dirty="0" smtClean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>
              <a:defRPr lang="en-US" sz="1200" b="0" kern="1200" noProof="0" dirty="0" smtClean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6pPr>
            <a:lvl7pPr>
              <a:defRPr lang="en-US" sz="1200" b="0" kern="1200" noProof="0" dirty="0" smtClean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7pPr>
            <a:lvl8pPr>
              <a:defRPr lang="en-US" sz="1200" b="0" kern="1200" noProof="0" dirty="0" smtClean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8pPr>
            <a:lvl9pPr>
              <a:defRPr lang="en-US" sz="1200" b="0" kern="1200" noProof="0" dirty="0" smtClean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764025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pPr lvl="0"/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 bwMode="gray">
          <a:xfrm>
            <a:off x="2411413" y="1124745"/>
            <a:ext cx="4249166" cy="4968552"/>
          </a:xfrm>
        </p:spPr>
        <p:txBody>
          <a:bodyPr anchor="t" anchorCtr="1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9999071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hoto divider">
    <p:bg>
      <p:bgPr>
        <a:solidFill>
          <a:srgbClr val="BABBB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8" descr="BOARDROOM PPL compressed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gray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Freeform 19"/>
          <p:cNvSpPr>
            <a:spLocks noChangeAspect="1"/>
          </p:cNvSpPr>
          <p:nvPr userDrawn="1"/>
        </p:nvSpPr>
        <p:spPr bwMode="gray">
          <a:xfrm>
            <a:off x="0" y="4521200"/>
            <a:ext cx="4537075" cy="2336800"/>
          </a:xfrm>
          <a:custGeom>
            <a:avLst/>
            <a:gdLst>
              <a:gd name="T0" fmla="*/ 0 w 24277"/>
              <a:gd name="T1" fmla="*/ 0 h 12503"/>
              <a:gd name="T2" fmla="*/ 0 w 24277"/>
              <a:gd name="T3" fmla="*/ 12503 h 12503"/>
              <a:gd name="T4" fmla="*/ 20575 w 24277"/>
              <a:gd name="T5" fmla="*/ 12503 h 12503"/>
              <a:gd name="T6" fmla="*/ 24277 w 24277"/>
              <a:gd name="T7" fmla="*/ 0 h 12503"/>
              <a:gd name="T8" fmla="*/ 0 w 24277"/>
              <a:gd name="T9" fmla="*/ 0 h 1250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4277" h="12503">
                <a:moveTo>
                  <a:pt x="0" y="0"/>
                </a:moveTo>
                <a:lnTo>
                  <a:pt x="0" y="12503"/>
                </a:lnTo>
                <a:lnTo>
                  <a:pt x="20575" y="12503"/>
                </a:lnTo>
                <a:lnTo>
                  <a:pt x="24277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 bwMode="gray">
          <a:xfrm>
            <a:off x="323530" y="4941168"/>
            <a:ext cx="3600400" cy="1584176"/>
          </a:xfrm>
          <a:noFill/>
          <a:ln w="9525">
            <a:noFill/>
            <a:miter lim="800000"/>
            <a:headEnd/>
            <a:tailEnd/>
          </a:ln>
        </p:spPr>
        <p:txBody>
          <a:bodyPr anchor="t">
            <a:noAutofit/>
          </a:bodyPr>
          <a:lstStyle>
            <a:lvl1pPr>
              <a:defRPr lang="en-GB" sz="3000" b="1" kern="1200" noProof="0" dirty="0" smtClean="0">
                <a:solidFill>
                  <a:srgbClr val="00338D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>
              <a:defRPr lang="en-GB" sz="3000" b="1" kern="1200" noProof="0" dirty="0">
                <a:solidFill>
                  <a:srgbClr val="00338D"/>
                </a:solidFill>
                <a:latin typeface="Arial" pitchFamily="34" charset="0"/>
                <a:ea typeface="+mj-ea"/>
                <a:cs typeface="Arial" pitchFamily="34" charset="0"/>
              </a:defRPr>
            </a:lvl2pPr>
            <a:lvl3pPr>
              <a:defRPr lang="en-GB" sz="3000" b="1" kern="1200" noProof="0" dirty="0">
                <a:solidFill>
                  <a:srgbClr val="00338D"/>
                </a:solidFill>
                <a:latin typeface="Arial" pitchFamily="34" charset="0"/>
                <a:ea typeface="+mj-ea"/>
                <a:cs typeface="Arial" pitchFamily="34" charset="0"/>
              </a:defRPr>
            </a:lvl3pPr>
            <a:lvl4pPr>
              <a:defRPr lang="en-GB" sz="3000" b="1" kern="1200" noProof="0" dirty="0">
                <a:solidFill>
                  <a:srgbClr val="00338D"/>
                </a:solidFill>
                <a:latin typeface="Arial" pitchFamily="34" charset="0"/>
                <a:ea typeface="+mj-ea"/>
                <a:cs typeface="Arial" pitchFamily="34" charset="0"/>
              </a:defRPr>
            </a:lvl4pPr>
            <a:lvl5pPr>
              <a:defRPr lang="en-GB" sz="3000" b="1" kern="1200" noProof="0" dirty="0">
                <a:solidFill>
                  <a:srgbClr val="00338D"/>
                </a:solidFill>
                <a:latin typeface="Arial" pitchFamily="34" charset="0"/>
                <a:ea typeface="+mj-ea"/>
                <a:cs typeface="Arial" pitchFamily="34" charset="0"/>
              </a:defRPr>
            </a:lvl5pPr>
            <a:lvl6pPr>
              <a:defRPr lang="en-GB" sz="3000" b="1" kern="1200" noProof="0" dirty="0">
                <a:solidFill>
                  <a:srgbClr val="00338D"/>
                </a:solidFill>
                <a:latin typeface="Arial" pitchFamily="34" charset="0"/>
                <a:ea typeface="+mj-ea"/>
                <a:cs typeface="Arial" pitchFamily="34" charset="0"/>
              </a:defRPr>
            </a:lvl6pPr>
            <a:lvl7pPr>
              <a:defRPr lang="en-GB" sz="3000" b="1" kern="1200" noProof="0" dirty="0">
                <a:solidFill>
                  <a:srgbClr val="00338D"/>
                </a:solidFill>
                <a:latin typeface="Arial" pitchFamily="34" charset="0"/>
                <a:ea typeface="+mj-ea"/>
                <a:cs typeface="Arial" pitchFamily="34" charset="0"/>
              </a:defRPr>
            </a:lvl7pPr>
            <a:lvl8pPr>
              <a:defRPr lang="en-GB" sz="3000" b="1" kern="1200" noProof="0" dirty="0">
                <a:solidFill>
                  <a:srgbClr val="00338D"/>
                </a:solidFill>
                <a:latin typeface="Arial" pitchFamily="34" charset="0"/>
                <a:ea typeface="+mj-ea"/>
                <a:cs typeface="Arial" pitchFamily="34" charset="0"/>
              </a:defRPr>
            </a:lvl8pPr>
            <a:lvl9pPr>
              <a:defRPr lang="en-GB" sz="3000" b="1" kern="1200" noProof="0" dirty="0">
                <a:solidFill>
                  <a:srgbClr val="00338D"/>
                </a:solidFill>
                <a:latin typeface="Arial" pitchFamily="34" charset="0"/>
                <a:ea typeface="+mj-ea"/>
                <a:cs typeface="Arial" pitchFamily="34" charset="0"/>
              </a:defRPr>
            </a:lvl9pPr>
          </a:lstStyle>
          <a:p>
            <a:pPr lvl="0"/>
            <a:r>
              <a:rPr lang="en-US" dirty="0" smtClean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7939495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(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8" descr="LAPTOP GUY compressed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80513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Freeform 9"/>
          <p:cNvSpPr>
            <a:spLocks noChangeAspect="1"/>
          </p:cNvSpPr>
          <p:nvPr userDrawn="1"/>
        </p:nvSpPr>
        <p:spPr bwMode="ltGray">
          <a:xfrm>
            <a:off x="0" y="0"/>
            <a:ext cx="4833938" cy="5400675"/>
          </a:xfrm>
          <a:custGeom>
            <a:avLst/>
            <a:gdLst>
              <a:gd name="T0" fmla="*/ 17951 w 17951"/>
              <a:gd name="T1" fmla="*/ 0 h 20057"/>
              <a:gd name="T2" fmla="*/ 0 w 17951"/>
              <a:gd name="T3" fmla="*/ 0 h 20057"/>
              <a:gd name="T4" fmla="*/ 0 w 17951"/>
              <a:gd name="T5" fmla="*/ 20057 h 20057"/>
              <a:gd name="T6" fmla="*/ 12022 w 17951"/>
              <a:gd name="T7" fmla="*/ 20057 h 20057"/>
              <a:gd name="T8" fmla="*/ 17951 w 17951"/>
              <a:gd name="T9" fmla="*/ 0 h 2005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7951" h="20057">
                <a:moveTo>
                  <a:pt x="17951" y="0"/>
                </a:moveTo>
                <a:lnTo>
                  <a:pt x="0" y="0"/>
                </a:lnTo>
                <a:lnTo>
                  <a:pt x="0" y="20057"/>
                </a:lnTo>
                <a:lnTo>
                  <a:pt x="12022" y="20057"/>
                </a:lnTo>
                <a:lnTo>
                  <a:pt x="17951" y="0"/>
                </a:lnTo>
                <a:close/>
              </a:path>
            </a:pathLst>
          </a:custGeom>
          <a:gradFill rotWithShape="1">
            <a:gsLst>
              <a:gs pos="0">
                <a:srgbClr val="00257A">
                  <a:alpha val="89999"/>
                </a:srgbClr>
              </a:gs>
              <a:gs pos="35001">
                <a:srgbClr val="00338D">
                  <a:alpha val="89999"/>
                </a:srgbClr>
              </a:gs>
              <a:gs pos="100000">
                <a:srgbClr val="009FDA">
                  <a:alpha val="89999"/>
                </a:srgbClr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 bwMode="gray">
          <a:xfrm>
            <a:off x="323530" y="1412776"/>
            <a:ext cx="3744416" cy="1152128"/>
          </a:xfrm>
          <a:noFill/>
          <a:ln w="9525">
            <a:noFill/>
            <a:miter lim="800000"/>
            <a:headEnd/>
            <a:tailEnd/>
          </a:ln>
        </p:spPr>
        <p:txBody>
          <a:bodyPr anchor="t">
            <a:noAutofit/>
          </a:bodyPr>
          <a:lstStyle>
            <a:lvl1pPr>
              <a:defRPr lang="en-GB" sz="3000" b="1" kern="1200" noProof="0" dirty="0" smtClean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>
              <a:defRPr lang="en-GB" sz="3000" b="1" kern="1200" noProof="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defRPr>
            </a:lvl2pPr>
            <a:lvl3pPr>
              <a:defRPr lang="en-GB" sz="3000" b="1" kern="1200" noProof="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defRPr>
            </a:lvl3pPr>
            <a:lvl4pPr>
              <a:defRPr lang="en-GB" sz="3000" b="1" kern="1200" noProof="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defRPr>
            </a:lvl4pPr>
            <a:lvl5pPr>
              <a:defRPr lang="en-GB" sz="3000" b="1" kern="1200" noProof="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defRPr>
            </a:lvl5pPr>
            <a:lvl6pPr>
              <a:defRPr lang="en-GB" sz="3000" b="1" kern="1200" noProof="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defRPr>
            </a:lvl6pPr>
            <a:lvl7pPr>
              <a:defRPr lang="en-GB" sz="3000" b="1" kern="1200" noProof="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defRPr>
            </a:lvl7pPr>
            <a:lvl8pPr>
              <a:defRPr lang="en-GB" sz="3000" b="1" kern="1200" noProof="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defRPr>
            </a:lvl8pPr>
            <a:lvl9pPr>
              <a:defRPr lang="en-GB" sz="3000" b="1" kern="1200" noProof="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defRPr>
            </a:lvl9pPr>
          </a:lstStyle>
          <a:p>
            <a:pPr lvl="0"/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323850" y="2708279"/>
            <a:ext cx="3384550" cy="936625"/>
          </a:xfrm>
          <a:noFill/>
          <a:ln w="9525">
            <a:noFill/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>
              <a:defRPr lang="en-US" sz="1200" b="0" kern="1200" noProof="0" dirty="0" smtClean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>
              <a:defRPr lang="en-US" sz="1200" b="0" kern="1200" noProof="0" dirty="0" smtClean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>
              <a:defRPr lang="en-US" sz="1200" b="0" kern="1200" noProof="0" dirty="0" smtClean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>
              <a:defRPr lang="en-US" sz="1200" b="0" kern="1200" noProof="0" dirty="0" smtClean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>
              <a:defRPr lang="en-US" sz="1200" b="0" kern="1200" noProof="0" dirty="0" smtClean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>
              <a:defRPr lang="en-US" sz="1200" b="0" kern="1200" noProof="0" dirty="0" smtClean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6pPr>
            <a:lvl7pPr>
              <a:defRPr lang="en-US" sz="1200" b="0" kern="1200" noProof="0" dirty="0" smtClean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7pPr>
            <a:lvl8pPr>
              <a:defRPr lang="en-US" sz="1200" b="0" kern="1200" noProof="0" dirty="0" smtClean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8pPr>
            <a:lvl9pPr>
              <a:defRPr lang="en-US" sz="1200" b="0" kern="1200" noProof="0" dirty="0" smtClean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9665928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9"/>
          <p:cNvSpPr>
            <a:spLocks noChangeAspect="1"/>
          </p:cNvSpPr>
          <p:nvPr userDrawn="1"/>
        </p:nvSpPr>
        <p:spPr bwMode="gray">
          <a:xfrm>
            <a:off x="0" y="0"/>
            <a:ext cx="4833938" cy="5400675"/>
          </a:xfrm>
          <a:custGeom>
            <a:avLst/>
            <a:gdLst>
              <a:gd name="T0" fmla="*/ 17951 w 17951"/>
              <a:gd name="T1" fmla="*/ 0 h 20057"/>
              <a:gd name="T2" fmla="*/ 0 w 17951"/>
              <a:gd name="T3" fmla="*/ 0 h 20057"/>
              <a:gd name="T4" fmla="*/ 0 w 17951"/>
              <a:gd name="T5" fmla="*/ 20057 h 20057"/>
              <a:gd name="T6" fmla="*/ 12022 w 17951"/>
              <a:gd name="T7" fmla="*/ 20057 h 20057"/>
              <a:gd name="T8" fmla="*/ 17951 w 17951"/>
              <a:gd name="T9" fmla="*/ 0 h 2005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7951" h="20057">
                <a:moveTo>
                  <a:pt x="17951" y="0"/>
                </a:moveTo>
                <a:lnTo>
                  <a:pt x="0" y="0"/>
                </a:lnTo>
                <a:lnTo>
                  <a:pt x="0" y="20057"/>
                </a:lnTo>
                <a:lnTo>
                  <a:pt x="12022" y="20057"/>
                </a:lnTo>
                <a:lnTo>
                  <a:pt x="17951" y="0"/>
                </a:lnTo>
                <a:close/>
              </a:path>
            </a:pathLst>
          </a:custGeom>
          <a:gradFill rotWithShape="1">
            <a:gsLst>
              <a:gs pos="0">
                <a:srgbClr val="00257A">
                  <a:alpha val="89999"/>
                </a:srgbClr>
              </a:gs>
              <a:gs pos="35001">
                <a:srgbClr val="00338D">
                  <a:alpha val="89999"/>
                </a:srgbClr>
              </a:gs>
              <a:gs pos="100000">
                <a:srgbClr val="009FDA">
                  <a:alpha val="89999"/>
                </a:srgbClr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 bwMode="gray">
          <a:xfrm>
            <a:off x="323530" y="1412776"/>
            <a:ext cx="3744416" cy="1152128"/>
          </a:xfrm>
          <a:noFill/>
          <a:ln w="9525">
            <a:noFill/>
            <a:miter lim="800000"/>
            <a:headEnd/>
            <a:tailEnd/>
          </a:ln>
        </p:spPr>
        <p:txBody>
          <a:bodyPr anchor="t">
            <a:noAutofit/>
          </a:bodyPr>
          <a:lstStyle>
            <a:lvl1pPr>
              <a:defRPr lang="en-GB" sz="3000" b="1" kern="1200" noProof="0" dirty="0" smtClean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>
              <a:defRPr lang="en-GB" sz="3000" b="1" kern="1200" noProof="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defRPr>
            </a:lvl2pPr>
            <a:lvl3pPr>
              <a:defRPr lang="en-GB" sz="3000" b="1" kern="1200" noProof="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defRPr>
            </a:lvl3pPr>
            <a:lvl4pPr>
              <a:defRPr lang="en-GB" sz="3000" b="1" kern="1200" noProof="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defRPr>
            </a:lvl4pPr>
            <a:lvl5pPr>
              <a:defRPr lang="en-GB" sz="3000" b="1" kern="1200" noProof="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defRPr>
            </a:lvl5pPr>
            <a:lvl6pPr>
              <a:defRPr lang="en-GB" sz="3000" b="1" kern="1200" noProof="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defRPr>
            </a:lvl6pPr>
            <a:lvl7pPr>
              <a:defRPr lang="en-GB" sz="3000" b="1" kern="1200" noProof="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defRPr>
            </a:lvl7pPr>
            <a:lvl8pPr>
              <a:defRPr lang="en-GB" sz="3000" b="1" kern="1200" noProof="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defRPr>
            </a:lvl8pPr>
            <a:lvl9pPr>
              <a:defRPr lang="en-GB" sz="3000" b="1" kern="1200" noProof="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defRPr>
            </a:lvl9pPr>
          </a:lstStyle>
          <a:p>
            <a:pPr lvl="0"/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 bwMode="gray">
          <a:xfrm>
            <a:off x="323850" y="2708279"/>
            <a:ext cx="3384550" cy="936625"/>
          </a:xfrm>
          <a:noFill/>
          <a:ln w="9525">
            <a:noFill/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>
              <a:defRPr lang="en-US" sz="1200" b="0" kern="1200" noProof="0" dirty="0" smtClean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>
              <a:defRPr lang="en-US" sz="1200" b="0" kern="1200" noProof="0" dirty="0" smtClean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>
              <a:defRPr lang="en-US" sz="1200" b="0" kern="1200" noProof="0" dirty="0" smtClean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>
              <a:defRPr lang="en-US" sz="1200" b="0" kern="1200" noProof="0" dirty="0" smtClean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>
              <a:defRPr lang="en-US" sz="1200" b="0" kern="1200" noProof="0" dirty="0" smtClean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>
              <a:defRPr lang="en-US" sz="1200" b="0" kern="1200" noProof="0" dirty="0" smtClean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6pPr>
            <a:lvl7pPr>
              <a:defRPr lang="en-US" sz="1200" b="0" kern="1200" noProof="0" dirty="0" smtClean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7pPr>
            <a:lvl8pPr>
              <a:defRPr lang="en-US" sz="1200" b="0" kern="1200" noProof="0" dirty="0" smtClean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8pPr>
            <a:lvl9pPr>
              <a:defRPr lang="en-US" sz="1200" b="0" kern="1200" noProof="0" dirty="0" smtClean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691646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sclaim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8"/>
          <p:cNvSpPr>
            <a:spLocks noChangeAspect="1"/>
          </p:cNvSpPr>
          <p:nvPr userDrawn="1"/>
        </p:nvSpPr>
        <p:spPr bwMode="gray">
          <a:xfrm>
            <a:off x="0" y="0"/>
            <a:ext cx="4833938" cy="3217863"/>
          </a:xfrm>
          <a:custGeom>
            <a:avLst/>
            <a:gdLst>
              <a:gd name="T0" fmla="*/ 13230 w 16471"/>
              <a:gd name="T1" fmla="*/ 10963 h 10963"/>
              <a:gd name="T2" fmla="*/ 16471 w 16471"/>
              <a:gd name="T3" fmla="*/ 0 h 10963"/>
              <a:gd name="T4" fmla="*/ 0 w 16471"/>
              <a:gd name="T5" fmla="*/ 0 h 10963"/>
              <a:gd name="T6" fmla="*/ 0 w 16471"/>
              <a:gd name="T7" fmla="*/ 10963 h 10963"/>
              <a:gd name="T8" fmla="*/ 13230 w 16471"/>
              <a:gd name="T9" fmla="*/ 10963 h 1096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6471" h="10963">
                <a:moveTo>
                  <a:pt x="13230" y="10963"/>
                </a:moveTo>
                <a:lnTo>
                  <a:pt x="16471" y="0"/>
                </a:lnTo>
                <a:lnTo>
                  <a:pt x="0" y="0"/>
                </a:lnTo>
                <a:lnTo>
                  <a:pt x="0" y="10963"/>
                </a:lnTo>
                <a:lnTo>
                  <a:pt x="13230" y="10963"/>
                </a:lnTo>
                <a:close/>
              </a:path>
            </a:pathLst>
          </a:custGeom>
          <a:gradFill rotWithShape="1">
            <a:gsLst>
              <a:gs pos="0">
                <a:srgbClr val="00257A">
                  <a:alpha val="89999"/>
                </a:srgbClr>
              </a:gs>
              <a:gs pos="35001">
                <a:srgbClr val="00338D">
                  <a:alpha val="89999"/>
                </a:srgbClr>
              </a:gs>
              <a:gs pos="100000">
                <a:srgbClr val="009FDA">
                  <a:alpha val="89999"/>
                </a:srgbClr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4" name="Group 19"/>
          <p:cNvGrpSpPr>
            <a:grpSpLocks/>
          </p:cNvGrpSpPr>
          <p:nvPr userDrawn="1"/>
        </p:nvGrpSpPr>
        <p:grpSpPr bwMode="auto">
          <a:xfrm>
            <a:off x="128588" y="0"/>
            <a:ext cx="2735262" cy="1530350"/>
            <a:chOff x="68" y="0"/>
            <a:chExt cx="1723" cy="964"/>
          </a:xfrm>
        </p:grpSpPr>
        <p:sp>
          <p:nvSpPr>
            <p:cNvPr id="5" name="Freeform 8"/>
            <p:cNvSpPr>
              <a:spLocks noEditPoints="1"/>
            </p:cNvSpPr>
            <p:nvPr userDrawn="1"/>
          </p:nvSpPr>
          <p:spPr bwMode="gray">
            <a:xfrm>
              <a:off x="199" y="248"/>
              <a:ext cx="1423" cy="489"/>
            </a:xfrm>
            <a:custGeom>
              <a:avLst/>
              <a:gdLst>
                <a:gd name="T0" fmla="*/ 685 w 4103"/>
                <a:gd name="T1" fmla="*/ 168 h 1409"/>
                <a:gd name="T2" fmla="*/ 786 w 4103"/>
                <a:gd name="T3" fmla="*/ 242 h 1409"/>
                <a:gd name="T4" fmla="*/ 574 w 4103"/>
                <a:gd name="T5" fmla="*/ 228 h 1409"/>
                <a:gd name="T6" fmla="*/ 596 w 4103"/>
                <a:gd name="T7" fmla="*/ 147 h 1409"/>
                <a:gd name="T8" fmla="*/ 336 w 4103"/>
                <a:gd name="T9" fmla="*/ 242 h 1409"/>
                <a:gd name="T10" fmla="*/ 405 w 4103"/>
                <a:gd name="T11" fmla="*/ 144 h 1409"/>
                <a:gd name="T12" fmla="*/ 249 w 4103"/>
                <a:gd name="T13" fmla="*/ 219 h 1409"/>
                <a:gd name="T14" fmla="*/ 260 w 4103"/>
                <a:gd name="T15" fmla="*/ 219 h 1409"/>
                <a:gd name="T16" fmla="*/ 70 w 4103"/>
                <a:gd name="T17" fmla="*/ 214 h 1409"/>
                <a:gd name="T18" fmla="*/ 62 w 4103"/>
                <a:gd name="T19" fmla="*/ 242 h 1409"/>
                <a:gd name="T20" fmla="*/ 412 w 4103"/>
                <a:gd name="T21" fmla="*/ 144 h 1409"/>
                <a:gd name="T22" fmla="*/ 40 w 4103"/>
                <a:gd name="T23" fmla="*/ 314 h 1409"/>
                <a:gd name="T24" fmla="*/ 229 w 4103"/>
                <a:gd name="T25" fmla="*/ 248 h 1409"/>
                <a:gd name="T26" fmla="*/ 397 w 4103"/>
                <a:gd name="T27" fmla="*/ 248 h 1409"/>
                <a:gd name="T28" fmla="*/ 589 w 4103"/>
                <a:gd name="T29" fmla="*/ 300 h 1409"/>
                <a:gd name="T30" fmla="*/ 70 w 4103"/>
                <a:gd name="T31" fmla="*/ 446 h 1409"/>
                <a:gd name="T32" fmla="*/ 87 w 4103"/>
                <a:gd name="T33" fmla="*/ 461 h 1409"/>
                <a:gd name="T34" fmla="*/ 193 w 4103"/>
                <a:gd name="T35" fmla="*/ 415 h 1409"/>
                <a:gd name="T36" fmla="*/ 118 w 4103"/>
                <a:gd name="T37" fmla="*/ 415 h 1409"/>
                <a:gd name="T38" fmla="*/ 142 w 4103"/>
                <a:gd name="T39" fmla="*/ 425 h 1409"/>
                <a:gd name="T40" fmla="*/ 178 w 4103"/>
                <a:gd name="T41" fmla="*/ 425 h 1409"/>
                <a:gd name="T42" fmla="*/ 219 w 4103"/>
                <a:gd name="T43" fmla="*/ 405 h 1409"/>
                <a:gd name="T44" fmla="*/ 275 w 4103"/>
                <a:gd name="T45" fmla="*/ 423 h 1409"/>
                <a:gd name="T46" fmla="*/ 233 w 4103"/>
                <a:gd name="T47" fmla="*/ 468 h 1409"/>
                <a:gd name="T48" fmla="*/ 294 w 4103"/>
                <a:gd name="T49" fmla="*/ 472 h 1409"/>
                <a:gd name="T50" fmla="*/ 327 w 4103"/>
                <a:gd name="T51" fmla="*/ 415 h 1409"/>
                <a:gd name="T52" fmla="*/ 392 w 4103"/>
                <a:gd name="T53" fmla="*/ 469 h 1409"/>
                <a:gd name="T54" fmla="*/ 415 w 4103"/>
                <a:gd name="T55" fmla="*/ 415 h 1409"/>
                <a:gd name="T56" fmla="*/ 444 w 4103"/>
                <a:gd name="T57" fmla="*/ 392 h 1409"/>
                <a:gd name="T58" fmla="*/ 435 w 4103"/>
                <a:gd name="T59" fmla="*/ 435 h 1409"/>
                <a:gd name="T60" fmla="*/ 516 w 4103"/>
                <a:gd name="T61" fmla="*/ 414 h 1409"/>
                <a:gd name="T62" fmla="*/ 536 w 4103"/>
                <a:gd name="T63" fmla="*/ 470 h 1409"/>
                <a:gd name="T64" fmla="*/ 594 w 4103"/>
                <a:gd name="T65" fmla="*/ 446 h 1409"/>
                <a:gd name="T66" fmla="*/ 611 w 4103"/>
                <a:gd name="T67" fmla="*/ 461 h 1409"/>
                <a:gd name="T68" fmla="*/ 685 w 4103"/>
                <a:gd name="T69" fmla="*/ 467 h 1409"/>
                <a:gd name="T70" fmla="*/ 639 w 4103"/>
                <a:gd name="T71" fmla="*/ 441 h 1409"/>
                <a:gd name="T72" fmla="*/ 654 w 4103"/>
                <a:gd name="T73" fmla="*/ 441 h 1409"/>
                <a:gd name="T74" fmla="*/ 732 w 4103"/>
                <a:gd name="T75" fmla="*/ 468 h 1409"/>
                <a:gd name="T76" fmla="*/ 30 w 4103"/>
                <a:gd name="T77" fmla="*/ 424 h 1409"/>
                <a:gd name="T78" fmla="*/ 2 w 4103"/>
                <a:gd name="T79" fmla="*/ 441 h 1409"/>
                <a:gd name="T80" fmla="*/ 813 w 4103"/>
                <a:gd name="T81" fmla="*/ 459 h 1409"/>
                <a:gd name="T82" fmla="*/ 825 w 4103"/>
                <a:gd name="T83" fmla="*/ 433 h 1409"/>
                <a:gd name="T84" fmla="*/ 877 w 4103"/>
                <a:gd name="T85" fmla="*/ 424 h 1409"/>
                <a:gd name="T86" fmla="*/ 982 w 4103"/>
                <a:gd name="T87" fmla="*/ 414 h 1409"/>
                <a:gd name="T88" fmla="*/ 940 w 4103"/>
                <a:gd name="T89" fmla="*/ 468 h 1409"/>
                <a:gd name="T90" fmla="*/ 1028 w 4103"/>
                <a:gd name="T91" fmla="*/ 422 h 1409"/>
                <a:gd name="T92" fmla="*/ 1029 w 4103"/>
                <a:gd name="T93" fmla="*/ 415 h 1409"/>
                <a:gd name="T94" fmla="*/ 1065 w 4103"/>
                <a:gd name="T95" fmla="*/ 468 h 1409"/>
                <a:gd name="T96" fmla="*/ 1099 w 4103"/>
                <a:gd name="T97" fmla="*/ 463 h 1409"/>
                <a:gd name="T98" fmla="*/ 1126 w 4103"/>
                <a:gd name="T99" fmla="*/ 423 h 1409"/>
                <a:gd name="T100" fmla="*/ 1199 w 4103"/>
                <a:gd name="T101" fmla="*/ 468 h 1409"/>
                <a:gd name="T102" fmla="*/ 1217 w 4103"/>
                <a:gd name="T103" fmla="*/ 414 h 1409"/>
                <a:gd name="T104" fmla="*/ 1218 w 4103"/>
                <a:gd name="T105" fmla="*/ 405 h 1409"/>
                <a:gd name="T106" fmla="*/ 1249 w 4103"/>
                <a:gd name="T107" fmla="*/ 415 h 1409"/>
                <a:gd name="T108" fmla="*/ 1268 w 4103"/>
                <a:gd name="T109" fmla="*/ 457 h 1409"/>
                <a:gd name="T110" fmla="*/ 1279 w 4103"/>
                <a:gd name="T111" fmla="*/ 488 h 1409"/>
                <a:gd name="T112" fmla="*/ 1383 w 4103"/>
                <a:gd name="T113" fmla="*/ 397 h 1409"/>
                <a:gd name="T114" fmla="*/ 1412 w 4103"/>
                <a:gd name="T115" fmla="*/ 392 h 1409"/>
                <a:gd name="T116" fmla="*/ 1380 w 4103"/>
                <a:gd name="T117" fmla="*/ 425 h 1409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4103"/>
                <a:gd name="T178" fmla="*/ 0 h 1409"/>
                <a:gd name="T179" fmla="*/ 4103 w 4103"/>
                <a:gd name="T180" fmla="*/ 1409 h 1409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4103" h="1409">
                  <a:moveTo>
                    <a:pt x="2267" y="697"/>
                  </a:moveTo>
                  <a:cubicBezTo>
                    <a:pt x="2149" y="697"/>
                    <a:pt x="2149" y="697"/>
                    <a:pt x="2149" y="697"/>
                  </a:cubicBezTo>
                  <a:cubicBezTo>
                    <a:pt x="2168" y="619"/>
                    <a:pt x="2168" y="619"/>
                    <a:pt x="2168" y="619"/>
                  </a:cubicBezTo>
                  <a:cubicBezTo>
                    <a:pt x="1930" y="619"/>
                    <a:pt x="1930" y="619"/>
                    <a:pt x="1930" y="619"/>
                  </a:cubicBezTo>
                  <a:cubicBezTo>
                    <a:pt x="1911" y="697"/>
                    <a:pt x="1911" y="697"/>
                    <a:pt x="1911" y="697"/>
                  </a:cubicBezTo>
                  <a:cubicBezTo>
                    <a:pt x="1796" y="697"/>
                    <a:pt x="1796" y="697"/>
                    <a:pt x="1796" y="697"/>
                  </a:cubicBezTo>
                  <a:cubicBezTo>
                    <a:pt x="1796" y="681"/>
                    <a:pt x="1796" y="681"/>
                    <a:pt x="1796" y="681"/>
                  </a:cubicBezTo>
                  <a:cubicBezTo>
                    <a:pt x="1798" y="672"/>
                    <a:pt x="1799" y="663"/>
                    <a:pt x="1802" y="653"/>
                  </a:cubicBezTo>
                  <a:cubicBezTo>
                    <a:pt x="1823" y="569"/>
                    <a:pt x="1878" y="485"/>
                    <a:pt x="1974" y="485"/>
                  </a:cubicBezTo>
                  <a:cubicBezTo>
                    <a:pt x="2012" y="485"/>
                    <a:pt x="2050" y="499"/>
                    <a:pt x="2045" y="552"/>
                  </a:cubicBezTo>
                  <a:cubicBezTo>
                    <a:pt x="2186" y="552"/>
                    <a:pt x="2186" y="552"/>
                    <a:pt x="2186" y="552"/>
                  </a:cubicBezTo>
                  <a:cubicBezTo>
                    <a:pt x="2192" y="527"/>
                    <a:pt x="2201" y="486"/>
                    <a:pt x="2174" y="447"/>
                  </a:cubicBezTo>
                  <a:cubicBezTo>
                    <a:pt x="2145" y="406"/>
                    <a:pt x="2084" y="389"/>
                    <a:pt x="2005" y="389"/>
                  </a:cubicBezTo>
                  <a:cubicBezTo>
                    <a:pt x="1949" y="389"/>
                    <a:pt x="1867" y="398"/>
                    <a:pt x="1796" y="444"/>
                  </a:cubicBezTo>
                  <a:cubicBezTo>
                    <a:pt x="1796" y="18"/>
                    <a:pt x="1796" y="18"/>
                    <a:pt x="1796" y="18"/>
                  </a:cubicBezTo>
                  <a:cubicBezTo>
                    <a:pt x="2267" y="18"/>
                    <a:pt x="2267" y="18"/>
                    <a:pt x="2267" y="18"/>
                  </a:cubicBezTo>
                  <a:cubicBezTo>
                    <a:pt x="2267" y="697"/>
                    <a:pt x="2267" y="697"/>
                    <a:pt x="2267" y="697"/>
                  </a:cubicBezTo>
                  <a:cubicBezTo>
                    <a:pt x="2267" y="697"/>
                    <a:pt x="2267" y="697"/>
                    <a:pt x="2267" y="697"/>
                  </a:cubicBezTo>
                  <a:close/>
                  <a:moveTo>
                    <a:pt x="1989" y="812"/>
                  </a:moveTo>
                  <a:cubicBezTo>
                    <a:pt x="1962" y="817"/>
                    <a:pt x="1936" y="820"/>
                    <a:pt x="1910" y="820"/>
                  </a:cubicBezTo>
                  <a:cubicBezTo>
                    <a:pt x="1842" y="820"/>
                    <a:pt x="1795" y="788"/>
                    <a:pt x="1794" y="715"/>
                  </a:cubicBezTo>
                  <a:cubicBezTo>
                    <a:pt x="2014" y="715"/>
                    <a:pt x="2014" y="715"/>
                    <a:pt x="2014" y="715"/>
                  </a:cubicBezTo>
                  <a:cubicBezTo>
                    <a:pt x="1989" y="812"/>
                    <a:pt x="1989" y="812"/>
                    <a:pt x="1989" y="812"/>
                  </a:cubicBezTo>
                  <a:cubicBezTo>
                    <a:pt x="1989" y="812"/>
                    <a:pt x="1989" y="812"/>
                    <a:pt x="1989" y="812"/>
                  </a:cubicBezTo>
                  <a:close/>
                  <a:moveTo>
                    <a:pt x="1718" y="424"/>
                  </a:moveTo>
                  <a:cubicBezTo>
                    <a:pt x="1718" y="521"/>
                    <a:pt x="1718" y="521"/>
                    <a:pt x="1718" y="521"/>
                  </a:cubicBezTo>
                  <a:cubicBezTo>
                    <a:pt x="1685" y="567"/>
                    <a:pt x="1665" y="616"/>
                    <a:pt x="1655" y="656"/>
                  </a:cubicBezTo>
                  <a:cubicBezTo>
                    <a:pt x="1651" y="670"/>
                    <a:pt x="1649" y="684"/>
                    <a:pt x="1648" y="697"/>
                  </a:cubicBezTo>
                  <a:cubicBezTo>
                    <a:pt x="1578" y="697"/>
                    <a:pt x="1578" y="697"/>
                    <a:pt x="1578" y="697"/>
                  </a:cubicBezTo>
                  <a:cubicBezTo>
                    <a:pt x="1637" y="417"/>
                    <a:pt x="1637" y="417"/>
                    <a:pt x="1637" y="417"/>
                  </a:cubicBezTo>
                  <a:cubicBezTo>
                    <a:pt x="1438" y="416"/>
                    <a:pt x="1438" y="416"/>
                    <a:pt x="1438" y="416"/>
                  </a:cubicBezTo>
                  <a:cubicBezTo>
                    <a:pt x="1260" y="697"/>
                    <a:pt x="1260" y="697"/>
                    <a:pt x="1260" y="697"/>
                  </a:cubicBezTo>
                  <a:cubicBezTo>
                    <a:pt x="1247" y="697"/>
                    <a:pt x="1247" y="697"/>
                    <a:pt x="1247" y="697"/>
                  </a:cubicBezTo>
                  <a:cubicBezTo>
                    <a:pt x="1247" y="18"/>
                    <a:pt x="1247" y="18"/>
                    <a:pt x="1247" y="18"/>
                  </a:cubicBezTo>
                  <a:cubicBezTo>
                    <a:pt x="1718" y="18"/>
                    <a:pt x="1718" y="18"/>
                    <a:pt x="1718" y="18"/>
                  </a:cubicBezTo>
                  <a:cubicBezTo>
                    <a:pt x="1718" y="424"/>
                    <a:pt x="1718" y="424"/>
                    <a:pt x="1718" y="424"/>
                  </a:cubicBezTo>
                  <a:cubicBezTo>
                    <a:pt x="1718" y="424"/>
                    <a:pt x="1718" y="424"/>
                    <a:pt x="1718" y="424"/>
                  </a:cubicBezTo>
                  <a:close/>
                  <a:moveTo>
                    <a:pt x="1455" y="697"/>
                  </a:moveTo>
                  <a:cubicBezTo>
                    <a:pt x="1384" y="697"/>
                    <a:pt x="1384" y="697"/>
                    <a:pt x="1384" y="697"/>
                  </a:cubicBezTo>
                  <a:cubicBezTo>
                    <a:pt x="1491" y="529"/>
                    <a:pt x="1491" y="529"/>
                    <a:pt x="1491" y="529"/>
                  </a:cubicBezTo>
                  <a:cubicBezTo>
                    <a:pt x="1455" y="697"/>
                    <a:pt x="1455" y="697"/>
                    <a:pt x="1455" y="697"/>
                  </a:cubicBezTo>
                  <a:cubicBezTo>
                    <a:pt x="1455" y="697"/>
                    <a:pt x="1455" y="697"/>
                    <a:pt x="1455" y="697"/>
                  </a:cubicBezTo>
                  <a:close/>
                  <a:moveTo>
                    <a:pt x="1169" y="416"/>
                  </a:moveTo>
                  <a:cubicBezTo>
                    <a:pt x="1051" y="416"/>
                    <a:pt x="1051" y="416"/>
                    <a:pt x="1051" y="416"/>
                  </a:cubicBezTo>
                  <a:cubicBezTo>
                    <a:pt x="970" y="697"/>
                    <a:pt x="970" y="697"/>
                    <a:pt x="970" y="697"/>
                  </a:cubicBezTo>
                  <a:cubicBezTo>
                    <a:pt x="845" y="697"/>
                    <a:pt x="845" y="697"/>
                    <a:pt x="845" y="697"/>
                  </a:cubicBezTo>
                  <a:cubicBezTo>
                    <a:pt x="909" y="674"/>
                    <a:pt x="948" y="629"/>
                    <a:pt x="960" y="562"/>
                  </a:cubicBezTo>
                  <a:cubicBezTo>
                    <a:pt x="970" y="510"/>
                    <a:pt x="965" y="476"/>
                    <a:pt x="944" y="451"/>
                  </a:cubicBezTo>
                  <a:cubicBezTo>
                    <a:pt x="912" y="413"/>
                    <a:pt x="848" y="416"/>
                    <a:pt x="792" y="416"/>
                  </a:cubicBezTo>
                  <a:cubicBezTo>
                    <a:pt x="782" y="416"/>
                    <a:pt x="698" y="416"/>
                    <a:pt x="698" y="416"/>
                  </a:cubicBezTo>
                  <a:cubicBezTo>
                    <a:pt x="698" y="18"/>
                    <a:pt x="698" y="18"/>
                    <a:pt x="698" y="18"/>
                  </a:cubicBezTo>
                  <a:cubicBezTo>
                    <a:pt x="1169" y="18"/>
                    <a:pt x="1169" y="18"/>
                    <a:pt x="1169" y="18"/>
                  </a:cubicBezTo>
                  <a:cubicBezTo>
                    <a:pt x="1169" y="416"/>
                    <a:pt x="1169" y="416"/>
                    <a:pt x="1169" y="416"/>
                  </a:cubicBezTo>
                  <a:cubicBezTo>
                    <a:pt x="1169" y="416"/>
                    <a:pt x="1169" y="416"/>
                    <a:pt x="1169" y="416"/>
                  </a:cubicBezTo>
                  <a:close/>
                  <a:moveTo>
                    <a:pt x="1094" y="697"/>
                  </a:moveTo>
                  <a:cubicBezTo>
                    <a:pt x="1143" y="521"/>
                    <a:pt x="1143" y="521"/>
                    <a:pt x="1143" y="521"/>
                  </a:cubicBezTo>
                  <a:cubicBezTo>
                    <a:pt x="1145" y="697"/>
                    <a:pt x="1145" y="697"/>
                    <a:pt x="1145" y="697"/>
                  </a:cubicBezTo>
                  <a:cubicBezTo>
                    <a:pt x="1094" y="697"/>
                    <a:pt x="1094" y="697"/>
                    <a:pt x="1094" y="697"/>
                  </a:cubicBezTo>
                  <a:cubicBezTo>
                    <a:pt x="1094" y="697"/>
                    <a:pt x="1094" y="697"/>
                    <a:pt x="1094" y="697"/>
                  </a:cubicBezTo>
                  <a:close/>
                  <a:moveTo>
                    <a:pt x="751" y="630"/>
                  </a:moveTo>
                  <a:cubicBezTo>
                    <a:pt x="751" y="630"/>
                    <a:pt x="751" y="630"/>
                    <a:pt x="751" y="630"/>
                  </a:cubicBezTo>
                  <a:cubicBezTo>
                    <a:pt x="746" y="630"/>
                    <a:pt x="741" y="631"/>
                    <a:pt x="736" y="631"/>
                  </a:cubicBezTo>
                  <a:cubicBezTo>
                    <a:pt x="729" y="631"/>
                    <a:pt x="724" y="631"/>
                    <a:pt x="719" y="631"/>
                  </a:cubicBezTo>
                  <a:cubicBezTo>
                    <a:pt x="689" y="631"/>
                    <a:pt x="689" y="631"/>
                    <a:pt x="689" y="631"/>
                  </a:cubicBezTo>
                  <a:cubicBezTo>
                    <a:pt x="703" y="579"/>
                    <a:pt x="703" y="579"/>
                    <a:pt x="703" y="579"/>
                  </a:cubicBezTo>
                  <a:cubicBezTo>
                    <a:pt x="709" y="554"/>
                    <a:pt x="709" y="554"/>
                    <a:pt x="709" y="554"/>
                  </a:cubicBezTo>
                  <a:cubicBezTo>
                    <a:pt x="725" y="494"/>
                    <a:pt x="725" y="494"/>
                    <a:pt x="725" y="494"/>
                  </a:cubicBezTo>
                  <a:cubicBezTo>
                    <a:pt x="732" y="494"/>
                    <a:pt x="739" y="494"/>
                    <a:pt x="746" y="494"/>
                  </a:cubicBezTo>
                  <a:cubicBezTo>
                    <a:pt x="769" y="494"/>
                    <a:pt x="769" y="494"/>
                    <a:pt x="769" y="494"/>
                  </a:cubicBezTo>
                  <a:cubicBezTo>
                    <a:pt x="809" y="494"/>
                    <a:pt x="834" y="496"/>
                    <a:pt x="843" y="509"/>
                  </a:cubicBezTo>
                  <a:cubicBezTo>
                    <a:pt x="850" y="518"/>
                    <a:pt x="849" y="535"/>
                    <a:pt x="841" y="560"/>
                  </a:cubicBezTo>
                  <a:cubicBezTo>
                    <a:pt x="827" y="603"/>
                    <a:pt x="809" y="626"/>
                    <a:pt x="751" y="630"/>
                  </a:cubicBezTo>
                  <a:moveTo>
                    <a:pt x="620" y="441"/>
                  </a:moveTo>
                  <a:cubicBezTo>
                    <a:pt x="613" y="465"/>
                    <a:pt x="613" y="465"/>
                    <a:pt x="613" y="465"/>
                  </a:cubicBezTo>
                  <a:cubicBezTo>
                    <a:pt x="545" y="689"/>
                    <a:pt x="545" y="689"/>
                    <a:pt x="545" y="689"/>
                  </a:cubicBezTo>
                  <a:cubicBezTo>
                    <a:pt x="542" y="697"/>
                    <a:pt x="542" y="697"/>
                    <a:pt x="542" y="697"/>
                  </a:cubicBezTo>
                  <a:cubicBezTo>
                    <a:pt x="321" y="697"/>
                    <a:pt x="321" y="697"/>
                    <a:pt x="321" y="697"/>
                  </a:cubicBezTo>
                  <a:cubicBezTo>
                    <a:pt x="303" y="661"/>
                    <a:pt x="303" y="661"/>
                    <a:pt x="303" y="661"/>
                  </a:cubicBezTo>
                  <a:cubicBezTo>
                    <a:pt x="542" y="417"/>
                    <a:pt x="542" y="417"/>
                    <a:pt x="542" y="417"/>
                  </a:cubicBezTo>
                  <a:cubicBezTo>
                    <a:pt x="389" y="417"/>
                    <a:pt x="389" y="417"/>
                    <a:pt x="389" y="417"/>
                  </a:cubicBezTo>
                  <a:cubicBezTo>
                    <a:pt x="202" y="618"/>
                    <a:pt x="202" y="618"/>
                    <a:pt x="202" y="618"/>
                  </a:cubicBezTo>
                  <a:cubicBezTo>
                    <a:pt x="262" y="417"/>
                    <a:pt x="262" y="417"/>
                    <a:pt x="262" y="417"/>
                  </a:cubicBezTo>
                  <a:cubicBezTo>
                    <a:pt x="149" y="417"/>
                    <a:pt x="149" y="417"/>
                    <a:pt x="149" y="417"/>
                  </a:cubicBezTo>
                  <a:cubicBezTo>
                    <a:pt x="149" y="18"/>
                    <a:pt x="149" y="18"/>
                    <a:pt x="149" y="18"/>
                  </a:cubicBezTo>
                  <a:cubicBezTo>
                    <a:pt x="620" y="18"/>
                    <a:pt x="620" y="18"/>
                    <a:pt x="620" y="18"/>
                  </a:cubicBezTo>
                  <a:cubicBezTo>
                    <a:pt x="620" y="441"/>
                    <a:pt x="620" y="441"/>
                    <a:pt x="620" y="441"/>
                  </a:cubicBezTo>
                  <a:cubicBezTo>
                    <a:pt x="620" y="441"/>
                    <a:pt x="620" y="441"/>
                    <a:pt x="620" y="441"/>
                  </a:cubicBezTo>
                  <a:close/>
                  <a:moveTo>
                    <a:pt x="178" y="697"/>
                  </a:moveTo>
                  <a:cubicBezTo>
                    <a:pt x="179" y="695"/>
                    <a:pt x="179" y="695"/>
                    <a:pt x="179" y="695"/>
                  </a:cubicBezTo>
                  <a:cubicBezTo>
                    <a:pt x="180" y="697"/>
                    <a:pt x="180" y="697"/>
                    <a:pt x="180" y="697"/>
                  </a:cubicBezTo>
                  <a:cubicBezTo>
                    <a:pt x="178" y="697"/>
                    <a:pt x="178" y="697"/>
                    <a:pt x="178" y="697"/>
                  </a:cubicBezTo>
                  <a:cubicBezTo>
                    <a:pt x="178" y="697"/>
                    <a:pt x="178" y="697"/>
                    <a:pt x="178" y="697"/>
                  </a:cubicBezTo>
                  <a:close/>
                  <a:moveTo>
                    <a:pt x="1778" y="0"/>
                  </a:moveTo>
                  <a:cubicBezTo>
                    <a:pt x="1778" y="457"/>
                    <a:pt x="1778" y="457"/>
                    <a:pt x="1778" y="457"/>
                  </a:cubicBezTo>
                  <a:cubicBezTo>
                    <a:pt x="1763" y="469"/>
                    <a:pt x="1749" y="483"/>
                    <a:pt x="1736" y="498"/>
                  </a:cubicBezTo>
                  <a:cubicBezTo>
                    <a:pt x="1736" y="0"/>
                    <a:pt x="1736" y="0"/>
                    <a:pt x="1736" y="0"/>
                  </a:cubicBezTo>
                  <a:cubicBezTo>
                    <a:pt x="1229" y="0"/>
                    <a:pt x="1229" y="0"/>
                    <a:pt x="1229" y="0"/>
                  </a:cubicBezTo>
                  <a:cubicBezTo>
                    <a:pt x="1229" y="416"/>
                    <a:pt x="1229" y="416"/>
                    <a:pt x="1229" y="416"/>
                  </a:cubicBezTo>
                  <a:cubicBezTo>
                    <a:pt x="1187" y="416"/>
                    <a:pt x="1187" y="416"/>
                    <a:pt x="1187" y="416"/>
                  </a:cubicBezTo>
                  <a:cubicBezTo>
                    <a:pt x="1187" y="0"/>
                    <a:pt x="1187" y="0"/>
                    <a:pt x="1187" y="0"/>
                  </a:cubicBezTo>
                  <a:cubicBezTo>
                    <a:pt x="680" y="0"/>
                    <a:pt x="680" y="0"/>
                    <a:pt x="680" y="0"/>
                  </a:cubicBezTo>
                  <a:cubicBezTo>
                    <a:pt x="680" y="417"/>
                    <a:pt x="680" y="417"/>
                    <a:pt x="680" y="417"/>
                  </a:cubicBezTo>
                  <a:cubicBezTo>
                    <a:pt x="638" y="417"/>
                    <a:pt x="638" y="417"/>
                    <a:pt x="638" y="417"/>
                  </a:cubicBezTo>
                  <a:cubicBezTo>
                    <a:pt x="638" y="0"/>
                    <a:pt x="638" y="0"/>
                    <a:pt x="638" y="0"/>
                  </a:cubicBezTo>
                  <a:cubicBezTo>
                    <a:pt x="131" y="0"/>
                    <a:pt x="131" y="0"/>
                    <a:pt x="131" y="0"/>
                  </a:cubicBezTo>
                  <a:cubicBezTo>
                    <a:pt x="131" y="475"/>
                    <a:pt x="131" y="475"/>
                    <a:pt x="131" y="475"/>
                  </a:cubicBezTo>
                  <a:cubicBezTo>
                    <a:pt x="2" y="906"/>
                    <a:pt x="2" y="906"/>
                    <a:pt x="2" y="906"/>
                  </a:cubicBezTo>
                  <a:cubicBezTo>
                    <a:pt x="115" y="906"/>
                    <a:pt x="115" y="906"/>
                    <a:pt x="115" y="906"/>
                  </a:cubicBezTo>
                  <a:cubicBezTo>
                    <a:pt x="173" y="715"/>
                    <a:pt x="173" y="715"/>
                    <a:pt x="173" y="715"/>
                  </a:cubicBezTo>
                  <a:cubicBezTo>
                    <a:pt x="189" y="715"/>
                    <a:pt x="189" y="715"/>
                    <a:pt x="189" y="715"/>
                  </a:cubicBezTo>
                  <a:cubicBezTo>
                    <a:pt x="283" y="906"/>
                    <a:pt x="283" y="906"/>
                    <a:pt x="283" y="906"/>
                  </a:cubicBezTo>
                  <a:cubicBezTo>
                    <a:pt x="421" y="906"/>
                    <a:pt x="421" y="906"/>
                    <a:pt x="421" y="906"/>
                  </a:cubicBezTo>
                  <a:cubicBezTo>
                    <a:pt x="329" y="715"/>
                    <a:pt x="329" y="715"/>
                    <a:pt x="329" y="715"/>
                  </a:cubicBezTo>
                  <a:cubicBezTo>
                    <a:pt x="537" y="715"/>
                    <a:pt x="537" y="715"/>
                    <a:pt x="537" y="715"/>
                  </a:cubicBezTo>
                  <a:cubicBezTo>
                    <a:pt x="479" y="906"/>
                    <a:pt x="479" y="906"/>
                    <a:pt x="479" y="906"/>
                  </a:cubicBezTo>
                  <a:cubicBezTo>
                    <a:pt x="604" y="906"/>
                    <a:pt x="604" y="906"/>
                    <a:pt x="604" y="906"/>
                  </a:cubicBezTo>
                  <a:cubicBezTo>
                    <a:pt x="661" y="715"/>
                    <a:pt x="661" y="715"/>
                    <a:pt x="661" y="715"/>
                  </a:cubicBezTo>
                  <a:cubicBezTo>
                    <a:pt x="688" y="715"/>
                    <a:pt x="688" y="715"/>
                    <a:pt x="688" y="715"/>
                  </a:cubicBezTo>
                  <a:cubicBezTo>
                    <a:pt x="688" y="715"/>
                    <a:pt x="688" y="715"/>
                    <a:pt x="688" y="715"/>
                  </a:cubicBezTo>
                  <a:cubicBezTo>
                    <a:pt x="727" y="715"/>
                    <a:pt x="727" y="715"/>
                    <a:pt x="727" y="715"/>
                  </a:cubicBezTo>
                  <a:cubicBezTo>
                    <a:pt x="730" y="715"/>
                    <a:pt x="730" y="715"/>
                    <a:pt x="730" y="715"/>
                  </a:cubicBezTo>
                  <a:cubicBezTo>
                    <a:pt x="965" y="715"/>
                    <a:pt x="965" y="715"/>
                    <a:pt x="965" y="715"/>
                  </a:cubicBezTo>
                  <a:cubicBezTo>
                    <a:pt x="910" y="905"/>
                    <a:pt x="910" y="905"/>
                    <a:pt x="910" y="905"/>
                  </a:cubicBezTo>
                  <a:cubicBezTo>
                    <a:pt x="1035" y="905"/>
                    <a:pt x="1035" y="905"/>
                    <a:pt x="1035" y="905"/>
                  </a:cubicBezTo>
                  <a:cubicBezTo>
                    <a:pt x="1088" y="715"/>
                    <a:pt x="1088" y="715"/>
                    <a:pt x="1088" y="715"/>
                  </a:cubicBezTo>
                  <a:cubicBezTo>
                    <a:pt x="1145" y="715"/>
                    <a:pt x="1145" y="715"/>
                    <a:pt x="1145" y="715"/>
                  </a:cubicBezTo>
                  <a:cubicBezTo>
                    <a:pt x="1146" y="905"/>
                    <a:pt x="1146" y="905"/>
                    <a:pt x="1146" y="905"/>
                  </a:cubicBezTo>
                  <a:cubicBezTo>
                    <a:pt x="1252" y="905"/>
                    <a:pt x="1252" y="905"/>
                    <a:pt x="1252" y="905"/>
                  </a:cubicBezTo>
                  <a:cubicBezTo>
                    <a:pt x="1372" y="715"/>
                    <a:pt x="1372" y="715"/>
                    <a:pt x="1372" y="715"/>
                  </a:cubicBezTo>
                  <a:cubicBezTo>
                    <a:pt x="1451" y="715"/>
                    <a:pt x="1451" y="715"/>
                    <a:pt x="1451" y="715"/>
                  </a:cubicBezTo>
                  <a:cubicBezTo>
                    <a:pt x="1410" y="905"/>
                    <a:pt x="1410" y="905"/>
                    <a:pt x="1410" y="905"/>
                  </a:cubicBezTo>
                  <a:cubicBezTo>
                    <a:pt x="1534" y="905"/>
                    <a:pt x="1534" y="905"/>
                    <a:pt x="1534" y="905"/>
                  </a:cubicBezTo>
                  <a:cubicBezTo>
                    <a:pt x="1574" y="715"/>
                    <a:pt x="1574" y="715"/>
                    <a:pt x="1574" y="715"/>
                  </a:cubicBezTo>
                  <a:cubicBezTo>
                    <a:pt x="1645" y="715"/>
                    <a:pt x="1645" y="715"/>
                    <a:pt x="1645" y="715"/>
                  </a:cubicBezTo>
                  <a:cubicBezTo>
                    <a:pt x="1643" y="774"/>
                    <a:pt x="1658" y="827"/>
                    <a:pt x="1697" y="863"/>
                  </a:cubicBezTo>
                  <a:cubicBezTo>
                    <a:pt x="1745" y="907"/>
                    <a:pt x="1818" y="916"/>
                    <a:pt x="1872" y="916"/>
                  </a:cubicBezTo>
                  <a:cubicBezTo>
                    <a:pt x="1947" y="916"/>
                    <a:pt x="2024" y="905"/>
                    <a:pt x="2102" y="888"/>
                  </a:cubicBezTo>
                  <a:cubicBezTo>
                    <a:pt x="2145" y="715"/>
                    <a:pt x="2145" y="715"/>
                    <a:pt x="2145" y="715"/>
                  </a:cubicBezTo>
                  <a:cubicBezTo>
                    <a:pt x="2285" y="715"/>
                    <a:pt x="2285" y="715"/>
                    <a:pt x="2285" y="715"/>
                  </a:cubicBezTo>
                  <a:cubicBezTo>
                    <a:pt x="2285" y="0"/>
                    <a:pt x="2285" y="0"/>
                    <a:pt x="2285" y="0"/>
                  </a:cubicBezTo>
                  <a:cubicBezTo>
                    <a:pt x="1778" y="0"/>
                    <a:pt x="1778" y="0"/>
                    <a:pt x="1778" y="0"/>
                  </a:cubicBezTo>
                  <a:cubicBezTo>
                    <a:pt x="1778" y="0"/>
                    <a:pt x="1778" y="0"/>
                    <a:pt x="1778" y="0"/>
                  </a:cubicBezTo>
                  <a:close/>
                  <a:moveTo>
                    <a:pt x="222" y="1195"/>
                  </a:moveTo>
                  <a:cubicBezTo>
                    <a:pt x="203" y="1286"/>
                    <a:pt x="203" y="1286"/>
                    <a:pt x="203" y="1286"/>
                  </a:cubicBezTo>
                  <a:cubicBezTo>
                    <a:pt x="200" y="1299"/>
                    <a:pt x="196" y="1320"/>
                    <a:pt x="220" y="1320"/>
                  </a:cubicBezTo>
                  <a:cubicBezTo>
                    <a:pt x="249" y="1320"/>
                    <a:pt x="253" y="1298"/>
                    <a:pt x="259" y="1272"/>
                  </a:cubicBezTo>
                  <a:cubicBezTo>
                    <a:pt x="275" y="1195"/>
                    <a:pt x="275" y="1195"/>
                    <a:pt x="275" y="1195"/>
                  </a:cubicBezTo>
                  <a:cubicBezTo>
                    <a:pt x="321" y="1195"/>
                    <a:pt x="321" y="1195"/>
                    <a:pt x="321" y="1195"/>
                  </a:cubicBezTo>
                  <a:cubicBezTo>
                    <a:pt x="300" y="1296"/>
                    <a:pt x="300" y="1296"/>
                    <a:pt x="300" y="1296"/>
                  </a:cubicBezTo>
                  <a:cubicBezTo>
                    <a:pt x="294" y="1329"/>
                    <a:pt x="293" y="1333"/>
                    <a:pt x="292" y="1337"/>
                  </a:cubicBezTo>
                  <a:cubicBezTo>
                    <a:pt x="292" y="1341"/>
                    <a:pt x="291" y="1344"/>
                    <a:pt x="291" y="1348"/>
                  </a:cubicBezTo>
                  <a:cubicBezTo>
                    <a:pt x="247" y="1348"/>
                    <a:pt x="247" y="1348"/>
                    <a:pt x="247" y="1348"/>
                  </a:cubicBezTo>
                  <a:cubicBezTo>
                    <a:pt x="250" y="1328"/>
                    <a:pt x="250" y="1328"/>
                    <a:pt x="250" y="1328"/>
                  </a:cubicBezTo>
                  <a:cubicBezTo>
                    <a:pt x="244" y="1334"/>
                    <a:pt x="229" y="1352"/>
                    <a:pt x="200" y="1352"/>
                  </a:cubicBezTo>
                  <a:cubicBezTo>
                    <a:pt x="179" y="1352"/>
                    <a:pt x="164" y="1343"/>
                    <a:pt x="158" y="1331"/>
                  </a:cubicBezTo>
                  <a:cubicBezTo>
                    <a:pt x="151" y="1319"/>
                    <a:pt x="155" y="1297"/>
                    <a:pt x="157" y="1290"/>
                  </a:cubicBezTo>
                  <a:cubicBezTo>
                    <a:pt x="177" y="1195"/>
                    <a:pt x="177" y="1195"/>
                    <a:pt x="177" y="1195"/>
                  </a:cubicBezTo>
                  <a:cubicBezTo>
                    <a:pt x="222" y="1195"/>
                    <a:pt x="222" y="1195"/>
                    <a:pt x="222" y="1195"/>
                  </a:cubicBezTo>
                  <a:cubicBezTo>
                    <a:pt x="222" y="1195"/>
                    <a:pt x="222" y="1195"/>
                    <a:pt x="222" y="1195"/>
                  </a:cubicBezTo>
                  <a:close/>
                  <a:moveTo>
                    <a:pt x="514" y="1225"/>
                  </a:moveTo>
                  <a:cubicBezTo>
                    <a:pt x="550" y="1225"/>
                    <a:pt x="550" y="1225"/>
                    <a:pt x="550" y="1225"/>
                  </a:cubicBezTo>
                  <a:cubicBezTo>
                    <a:pt x="556" y="1196"/>
                    <a:pt x="556" y="1196"/>
                    <a:pt x="556" y="1196"/>
                  </a:cubicBezTo>
                  <a:cubicBezTo>
                    <a:pt x="520" y="1196"/>
                    <a:pt x="520" y="1196"/>
                    <a:pt x="520" y="1196"/>
                  </a:cubicBezTo>
                  <a:cubicBezTo>
                    <a:pt x="530" y="1149"/>
                    <a:pt x="530" y="1149"/>
                    <a:pt x="530" y="1149"/>
                  </a:cubicBezTo>
                  <a:cubicBezTo>
                    <a:pt x="482" y="1166"/>
                    <a:pt x="482" y="1166"/>
                    <a:pt x="482" y="1166"/>
                  </a:cubicBezTo>
                  <a:cubicBezTo>
                    <a:pt x="475" y="1196"/>
                    <a:pt x="475" y="1196"/>
                    <a:pt x="475" y="1196"/>
                  </a:cubicBezTo>
                  <a:cubicBezTo>
                    <a:pt x="414" y="1196"/>
                    <a:pt x="414" y="1196"/>
                    <a:pt x="414" y="1196"/>
                  </a:cubicBezTo>
                  <a:cubicBezTo>
                    <a:pt x="424" y="1149"/>
                    <a:pt x="424" y="1149"/>
                    <a:pt x="424" y="1149"/>
                  </a:cubicBezTo>
                  <a:cubicBezTo>
                    <a:pt x="376" y="1166"/>
                    <a:pt x="376" y="1166"/>
                    <a:pt x="376" y="1166"/>
                  </a:cubicBezTo>
                  <a:cubicBezTo>
                    <a:pt x="369" y="1196"/>
                    <a:pt x="369" y="1196"/>
                    <a:pt x="369" y="1196"/>
                  </a:cubicBezTo>
                  <a:cubicBezTo>
                    <a:pt x="340" y="1196"/>
                    <a:pt x="340" y="1196"/>
                    <a:pt x="340" y="1196"/>
                  </a:cubicBezTo>
                  <a:cubicBezTo>
                    <a:pt x="333" y="1225"/>
                    <a:pt x="333" y="1225"/>
                    <a:pt x="333" y="1225"/>
                  </a:cubicBezTo>
                  <a:cubicBezTo>
                    <a:pt x="363" y="1225"/>
                    <a:pt x="363" y="1225"/>
                    <a:pt x="363" y="1225"/>
                  </a:cubicBezTo>
                  <a:cubicBezTo>
                    <a:pt x="345" y="1310"/>
                    <a:pt x="345" y="1310"/>
                    <a:pt x="345" y="1310"/>
                  </a:cubicBezTo>
                  <a:cubicBezTo>
                    <a:pt x="342" y="1322"/>
                    <a:pt x="336" y="1351"/>
                    <a:pt x="382" y="1351"/>
                  </a:cubicBezTo>
                  <a:cubicBezTo>
                    <a:pt x="389" y="1351"/>
                    <a:pt x="402" y="1350"/>
                    <a:pt x="417" y="1346"/>
                  </a:cubicBezTo>
                  <a:cubicBezTo>
                    <a:pt x="424" y="1317"/>
                    <a:pt x="424" y="1317"/>
                    <a:pt x="424" y="1317"/>
                  </a:cubicBezTo>
                  <a:cubicBezTo>
                    <a:pt x="418" y="1317"/>
                    <a:pt x="415" y="1317"/>
                    <a:pt x="408" y="1317"/>
                  </a:cubicBezTo>
                  <a:cubicBezTo>
                    <a:pt x="388" y="1317"/>
                    <a:pt x="391" y="1309"/>
                    <a:pt x="393" y="1295"/>
                  </a:cubicBezTo>
                  <a:cubicBezTo>
                    <a:pt x="408" y="1225"/>
                    <a:pt x="408" y="1225"/>
                    <a:pt x="408" y="1225"/>
                  </a:cubicBezTo>
                  <a:cubicBezTo>
                    <a:pt x="469" y="1225"/>
                    <a:pt x="469" y="1225"/>
                    <a:pt x="469" y="1225"/>
                  </a:cubicBezTo>
                  <a:cubicBezTo>
                    <a:pt x="451" y="1310"/>
                    <a:pt x="451" y="1310"/>
                    <a:pt x="451" y="1310"/>
                  </a:cubicBezTo>
                  <a:cubicBezTo>
                    <a:pt x="448" y="1322"/>
                    <a:pt x="442" y="1351"/>
                    <a:pt x="488" y="1351"/>
                  </a:cubicBezTo>
                  <a:cubicBezTo>
                    <a:pt x="495" y="1351"/>
                    <a:pt x="508" y="1350"/>
                    <a:pt x="523" y="1346"/>
                  </a:cubicBezTo>
                  <a:cubicBezTo>
                    <a:pt x="530" y="1317"/>
                    <a:pt x="530" y="1317"/>
                    <a:pt x="530" y="1317"/>
                  </a:cubicBezTo>
                  <a:cubicBezTo>
                    <a:pt x="524" y="1317"/>
                    <a:pt x="521" y="1317"/>
                    <a:pt x="514" y="1317"/>
                  </a:cubicBezTo>
                  <a:cubicBezTo>
                    <a:pt x="494" y="1317"/>
                    <a:pt x="496" y="1309"/>
                    <a:pt x="499" y="1295"/>
                  </a:cubicBezTo>
                  <a:cubicBezTo>
                    <a:pt x="514" y="1225"/>
                    <a:pt x="514" y="1225"/>
                    <a:pt x="514" y="1225"/>
                  </a:cubicBezTo>
                  <a:cubicBezTo>
                    <a:pt x="514" y="1225"/>
                    <a:pt x="514" y="1225"/>
                    <a:pt x="514" y="1225"/>
                  </a:cubicBezTo>
                  <a:close/>
                  <a:moveTo>
                    <a:pt x="579" y="1194"/>
                  </a:moveTo>
                  <a:cubicBezTo>
                    <a:pt x="624" y="1194"/>
                    <a:pt x="624" y="1194"/>
                    <a:pt x="624" y="1194"/>
                  </a:cubicBezTo>
                  <a:cubicBezTo>
                    <a:pt x="591" y="1348"/>
                    <a:pt x="591" y="1348"/>
                    <a:pt x="591" y="1348"/>
                  </a:cubicBezTo>
                  <a:cubicBezTo>
                    <a:pt x="546" y="1348"/>
                    <a:pt x="546" y="1348"/>
                    <a:pt x="546" y="1348"/>
                  </a:cubicBezTo>
                  <a:cubicBezTo>
                    <a:pt x="579" y="1194"/>
                    <a:pt x="579" y="1194"/>
                    <a:pt x="579" y="1194"/>
                  </a:cubicBezTo>
                  <a:cubicBezTo>
                    <a:pt x="579" y="1194"/>
                    <a:pt x="579" y="1194"/>
                    <a:pt x="579" y="1194"/>
                  </a:cubicBezTo>
                  <a:close/>
                  <a:moveTo>
                    <a:pt x="591" y="1129"/>
                  </a:moveTo>
                  <a:cubicBezTo>
                    <a:pt x="640" y="1129"/>
                    <a:pt x="640" y="1129"/>
                    <a:pt x="640" y="1129"/>
                  </a:cubicBezTo>
                  <a:cubicBezTo>
                    <a:pt x="631" y="1168"/>
                    <a:pt x="631" y="1168"/>
                    <a:pt x="631" y="1168"/>
                  </a:cubicBezTo>
                  <a:cubicBezTo>
                    <a:pt x="583" y="1168"/>
                    <a:pt x="583" y="1168"/>
                    <a:pt x="583" y="1168"/>
                  </a:cubicBezTo>
                  <a:cubicBezTo>
                    <a:pt x="591" y="1129"/>
                    <a:pt x="591" y="1129"/>
                    <a:pt x="591" y="1129"/>
                  </a:cubicBezTo>
                  <a:cubicBezTo>
                    <a:pt x="591" y="1129"/>
                    <a:pt x="591" y="1129"/>
                    <a:pt x="591" y="1129"/>
                  </a:cubicBezTo>
                  <a:close/>
                  <a:moveTo>
                    <a:pt x="653" y="1222"/>
                  </a:moveTo>
                  <a:cubicBezTo>
                    <a:pt x="654" y="1221"/>
                    <a:pt x="657" y="1205"/>
                    <a:pt x="659" y="1194"/>
                  </a:cubicBezTo>
                  <a:cubicBezTo>
                    <a:pt x="702" y="1194"/>
                    <a:pt x="702" y="1194"/>
                    <a:pt x="702" y="1194"/>
                  </a:cubicBezTo>
                  <a:cubicBezTo>
                    <a:pt x="698" y="1217"/>
                    <a:pt x="698" y="1217"/>
                    <a:pt x="698" y="1217"/>
                  </a:cubicBezTo>
                  <a:cubicBezTo>
                    <a:pt x="704" y="1210"/>
                    <a:pt x="720" y="1191"/>
                    <a:pt x="753" y="1191"/>
                  </a:cubicBezTo>
                  <a:cubicBezTo>
                    <a:pt x="784" y="1191"/>
                    <a:pt x="793" y="1209"/>
                    <a:pt x="794" y="1220"/>
                  </a:cubicBezTo>
                  <a:cubicBezTo>
                    <a:pt x="796" y="1229"/>
                    <a:pt x="795" y="1236"/>
                    <a:pt x="789" y="1265"/>
                  </a:cubicBezTo>
                  <a:cubicBezTo>
                    <a:pt x="771" y="1348"/>
                    <a:pt x="771" y="1348"/>
                    <a:pt x="771" y="1348"/>
                  </a:cubicBezTo>
                  <a:cubicBezTo>
                    <a:pt x="725" y="1348"/>
                    <a:pt x="725" y="1348"/>
                    <a:pt x="725" y="1348"/>
                  </a:cubicBezTo>
                  <a:cubicBezTo>
                    <a:pt x="746" y="1253"/>
                    <a:pt x="746" y="1253"/>
                    <a:pt x="746" y="1253"/>
                  </a:cubicBezTo>
                  <a:cubicBezTo>
                    <a:pt x="747" y="1246"/>
                    <a:pt x="748" y="1241"/>
                    <a:pt x="746" y="1236"/>
                  </a:cubicBezTo>
                  <a:cubicBezTo>
                    <a:pt x="745" y="1230"/>
                    <a:pt x="739" y="1223"/>
                    <a:pt x="728" y="1223"/>
                  </a:cubicBezTo>
                  <a:cubicBezTo>
                    <a:pt x="718" y="1223"/>
                    <a:pt x="708" y="1227"/>
                    <a:pt x="702" y="1235"/>
                  </a:cubicBezTo>
                  <a:cubicBezTo>
                    <a:pt x="698" y="1239"/>
                    <a:pt x="694" y="1246"/>
                    <a:pt x="691" y="1258"/>
                  </a:cubicBezTo>
                  <a:cubicBezTo>
                    <a:pt x="672" y="1348"/>
                    <a:pt x="672" y="1348"/>
                    <a:pt x="672" y="1348"/>
                  </a:cubicBezTo>
                  <a:cubicBezTo>
                    <a:pt x="627" y="1348"/>
                    <a:pt x="627" y="1348"/>
                    <a:pt x="627" y="1348"/>
                  </a:cubicBezTo>
                  <a:cubicBezTo>
                    <a:pt x="653" y="1222"/>
                    <a:pt x="653" y="1222"/>
                    <a:pt x="653" y="1222"/>
                  </a:cubicBezTo>
                  <a:cubicBezTo>
                    <a:pt x="653" y="1222"/>
                    <a:pt x="653" y="1222"/>
                    <a:pt x="653" y="1222"/>
                  </a:cubicBezTo>
                  <a:close/>
                  <a:moveTo>
                    <a:pt x="985" y="1196"/>
                  </a:moveTo>
                  <a:cubicBezTo>
                    <a:pt x="981" y="1207"/>
                    <a:pt x="978" y="1218"/>
                    <a:pt x="975" y="1233"/>
                  </a:cubicBezTo>
                  <a:cubicBezTo>
                    <a:pt x="951" y="1346"/>
                    <a:pt x="951" y="1346"/>
                    <a:pt x="951" y="1346"/>
                  </a:cubicBezTo>
                  <a:cubicBezTo>
                    <a:pt x="939" y="1403"/>
                    <a:pt x="891" y="1409"/>
                    <a:pt x="861" y="1409"/>
                  </a:cubicBezTo>
                  <a:cubicBezTo>
                    <a:pt x="839" y="1409"/>
                    <a:pt x="797" y="1406"/>
                    <a:pt x="804" y="1359"/>
                  </a:cubicBezTo>
                  <a:cubicBezTo>
                    <a:pt x="847" y="1359"/>
                    <a:pt x="847" y="1359"/>
                    <a:pt x="847" y="1359"/>
                  </a:cubicBezTo>
                  <a:cubicBezTo>
                    <a:pt x="847" y="1362"/>
                    <a:pt x="847" y="1367"/>
                    <a:pt x="850" y="1372"/>
                  </a:cubicBezTo>
                  <a:cubicBezTo>
                    <a:pt x="852" y="1376"/>
                    <a:pt x="858" y="1380"/>
                    <a:pt x="869" y="1380"/>
                  </a:cubicBezTo>
                  <a:cubicBezTo>
                    <a:pt x="883" y="1380"/>
                    <a:pt x="896" y="1374"/>
                    <a:pt x="902" y="1360"/>
                  </a:cubicBezTo>
                  <a:cubicBezTo>
                    <a:pt x="905" y="1353"/>
                    <a:pt x="906" y="1347"/>
                    <a:pt x="912" y="1324"/>
                  </a:cubicBezTo>
                  <a:cubicBezTo>
                    <a:pt x="893" y="1343"/>
                    <a:pt x="877" y="1345"/>
                    <a:pt x="866" y="1345"/>
                  </a:cubicBezTo>
                  <a:cubicBezTo>
                    <a:pt x="822" y="1345"/>
                    <a:pt x="809" y="1307"/>
                    <a:pt x="817" y="1270"/>
                  </a:cubicBezTo>
                  <a:cubicBezTo>
                    <a:pt x="825" y="1231"/>
                    <a:pt x="855" y="1194"/>
                    <a:pt x="899" y="1194"/>
                  </a:cubicBezTo>
                  <a:cubicBezTo>
                    <a:pt x="927" y="1194"/>
                    <a:pt x="934" y="1209"/>
                    <a:pt x="937" y="1216"/>
                  </a:cubicBezTo>
                  <a:cubicBezTo>
                    <a:pt x="943" y="1196"/>
                    <a:pt x="943" y="1196"/>
                    <a:pt x="943" y="1196"/>
                  </a:cubicBezTo>
                  <a:cubicBezTo>
                    <a:pt x="985" y="1196"/>
                    <a:pt x="985" y="1196"/>
                    <a:pt x="985" y="1196"/>
                  </a:cubicBezTo>
                  <a:cubicBezTo>
                    <a:pt x="985" y="1196"/>
                    <a:pt x="985" y="1196"/>
                    <a:pt x="985" y="1196"/>
                  </a:cubicBezTo>
                  <a:close/>
                  <a:moveTo>
                    <a:pt x="883" y="1315"/>
                  </a:moveTo>
                  <a:cubicBezTo>
                    <a:pt x="914" y="1315"/>
                    <a:pt x="922" y="1277"/>
                    <a:pt x="924" y="1271"/>
                  </a:cubicBezTo>
                  <a:cubicBezTo>
                    <a:pt x="927" y="1253"/>
                    <a:pt x="930" y="1224"/>
                    <a:pt x="903" y="1224"/>
                  </a:cubicBezTo>
                  <a:cubicBezTo>
                    <a:pt x="886" y="1224"/>
                    <a:pt x="869" y="1237"/>
                    <a:pt x="862" y="1270"/>
                  </a:cubicBezTo>
                  <a:cubicBezTo>
                    <a:pt x="861" y="1277"/>
                    <a:pt x="853" y="1315"/>
                    <a:pt x="883" y="1315"/>
                  </a:cubicBezTo>
                  <a:moveTo>
                    <a:pt x="1164" y="1346"/>
                  </a:moveTo>
                  <a:cubicBezTo>
                    <a:pt x="1149" y="1350"/>
                    <a:pt x="1136" y="1351"/>
                    <a:pt x="1129" y="1351"/>
                  </a:cubicBezTo>
                  <a:cubicBezTo>
                    <a:pt x="1083" y="1351"/>
                    <a:pt x="1089" y="1322"/>
                    <a:pt x="1092" y="1310"/>
                  </a:cubicBezTo>
                  <a:cubicBezTo>
                    <a:pt x="1110" y="1225"/>
                    <a:pt x="1110" y="1225"/>
                    <a:pt x="1110" y="1225"/>
                  </a:cubicBezTo>
                  <a:cubicBezTo>
                    <a:pt x="1080" y="1225"/>
                    <a:pt x="1080" y="1225"/>
                    <a:pt x="1080" y="1225"/>
                  </a:cubicBezTo>
                  <a:cubicBezTo>
                    <a:pt x="1087" y="1196"/>
                    <a:pt x="1087" y="1196"/>
                    <a:pt x="1087" y="1196"/>
                  </a:cubicBezTo>
                  <a:cubicBezTo>
                    <a:pt x="1116" y="1196"/>
                    <a:pt x="1116" y="1196"/>
                    <a:pt x="1116" y="1196"/>
                  </a:cubicBezTo>
                  <a:cubicBezTo>
                    <a:pt x="1123" y="1166"/>
                    <a:pt x="1123" y="1166"/>
                    <a:pt x="1123" y="1166"/>
                  </a:cubicBezTo>
                  <a:cubicBezTo>
                    <a:pt x="1171" y="1149"/>
                    <a:pt x="1171" y="1149"/>
                    <a:pt x="1171" y="1149"/>
                  </a:cubicBezTo>
                  <a:cubicBezTo>
                    <a:pt x="1161" y="1196"/>
                    <a:pt x="1161" y="1196"/>
                    <a:pt x="1161" y="1196"/>
                  </a:cubicBezTo>
                  <a:cubicBezTo>
                    <a:pt x="1198" y="1196"/>
                    <a:pt x="1198" y="1196"/>
                    <a:pt x="1198" y="1196"/>
                  </a:cubicBezTo>
                  <a:cubicBezTo>
                    <a:pt x="1191" y="1225"/>
                    <a:pt x="1191" y="1225"/>
                    <a:pt x="1191" y="1225"/>
                  </a:cubicBezTo>
                  <a:cubicBezTo>
                    <a:pt x="1155" y="1225"/>
                    <a:pt x="1155" y="1225"/>
                    <a:pt x="1155" y="1225"/>
                  </a:cubicBezTo>
                  <a:cubicBezTo>
                    <a:pt x="1140" y="1295"/>
                    <a:pt x="1140" y="1295"/>
                    <a:pt x="1140" y="1295"/>
                  </a:cubicBezTo>
                  <a:cubicBezTo>
                    <a:pt x="1137" y="1309"/>
                    <a:pt x="1135" y="1317"/>
                    <a:pt x="1155" y="1317"/>
                  </a:cubicBezTo>
                  <a:cubicBezTo>
                    <a:pt x="1162" y="1317"/>
                    <a:pt x="1165" y="1317"/>
                    <a:pt x="1171" y="1317"/>
                  </a:cubicBezTo>
                  <a:cubicBezTo>
                    <a:pt x="1164" y="1346"/>
                    <a:pt x="1164" y="1346"/>
                    <a:pt x="1164" y="1346"/>
                  </a:cubicBezTo>
                  <a:cubicBezTo>
                    <a:pt x="1164" y="1346"/>
                    <a:pt x="1164" y="1346"/>
                    <a:pt x="1164" y="1346"/>
                  </a:cubicBezTo>
                  <a:close/>
                  <a:moveTo>
                    <a:pt x="1235" y="1129"/>
                  </a:moveTo>
                  <a:cubicBezTo>
                    <a:pt x="1280" y="1129"/>
                    <a:pt x="1280" y="1129"/>
                    <a:pt x="1280" y="1129"/>
                  </a:cubicBezTo>
                  <a:cubicBezTo>
                    <a:pt x="1261" y="1216"/>
                    <a:pt x="1261" y="1216"/>
                    <a:pt x="1261" y="1216"/>
                  </a:cubicBezTo>
                  <a:cubicBezTo>
                    <a:pt x="1268" y="1208"/>
                    <a:pt x="1283" y="1193"/>
                    <a:pt x="1311" y="1193"/>
                  </a:cubicBezTo>
                  <a:cubicBezTo>
                    <a:pt x="1334" y="1193"/>
                    <a:pt x="1346" y="1204"/>
                    <a:pt x="1351" y="1214"/>
                  </a:cubicBezTo>
                  <a:cubicBezTo>
                    <a:pt x="1355" y="1221"/>
                    <a:pt x="1356" y="1235"/>
                    <a:pt x="1352" y="1255"/>
                  </a:cubicBezTo>
                  <a:cubicBezTo>
                    <a:pt x="1332" y="1348"/>
                    <a:pt x="1332" y="1348"/>
                    <a:pt x="1332" y="1348"/>
                  </a:cubicBezTo>
                  <a:cubicBezTo>
                    <a:pt x="1288" y="1348"/>
                    <a:pt x="1288" y="1348"/>
                    <a:pt x="1288" y="1348"/>
                  </a:cubicBezTo>
                  <a:cubicBezTo>
                    <a:pt x="1307" y="1256"/>
                    <a:pt x="1307" y="1256"/>
                    <a:pt x="1307" y="1256"/>
                  </a:cubicBezTo>
                  <a:cubicBezTo>
                    <a:pt x="1309" y="1248"/>
                    <a:pt x="1314" y="1223"/>
                    <a:pt x="1289" y="1223"/>
                  </a:cubicBezTo>
                  <a:cubicBezTo>
                    <a:pt x="1276" y="1223"/>
                    <a:pt x="1259" y="1230"/>
                    <a:pt x="1253" y="1254"/>
                  </a:cubicBezTo>
                  <a:cubicBezTo>
                    <a:pt x="1234" y="1348"/>
                    <a:pt x="1234" y="1348"/>
                    <a:pt x="1234" y="1348"/>
                  </a:cubicBezTo>
                  <a:cubicBezTo>
                    <a:pt x="1189" y="1348"/>
                    <a:pt x="1189" y="1348"/>
                    <a:pt x="1189" y="1348"/>
                  </a:cubicBezTo>
                  <a:cubicBezTo>
                    <a:pt x="1235" y="1129"/>
                    <a:pt x="1235" y="1129"/>
                    <a:pt x="1235" y="1129"/>
                  </a:cubicBezTo>
                  <a:cubicBezTo>
                    <a:pt x="1235" y="1129"/>
                    <a:pt x="1235" y="1129"/>
                    <a:pt x="1235" y="1129"/>
                  </a:cubicBezTo>
                  <a:close/>
                  <a:moveTo>
                    <a:pt x="1387" y="1232"/>
                  </a:moveTo>
                  <a:cubicBezTo>
                    <a:pt x="1389" y="1225"/>
                    <a:pt x="1392" y="1203"/>
                    <a:pt x="1393" y="1194"/>
                  </a:cubicBezTo>
                  <a:cubicBezTo>
                    <a:pt x="1435" y="1194"/>
                    <a:pt x="1435" y="1194"/>
                    <a:pt x="1435" y="1194"/>
                  </a:cubicBezTo>
                  <a:cubicBezTo>
                    <a:pt x="1430" y="1223"/>
                    <a:pt x="1430" y="1223"/>
                    <a:pt x="1430" y="1223"/>
                  </a:cubicBezTo>
                  <a:cubicBezTo>
                    <a:pt x="1438" y="1211"/>
                    <a:pt x="1452" y="1192"/>
                    <a:pt x="1489" y="1194"/>
                  </a:cubicBezTo>
                  <a:cubicBezTo>
                    <a:pt x="1480" y="1234"/>
                    <a:pt x="1480" y="1234"/>
                    <a:pt x="1480" y="1234"/>
                  </a:cubicBezTo>
                  <a:cubicBezTo>
                    <a:pt x="1435" y="1230"/>
                    <a:pt x="1428" y="1253"/>
                    <a:pt x="1424" y="1273"/>
                  </a:cubicBezTo>
                  <a:cubicBezTo>
                    <a:pt x="1408" y="1348"/>
                    <a:pt x="1408" y="1348"/>
                    <a:pt x="1408" y="1348"/>
                  </a:cubicBezTo>
                  <a:cubicBezTo>
                    <a:pt x="1363" y="1348"/>
                    <a:pt x="1363" y="1348"/>
                    <a:pt x="1363" y="1348"/>
                  </a:cubicBezTo>
                  <a:cubicBezTo>
                    <a:pt x="1387" y="1232"/>
                    <a:pt x="1387" y="1232"/>
                    <a:pt x="1387" y="1232"/>
                  </a:cubicBezTo>
                  <a:cubicBezTo>
                    <a:pt x="1387" y="1232"/>
                    <a:pt x="1387" y="1232"/>
                    <a:pt x="1387" y="1232"/>
                  </a:cubicBezTo>
                  <a:close/>
                  <a:moveTo>
                    <a:pt x="1582" y="1191"/>
                  </a:moveTo>
                  <a:cubicBezTo>
                    <a:pt x="1637" y="1191"/>
                    <a:pt x="1654" y="1229"/>
                    <a:pt x="1644" y="1271"/>
                  </a:cubicBezTo>
                  <a:cubicBezTo>
                    <a:pt x="1635" y="1315"/>
                    <a:pt x="1602" y="1353"/>
                    <a:pt x="1546" y="1353"/>
                  </a:cubicBezTo>
                  <a:cubicBezTo>
                    <a:pt x="1503" y="1353"/>
                    <a:pt x="1474" y="1326"/>
                    <a:pt x="1485" y="1273"/>
                  </a:cubicBezTo>
                  <a:cubicBezTo>
                    <a:pt x="1493" y="1236"/>
                    <a:pt x="1521" y="1191"/>
                    <a:pt x="1582" y="1191"/>
                  </a:cubicBezTo>
                  <a:moveTo>
                    <a:pt x="1555" y="1322"/>
                  </a:moveTo>
                  <a:cubicBezTo>
                    <a:pt x="1574" y="1322"/>
                    <a:pt x="1590" y="1310"/>
                    <a:pt x="1599" y="1270"/>
                  </a:cubicBezTo>
                  <a:cubicBezTo>
                    <a:pt x="1603" y="1250"/>
                    <a:pt x="1605" y="1221"/>
                    <a:pt x="1575" y="1221"/>
                  </a:cubicBezTo>
                  <a:cubicBezTo>
                    <a:pt x="1543" y="1221"/>
                    <a:pt x="1534" y="1259"/>
                    <a:pt x="1531" y="1273"/>
                  </a:cubicBezTo>
                  <a:cubicBezTo>
                    <a:pt x="1524" y="1307"/>
                    <a:pt x="1532" y="1322"/>
                    <a:pt x="1555" y="1322"/>
                  </a:cubicBezTo>
                  <a:moveTo>
                    <a:pt x="1734" y="1195"/>
                  </a:moveTo>
                  <a:cubicBezTo>
                    <a:pt x="1714" y="1286"/>
                    <a:pt x="1714" y="1286"/>
                    <a:pt x="1714" y="1286"/>
                  </a:cubicBezTo>
                  <a:cubicBezTo>
                    <a:pt x="1711" y="1299"/>
                    <a:pt x="1707" y="1320"/>
                    <a:pt x="1731" y="1320"/>
                  </a:cubicBezTo>
                  <a:cubicBezTo>
                    <a:pt x="1760" y="1320"/>
                    <a:pt x="1765" y="1298"/>
                    <a:pt x="1770" y="1272"/>
                  </a:cubicBezTo>
                  <a:cubicBezTo>
                    <a:pt x="1786" y="1195"/>
                    <a:pt x="1786" y="1195"/>
                    <a:pt x="1786" y="1195"/>
                  </a:cubicBezTo>
                  <a:cubicBezTo>
                    <a:pt x="1833" y="1195"/>
                    <a:pt x="1833" y="1195"/>
                    <a:pt x="1833" y="1195"/>
                  </a:cubicBezTo>
                  <a:cubicBezTo>
                    <a:pt x="1811" y="1296"/>
                    <a:pt x="1811" y="1296"/>
                    <a:pt x="1811" y="1296"/>
                  </a:cubicBezTo>
                  <a:cubicBezTo>
                    <a:pt x="1805" y="1329"/>
                    <a:pt x="1804" y="1333"/>
                    <a:pt x="1804" y="1337"/>
                  </a:cubicBezTo>
                  <a:cubicBezTo>
                    <a:pt x="1803" y="1341"/>
                    <a:pt x="1802" y="1344"/>
                    <a:pt x="1802" y="1348"/>
                  </a:cubicBezTo>
                  <a:cubicBezTo>
                    <a:pt x="1758" y="1348"/>
                    <a:pt x="1758" y="1348"/>
                    <a:pt x="1758" y="1348"/>
                  </a:cubicBezTo>
                  <a:cubicBezTo>
                    <a:pt x="1761" y="1328"/>
                    <a:pt x="1761" y="1328"/>
                    <a:pt x="1761" y="1328"/>
                  </a:cubicBezTo>
                  <a:cubicBezTo>
                    <a:pt x="1756" y="1334"/>
                    <a:pt x="1740" y="1352"/>
                    <a:pt x="1711" y="1352"/>
                  </a:cubicBezTo>
                  <a:cubicBezTo>
                    <a:pt x="1690" y="1352"/>
                    <a:pt x="1675" y="1343"/>
                    <a:pt x="1669" y="1331"/>
                  </a:cubicBezTo>
                  <a:cubicBezTo>
                    <a:pt x="1662" y="1319"/>
                    <a:pt x="1666" y="1297"/>
                    <a:pt x="1668" y="1290"/>
                  </a:cubicBezTo>
                  <a:cubicBezTo>
                    <a:pt x="1688" y="1195"/>
                    <a:pt x="1688" y="1195"/>
                    <a:pt x="1688" y="1195"/>
                  </a:cubicBezTo>
                  <a:cubicBezTo>
                    <a:pt x="1734" y="1195"/>
                    <a:pt x="1734" y="1195"/>
                    <a:pt x="1734" y="1195"/>
                  </a:cubicBezTo>
                  <a:cubicBezTo>
                    <a:pt x="1734" y="1195"/>
                    <a:pt x="1734" y="1195"/>
                    <a:pt x="1734" y="1195"/>
                  </a:cubicBezTo>
                  <a:close/>
                  <a:moveTo>
                    <a:pt x="2010" y="1196"/>
                  </a:moveTo>
                  <a:cubicBezTo>
                    <a:pt x="2006" y="1207"/>
                    <a:pt x="2003" y="1218"/>
                    <a:pt x="2000" y="1233"/>
                  </a:cubicBezTo>
                  <a:cubicBezTo>
                    <a:pt x="1976" y="1346"/>
                    <a:pt x="1976" y="1346"/>
                    <a:pt x="1976" y="1346"/>
                  </a:cubicBezTo>
                  <a:cubicBezTo>
                    <a:pt x="1964" y="1403"/>
                    <a:pt x="1915" y="1409"/>
                    <a:pt x="1886" y="1409"/>
                  </a:cubicBezTo>
                  <a:cubicBezTo>
                    <a:pt x="1864" y="1409"/>
                    <a:pt x="1822" y="1406"/>
                    <a:pt x="1829" y="1359"/>
                  </a:cubicBezTo>
                  <a:cubicBezTo>
                    <a:pt x="1872" y="1359"/>
                    <a:pt x="1872" y="1359"/>
                    <a:pt x="1872" y="1359"/>
                  </a:cubicBezTo>
                  <a:cubicBezTo>
                    <a:pt x="1872" y="1362"/>
                    <a:pt x="1871" y="1367"/>
                    <a:pt x="1874" y="1372"/>
                  </a:cubicBezTo>
                  <a:cubicBezTo>
                    <a:pt x="1877" y="1376"/>
                    <a:pt x="1883" y="1380"/>
                    <a:pt x="1894" y="1380"/>
                  </a:cubicBezTo>
                  <a:cubicBezTo>
                    <a:pt x="1908" y="1380"/>
                    <a:pt x="1921" y="1374"/>
                    <a:pt x="1926" y="1360"/>
                  </a:cubicBezTo>
                  <a:cubicBezTo>
                    <a:pt x="1930" y="1353"/>
                    <a:pt x="1931" y="1347"/>
                    <a:pt x="1937" y="1324"/>
                  </a:cubicBezTo>
                  <a:cubicBezTo>
                    <a:pt x="1918" y="1343"/>
                    <a:pt x="1901" y="1345"/>
                    <a:pt x="1891" y="1345"/>
                  </a:cubicBezTo>
                  <a:cubicBezTo>
                    <a:pt x="1847" y="1345"/>
                    <a:pt x="1834" y="1307"/>
                    <a:pt x="1842" y="1270"/>
                  </a:cubicBezTo>
                  <a:cubicBezTo>
                    <a:pt x="1850" y="1231"/>
                    <a:pt x="1880" y="1194"/>
                    <a:pt x="1924" y="1194"/>
                  </a:cubicBezTo>
                  <a:cubicBezTo>
                    <a:pt x="1952" y="1194"/>
                    <a:pt x="1959" y="1209"/>
                    <a:pt x="1962" y="1216"/>
                  </a:cubicBezTo>
                  <a:cubicBezTo>
                    <a:pt x="1968" y="1196"/>
                    <a:pt x="1968" y="1196"/>
                    <a:pt x="1968" y="1196"/>
                  </a:cubicBezTo>
                  <a:cubicBezTo>
                    <a:pt x="2010" y="1196"/>
                    <a:pt x="2010" y="1196"/>
                    <a:pt x="2010" y="1196"/>
                  </a:cubicBezTo>
                  <a:cubicBezTo>
                    <a:pt x="2010" y="1196"/>
                    <a:pt x="2010" y="1196"/>
                    <a:pt x="2010" y="1196"/>
                  </a:cubicBezTo>
                  <a:close/>
                  <a:moveTo>
                    <a:pt x="1908" y="1315"/>
                  </a:moveTo>
                  <a:cubicBezTo>
                    <a:pt x="1939" y="1315"/>
                    <a:pt x="1947" y="1277"/>
                    <a:pt x="1948" y="1271"/>
                  </a:cubicBezTo>
                  <a:cubicBezTo>
                    <a:pt x="1952" y="1253"/>
                    <a:pt x="1955" y="1224"/>
                    <a:pt x="1928" y="1224"/>
                  </a:cubicBezTo>
                  <a:cubicBezTo>
                    <a:pt x="1911" y="1224"/>
                    <a:pt x="1894" y="1237"/>
                    <a:pt x="1887" y="1270"/>
                  </a:cubicBezTo>
                  <a:cubicBezTo>
                    <a:pt x="1885" y="1277"/>
                    <a:pt x="1878" y="1315"/>
                    <a:pt x="1908" y="1315"/>
                  </a:cubicBezTo>
                  <a:moveTo>
                    <a:pt x="2058" y="1129"/>
                  </a:moveTo>
                  <a:cubicBezTo>
                    <a:pt x="2102" y="1129"/>
                    <a:pt x="2102" y="1129"/>
                    <a:pt x="2102" y="1129"/>
                  </a:cubicBezTo>
                  <a:cubicBezTo>
                    <a:pt x="2084" y="1216"/>
                    <a:pt x="2084" y="1216"/>
                    <a:pt x="2084" y="1216"/>
                  </a:cubicBezTo>
                  <a:cubicBezTo>
                    <a:pt x="2091" y="1208"/>
                    <a:pt x="2105" y="1193"/>
                    <a:pt x="2133" y="1193"/>
                  </a:cubicBezTo>
                  <a:cubicBezTo>
                    <a:pt x="2156" y="1193"/>
                    <a:pt x="2168" y="1204"/>
                    <a:pt x="2174" y="1214"/>
                  </a:cubicBezTo>
                  <a:cubicBezTo>
                    <a:pt x="2177" y="1221"/>
                    <a:pt x="2179" y="1235"/>
                    <a:pt x="2175" y="1255"/>
                  </a:cubicBezTo>
                  <a:cubicBezTo>
                    <a:pt x="2155" y="1348"/>
                    <a:pt x="2155" y="1348"/>
                    <a:pt x="2155" y="1348"/>
                  </a:cubicBezTo>
                  <a:cubicBezTo>
                    <a:pt x="2110" y="1348"/>
                    <a:pt x="2110" y="1348"/>
                    <a:pt x="2110" y="1348"/>
                  </a:cubicBezTo>
                  <a:cubicBezTo>
                    <a:pt x="2130" y="1256"/>
                    <a:pt x="2130" y="1256"/>
                    <a:pt x="2130" y="1256"/>
                  </a:cubicBezTo>
                  <a:cubicBezTo>
                    <a:pt x="2131" y="1248"/>
                    <a:pt x="2137" y="1223"/>
                    <a:pt x="2112" y="1223"/>
                  </a:cubicBezTo>
                  <a:cubicBezTo>
                    <a:pt x="2099" y="1223"/>
                    <a:pt x="2081" y="1230"/>
                    <a:pt x="2076" y="1254"/>
                  </a:cubicBezTo>
                  <a:cubicBezTo>
                    <a:pt x="2057" y="1348"/>
                    <a:pt x="2057" y="1348"/>
                    <a:pt x="2057" y="1348"/>
                  </a:cubicBezTo>
                  <a:cubicBezTo>
                    <a:pt x="2012" y="1348"/>
                    <a:pt x="2012" y="1348"/>
                    <a:pt x="2012" y="1348"/>
                  </a:cubicBezTo>
                  <a:cubicBezTo>
                    <a:pt x="2058" y="1129"/>
                    <a:pt x="2058" y="1129"/>
                    <a:pt x="2058" y="1129"/>
                  </a:cubicBezTo>
                  <a:cubicBezTo>
                    <a:pt x="2058" y="1129"/>
                    <a:pt x="2058" y="1129"/>
                    <a:pt x="2058" y="1129"/>
                  </a:cubicBezTo>
                  <a:close/>
                  <a:moveTo>
                    <a:pt x="100" y="1249"/>
                  </a:moveTo>
                  <a:cubicBezTo>
                    <a:pt x="101" y="1244"/>
                    <a:pt x="104" y="1221"/>
                    <a:pt x="87" y="1221"/>
                  </a:cubicBezTo>
                  <a:cubicBezTo>
                    <a:pt x="66" y="1221"/>
                    <a:pt x="56" y="1253"/>
                    <a:pt x="53" y="1270"/>
                  </a:cubicBezTo>
                  <a:cubicBezTo>
                    <a:pt x="51" y="1278"/>
                    <a:pt x="46" y="1306"/>
                    <a:pt x="54" y="1317"/>
                  </a:cubicBezTo>
                  <a:cubicBezTo>
                    <a:pt x="57" y="1321"/>
                    <a:pt x="61" y="1322"/>
                    <a:pt x="65" y="1322"/>
                  </a:cubicBezTo>
                  <a:cubicBezTo>
                    <a:pt x="70" y="1322"/>
                    <a:pt x="84" y="1320"/>
                    <a:pt x="92" y="1292"/>
                  </a:cubicBezTo>
                  <a:cubicBezTo>
                    <a:pt x="136" y="1292"/>
                    <a:pt x="136" y="1292"/>
                    <a:pt x="136" y="1292"/>
                  </a:cubicBezTo>
                  <a:cubicBezTo>
                    <a:pt x="133" y="1304"/>
                    <a:pt x="128" y="1323"/>
                    <a:pt x="107" y="1337"/>
                  </a:cubicBezTo>
                  <a:cubicBezTo>
                    <a:pt x="94" y="1347"/>
                    <a:pt x="79" y="1352"/>
                    <a:pt x="60" y="1352"/>
                  </a:cubicBezTo>
                  <a:cubicBezTo>
                    <a:pt x="40" y="1352"/>
                    <a:pt x="23" y="1347"/>
                    <a:pt x="12" y="1331"/>
                  </a:cubicBezTo>
                  <a:cubicBezTo>
                    <a:pt x="2" y="1316"/>
                    <a:pt x="0" y="1296"/>
                    <a:pt x="5" y="1271"/>
                  </a:cubicBezTo>
                  <a:cubicBezTo>
                    <a:pt x="20" y="1201"/>
                    <a:pt x="74" y="1192"/>
                    <a:pt x="94" y="1192"/>
                  </a:cubicBezTo>
                  <a:cubicBezTo>
                    <a:pt x="122" y="1192"/>
                    <a:pt x="153" y="1207"/>
                    <a:pt x="144" y="1249"/>
                  </a:cubicBezTo>
                  <a:cubicBezTo>
                    <a:pt x="100" y="1249"/>
                    <a:pt x="100" y="1249"/>
                    <a:pt x="100" y="1249"/>
                  </a:cubicBezTo>
                  <a:cubicBezTo>
                    <a:pt x="100" y="1249"/>
                    <a:pt x="100" y="1249"/>
                    <a:pt x="100" y="1249"/>
                  </a:cubicBezTo>
                  <a:close/>
                  <a:moveTo>
                    <a:pt x="2378" y="1249"/>
                  </a:moveTo>
                  <a:cubicBezTo>
                    <a:pt x="2379" y="1244"/>
                    <a:pt x="2382" y="1221"/>
                    <a:pt x="2365" y="1221"/>
                  </a:cubicBezTo>
                  <a:cubicBezTo>
                    <a:pt x="2344" y="1221"/>
                    <a:pt x="2335" y="1253"/>
                    <a:pt x="2331" y="1270"/>
                  </a:cubicBezTo>
                  <a:cubicBezTo>
                    <a:pt x="2329" y="1278"/>
                    <a:pt x="2324" y="1306"/>
                    <a:pt x="2332" y="1317"/>
                  </a:cubicBezTo>
                  <a:cubicBezTo>
                    <a:pt x="2335" y="1321"/>
                    <a:pt x="2340" y="1322"/>
                    <a:pt x="2343" y="1322"/>
                  </a:cubicBezTo>
                  <a:cubicBezTo>
                    <a:pt x="2348" y="1322"/>
                    <a:pt x="2362" y="1320"/>
                    <a:pt x="2370" y="1292"/>
                  </a:cubicBezTo>
                  <a:cubicBezTo>
                    <a:pt x="2414" y="1292"/>
                    <a:pt x="2414" y="1292"/>
                    <a:pt x="2414" y="1292"/>
                  </a:cubicBezTo>
                  <a:cubicBezTo>
                    <a:pt x="2411" y="1304"/>
                    <a:pt x="2406" y="1323"/>
                    <a:pt x="2385" y="1337"/>
                  </a:cubicBezTo>
                  <a:cubicBezTo>
                    <a:pt x="2372" y="1347"/>
                    <a:pt x="2357" y="1352"/>
                    <a:pt x="2338" y="1352"/>
                  </a:cubicBezTo>
                  <a:cubicBezTo>
                    <a:pt x="2318" y="1352"/>
                    <a:pt x="2301" y="1347"/>
                    <a:pt x="2290" y="1331"/>
                  </a:cubicBezTo>
                  <a:cubicBezTo>
                    <a:pt x="2280" y="1316"/>
                    <a:pt x="2278" y="1296"/>
                    <a:pt x="2284" y="1271"/>
                  </a:cubicBezTo>
                  <a:cubicBezTo>
                    <a:pt x="2299" y="1201"/>
                    <a:pt x="2352" y="1192"/>
                    <a:pt x="2372" y="1192"/>
                  </a:cubicBezTo>
                  <a:cubicBezTo>
                    <a:pt x="2401" y="1192"/>
                    <a:pt x="2431" y="1207"/>
                    <a:pt x="2423" y="1249"/>
                  </a:cubicBezTo>
                  <a:cubicBezTo>
                    <a:pt x="2378" y="1249"/>
                    <a:pt x="2378" y="1249"/>
                    <a:pt x="2378" y="1249"/>
                  </a:cubicBezTo>
                  <a:cubicBezTo>
                    <a:pt x="2378" y="1249"/>
                    <a:pt x="2378" y="1249"/>
                    <a:pt x="2378" y="1249"/>
                  </a:cubicBezTo>
                  <a:close/>
                  <a:moveTo>
                    <a:pt x="2534" y="1191"/>
                  </a:moveTo>
                  <a:cubicBezTo>
                    <a:pt x="2589" y="1191"/>
                    <a:pt x="2606" y="1229"/>
                    <a:pt x="2597" y="1271"/>
                  </a:cubicBezTo>
                  <a:cubicBezTo>
                    <a:pt x="2587" y="1315"/>
                    <a:pt x="2554" y="1353"/>
                    <a:pt x="2498" y="1353"/>
                  </a:cubicBezTo>
                  <a:cubicBezTo>
                    <a:pt x="2454" y="1353"/>
                    <a:pt x="2426" y="1326"/>
                    <a:pt x="2437" y="1273"/>
                  </a:cubicBezTo>
                  <a:cubicBezTo>
                    <a:pt x="2445" y="1236"/>
                    <a:pt x="2474" y="1191"/>
                    <a:pt x="2534" y="1191"/>
                  </a:cubicBezTo>
                  <a:moveTo>
                    <a:pt x="2507" y="1322"/>
                  </a:moveTo>
                  <a:cubicBezTo>
                    <a:pt x="2527" y="1322"/>
                    <a:pt x="2542" y="1310"/>
                    <a:pt x="2551" y="1270"/>
                  </a:cubicBezTo>
                  <a:cubicBezTo>
                    <a:pt x="2555" y="1250"/>
                    <a:pt x="2557" y="1221"/>
                    <a:pt x="2528" y="1221"/>
                  </a:cubicBezTo>
                  <a:cubicBezTo>
                    <a:pt x="2495" y="1221"/>
                    <a:pt x="2486" y="1259"/>
                    <a:pt x="2484" y="1273"/>
                  </a:cubicBezTo>
                  <a:cubicBezTo>
                    <a:pt x="2476" y="1307"/>
                    <a:pt x="2484" y="1322"/>
                    <a:pt x="2507" y="1322"/>
                  </a:cubicBezTo>
                  <a:moveTo>
                    <a:pt x="2637" y="1223"/>
                  </a:moveTo>
                  <a:cubicBezTo>
                    <a:pt x="2639" y="1214"/>
                    <a:pt x="2640" y="1205"/>
                    <a:pt x="2641" y="1195"/>
                  </a:cubicBezTo>
                  <a:cubicBezTo>
                    <a:pt x="2685" y="1195"/>
                    <a:pt x="2685" y="1195"/>
                    <a:pt x="2685" y="1195"/>
                  </a:cubicBezTo>
                  <a:cubicBezTo>
                    <a:pt x="2682" y="1214"/>
                    <a:pt x="2682" y="1214"/>
                    <a:pt x="2682" y="1214"/>
                  </a:cubicBezTo>
                  <a:cubicBezTo>
                    <a:pt x="2688" y="1208"/>
                    <a:pt x="2704" y="1192"/>
                    <a:pt x="2734" y="1192"/>
                  </a:cubicBezTo>
                  <a:cubicBezTo>
                    <a:pt x="2769" y="1192"/>
                    <a:pt x="2775" y="1213"/>
                    <a:pt x="2776" y="1220"/>
                  </a:cubicBezTo>
                  <a:cubicBezTo>
                    <a:pt x="2795" y="1196"/>
                    <a:pt x="2816" y="1192"/>
                    <a:pt x="2832" y="1192"/>
                  </a:cubicBezTo>
                  <a:cubicBezTo>
                    <a:pt x="2862" y="1192"/>
                    <a:pt x="2871" y="1210"/>
                    <a:pt x="2873" y="1216"/>
                  </a:cubicBezTo>
                  <a:cubicBezTo>
                    <a:pt x="2878" y="1230"/>
                    <a:pt x="2874" y="1248"/>
                    <a:pt x="2871" y="1261"/>
                  </a:cubicBezTo>
                  <a:cubicBezTo>
                    <a:pt x="2853" y="1348"/>
                    <a:pt x="2853" y="1348"/>
                    <a:pt x="2853" y="1348"/>
                  </a:cubicBezTo>
                  <a:cubicBezTo>
                    <a:pt x="2807" y="1348"/>
                    <a:pt x="2807" y="1348"/>
                    <a:pt x="2807" y="1348"/>
                  </a:cubicBezTo>
                  <a:cubicBezTo>
                    <a:pt x="2827" y="1258"/>
                    <a:pt x="2827" y="1258"/>
                    <a:pt x="2827" y="1258"/>
                  </a:cubicBezTo>
                  <a:cubicBezTo>
                    <a:pt x="2830" y="1242"/>
                    <a:pt x="2832" y="1223"/>
                    <a:pt x="2808" y="1223"/>
                  </a:cubicBezTo>
                  <a:cubicBezTo>
                    <a:pt x="2781" y="1223"/>
                    <a:pt x="2775" y="1249"/>
                    <a:pt x="2771" y="1271"/>
                  </a:cubicBezTo>
                  <a:cubicBezTo>
                    <a:pt x="2754" y="1348"/>
                    <a:pt x="2754" y="1348"/>
                    <a:pt x="2754" y="1348"/>
                  </a:cubicBezTo>
                  <a:cubicBezTo>
                    <a:pt x="2709" y="1348"/>
                    <a:pt x="2709" y="1348"/>
                    <a:pt x="2709" y="1348"/>
                  </a:cubicBezTo>
                  <a:cubicBezTo>
                    <a:pt x="2728" y="1257"/>
                    <a:pt x="2728" y="1257"/>
                    <a:pt x="2728" y="1257"/>
                  </a:cubicBezTo>
                  <a:cubicBezTo>
                    <a:pt x="2731" y="1245"/>
                    <a:pt x="2735" y="1223"/>
                    <a:pt x="2710" y="1223"/>
                  </a:cubicBezTo>
                  <a:cubicBezTo>
                    <a:pt x="2682" y="1223"/>
                    <a:pt x="2677" y="1248"/>
                    <a:pt x="2674" y="1258"/>
                  </a:cubicBezTo>
                  <a:cubicBezTo>
                    <a:pt x="2655" y="1348"/>
                    <a:pt x="2655" y="1348"/>
                    <a:pt x="2655" y="1348"/>
                  </a:cubicBezTo>
                  <a:cubicBezTo>
                    <a:pt x="2610" y="1348"/>
                    <a:pt x="2610" y="1348"/>
                    <a:pt x="2610" y="1348"/>
                  </a:cubicBezTo>
                  <a:cubicBezTo>
                    <a:pt x="2637" y="1223"/>
                    <a:pt x="2637" y="1223"/>
                    <a:pt x="2637" y="1223"/>
                  </a:cubicBezTo>
                  <a:cubicBezTo>
                    <a:pt x="2637" y="1223"/>
                    <a:pt x="2637" y="1223"/>
                    <a:pt x="2637" y="1223"/>
                  </a:cubicBezTo>
                  <a:close/>
                  <a:moveTo>
                    <a:pt x="2966" y="1195"/>
                  </a:moveTo>
                  <a:cubicBezTo>
                    <a:pt x="2963" y="1216"/>
                    <a:pt x="2963" y="1216"/>
                    <a:pt x="2963" y="1216"/>
                  </a:cubicBezTo>
                  <a:cubicBezTo>
                    <a:pt x="2982" y="1192"/>
                    <a:pt x="3008" y="1192"/>
                    <a:pt x="3015" y="1192"/>
                  </a:cubicBezTo>
                  <a:cubicBezTo>
                    <a:pt x="3054" y="1192"/>
                    <a:pt x="3072" y="1221"/>
                    <a:pt x="3062" y="1268"/>
                  </a:cubicBezTo>
                  <a:cubicBezTo>
                    <a:pt x="3053" y="1312"/>
                    <a:pt x="3022" y="1350"/>
                    <a:pt x="2978" y="1350"/>
                  </a:cubicBezTo>
                  <a:cubicBezTo>
                    <a:pt x="2950" y="1350"/>
                    <a:pt x="2942" y="1335"/>
                    <a:pt x="2939" y="1330"/>
                  </a:cubicBezTo>
                  <a:cubicBezTo>
                    <a:pt x="2923" y="1407"/>
                    <a:pt x="2923" y="1407"/>
                    <a:pt x="2923" y="1407"/>
                  </a:cubicBezTo>
                  <a:cubicBezTo>
                    <a:pt x="2877" y="1407"/>
                    <a:pt x="2877" y="1407"/>
                    <a:pt x="2877" y="1407"/>
                  </a:cubicBezTo>
                  <a:cubicBezTo>
                    <a:pt x="2922" y="1195"/>
                    <a:pt x="2922" y="1195"/>
                    <a:pt x="2922" y="1195"/>
                  </a:cubicBezTo>
                  <a:cubicBezTo>
                    <a:pt x="2966" y="1195"/>
                    <a:pt x="2966" y="1195"/>
                    <a:pt x="2966" y="1195"/>
                  </a:cubicBezTo>
                  <a:cubicBezTo>
                    <a:pt x="2966" y="1195"/>
                    <a:pt x="2966" y="1195"/>
                    <a:pt x="2966" y="1195"/>
                  </a:cubicBezTo>
                  <a:close/>
                  <a:moveTo>
                    <a:pt x="3017" y="1270"/>
                  </a:moveTo>
                  <a:cubicBezTo>
                    <a:pt x="3020" y="1252"/>
                    <a:pt x="3022" y="1221"/>
                    <a:pt x="2996" y="1221"/>
                  </a:cubicBezTo>
                  <a:cubicBezTo>
                    <a:pt x="2981" y="1221"/>
                    <a:pt x="2959" y="1232"/>
                    <a:pt x="2950" y="1273"/>
                  </a:cubicBezTo>
                  <a:cubicBezTo>
                    <a:pt x="2947" y="1282"/>
                    <a:pt x="2940" y="1321"/>
                    <a:pt x="2973" y="1321"/>
                  </a:cubicBezTo>
                  <a:cubicBezTo>
                    <a:pt x="2994" y="1321"/>
                    <a:pt x="3010" y="1300"/>
                    <a:pt x="3017" y="1270"/>
                  </a:cubicBezTo>
                  <a:moveTo>
                    <a:pt x="3119" y="1129"/>
                  </a:moveTo>
                  <a:cubicBezTo>
                    <a:pt x="3164" y="1129"/>
                    <a:pt x="3164" y="1129"/>
                    <a:pt x="3164" y="1129"/>
                  </a:cubicBezTo>
                  <a:cubicBezTo>
                    <a:pt x="3117" y="1348"/>
                    <a:pt x="3117" y="1348"/>
                    <a:pt x="3117" y="1348"/>
                  </a:cubicBezTo>
                  <a:cubicBezTo>
                    <a:pt x="3072" y="1348"/>
                    <a:pt x="3072" y="1348"/>
                    <a:pt x="3072" y="1348"/>
                  </a:cubicBezTo>
                  <a:cubicBezTo>
                    <a:pt x="3119" y="1129"/>
                    <a:pt x="3119" y="1129"/>
                    <a:pt x="3119" y="1129"/>
                  </a:cubicBezTo>
                  <a:cubicBezTo>
                    <a:pt x="3119" y="1129"/>
                    <a:pt x="3119" y="1129"/>
                    <a:pt x="3119" y="1129"/>
                  </a:cubicBezTo>
                  <a:close/>
                  <a:moveTo>
                    <a:pt x="3202" y="1283"/>
                  </a:moveTo>
                  <a:cubicBezTo>
                    <a:pt x="3200" y="1293"/>
                    <a:pt x="3193" y="1324"/>
                    <a:pt x="3225" y="1324"/>
                  </a:cubicBezTo>
                  <a:cubicBezTo>
                    <a:pt x="3236" y="1324"/>
                    <a:pt x="3248" y="1319"/>
                    <a:pt x="3256" y="1303"/>
                  </a:cubicBezTo>
                  <a:cubicBezTo>
                    <a:pt x="3297" y="1303"/>
                    <a:pt x="3297" y="1303"/>
                    <a:pt x="3297" y="1303"/>
                  </a:cubicBezTo>
                  <a:cubicBezTo>
                    <a:pt x="3295" y="1310"/>
                    <a:pt x="3291" y="1323"/>
                    <a:pt x="3275" y="1336"/>
                  </a:cubicBezTo>
                  <a:cubicBezTo>
                    <a:pt x="3261" y="1348"/>
                    <a:pt x="3240" y="1354"/>
                    <a:pt x="3218" y="1354"/>
                  </a:cubicBezTo>
                  <a:cubicBezTo>
                    <a:pt x="3205" y="1354"/>
                    <a:pt x="3180" y="1351"/>
                    <a:pt x="3168" y="1335"/>
                  </a:cubicBezTo>
                  <a:cubicBezTo>
                    <a:pt x="3157" y="1320"/>
                    <a:pt x="3155" y="1299"/>
                    <a:pt x="3161" y="1275"/>
                  </a:cubicBezTo>
                  <a:cubicBezTo>
                    <a:pt x="3166" y="1250"/>
                    <a:pt x="3178" y="1220"/>
                    <a:pt x="3208" y="1202"/>
                  </a:cubicBezTo>
                  <a:cubicBezTo>
                    <a:pt x="3222" y="1194"/>
                    <a:pt x="3237" y="1190"/>
                    <a:pt x="3254" y="1190"/>
                  </a:cubicBezTo>
                  <a:cubicBezTo>
                    <a:pt x="3276" y="1190"/>
                    <a:pt x="3300" y="1198"/>
                    <a:pt x="3308" y="1227"/>
                  </a:cubicBezTo>
                  <a:cubicBezTo>
                    <a:pt x="3314" y="1248"/>
                    <a:pt x="3309" y="1270"/>
                    <a:pt x="3305" y="1283"/>
                  </a:cubicBezTo>
                  <a:cubicBezTo>
                    <a:pt x="3202" y="1283"/>
                    <a:pt x="3202" y="1283"/>
                    <a:pt x="3202" y="1283"/>
                  </a:cubicBezTo>
                  <a:cubicBezTo>
                    <a:pt x="3202" y="1283"/>
                    <a:pt x="3202" y="1283"/>
                    <a:pt x="3202" y="1283"/>
                  </a:cubicBezTo>
                  <a:close/>
                  <a:moveTo>
                    <a:pt x="3265" y="1254"/>
                  </a:moveTo>
                  <a:cubicBezTo>
                    <a:pt x="3267" y="1248"/>
                    <a:pt x="3272" y="1220"/>
                    <a:pt x="3246" y="1220"/>
                  </a:cubicBezTo>
                  <a:cubicBezTo>
                    <a:pt x="3226" y="1220"/>
                    <a:pt x="3214" y="1236"/>
                    <a:pt x="3210" y="1254"/>
                  </a:cubicBezTo>
                  <a:cubicBezTo>
                    <a:pt x="3265" y="1254"/>
                    <a:pt x="3265" y="1254"/>
                    <a:pt x="3265" y="1254"/>
                  </a:cubicBezTo>
                  <a:cubicBezTo>
                    <a:pt x="3265" y="1254"/>
                    <a:pt x="3265" y="1254"/>
                    <a:pt x="3265" y="1254"/>
                  </a:cubicBezTo>
                  <a:close/>
                  <a:moveTo>
                    <a:pt x="3383" y="1195"/>
                  </a:moveTo>
                  <a:cubicBezTo>
                    <a:pt x="3401" y="1245"/>
                    <a:pt x="3401" y="1245"/>
                    <a:pt x="3401" y="1245"/>
                  </a:cubicBezTo>
                  <a:cubicBezTo>
                    <a:pt x="3442" y="1195"/>
                    <a:pt x="3442" y="1195"/>
                    <a:pt x="3442" y="1195"/>
                  </a:cubicBezTo>
                  <a:cubicBezTo>
                    <a:pt x="3488" y="1195"/>
                    <a:pt x="3488" y="1195"/>
                    <a:pt x="3488" y="1195"/>
                  </a:cubicBezTo>
                  <a:cubicBezTo>
                    <a:pt x="3423" y="1269"/>
                    <a:pt x="3423" y="1269"/>
                    <a:pt x="3423" y="1269"/>
                  </a:cubicBezTo>
                  <a:cubicBezTo>
                    <a:pt x="3457" y="1348"/>
                    <a:pt x="3457" y="1348"/>
                    <a:pt x="3457" y="1348"/>
                  </a:cubicBezTo>
                  <a:cubicBezTo>
                    <a:pt x="3404" y="1348"/>
                    <a:pt x="3404" y="1348"/>
                    <a:pt x="3404" y="1348"/>
                  </a:cubicBezTo>
                  <a:cubicBezTo>
                    <a:pt x="3385" y="1292"/>
                    <a:pt x="3385" y="1292"/>
                    <a:pt x="3385" y="1292"/>
                  </a:cubicBezTo>
                  <a:cubicBezTo>
                    <a:pt x="3342" y="1348"/>
                    <a:pt x="3342" y="1348"/>
                    <a:pt x="3342" y="1348"/>
                  </a:cubicBezTo>
                  <a:cubicBezTo>
                    <a:pt x="3295" y="1348"/>
                    <a:pt x="3295" y="1348"/>
                    <a:pt x="3295" y="1348"/>
                  </a:cubicBezTo>
                  <a:cubicBezTo>
                    <a:pt x="3364" y="1266"/>
                    <a:pt x="3364" y="1266"/>
                    <a:pt x="3364" y="1266"/>
                  </a:cubicBezTo>
                  <a:cubicBezTo>
                    <a:pt x="3329" y="1195"/>
                    <a:pt x="3329" y="1195"/>
                    <a:pt x="3329" y="1195"/>
                  </a:cubicBezTo>
                  <a:cubicBezTo>
                    <a:pt x="3383" y="1195"/>
                    <a:pt x="3383" y="1195"/>
                    <a:pt x="3383" y="1195"/>
                  </a:cubicBezTo>
                  <a:cubicBezTo>
                    <a:pt x="3383" y="1195"/>
                    <a:pt x="3383" y="1195"/>
                    <a:pt x="3383" y="1195"/>
                  </a:cubicBezTo>
                  <a:close/>
                  <a:moveTo>
                    <a:pt x="3509" y="1194"/>
                  </a:moveTo>
                  <a:cubicBezTo>
                    <a:pt x="3554" y="1194"/>
                    <a:pt x="3554" y="1194"/>
                    <a:pt x="3554" y="1194"/>
                  </a:cubicBezTo>
                  <a:cubicBezTo>
                    <a:pt x="3521" y="1348"/>
                    <a:pt x="3521" y="1348"/>
                    <a:pt x="3521" y="1348"/>
                  </a:cubicBezTo>
                  <a:cubicBezTo>
                    <a:pt x="3476" y="1348"/>
                    <a:pt x="3476" y="1348"/>
                    <a:pt x="3476" y="1348"/>
                  </a:cubicBezTo>
                  <a:cubicBezTo>
                    <a:pt x="3509" y="1194"/>
                    <a:pt x="3509" y="1194"/>
                    <a:pt x="3509" y="1194"/>
                  </a:cubicBezTo>
                  <a:cubicBezTo>
                    <a:pt x="3509" y="1194"/>
                    <a:pt x="3509" y="1194"/>
                    <a:pt x="3509" y="1194"/>
                  </a:cubicBezTo>
                  <a:close/>
                  <a:moveTo>
                    <a:pt x="3521" y="1129"/>
                  </a:moveTo>
                  <a:cubicBezTo>
                    <a:pt x="3569" y="1129"/>
                    <a:pt x="3569" y="1129"/>
                    <a:pt x="3569" y="1129"/>
                  </a:cubicBezTo>
                  <a:cubicBezTo>
                    <a:pt x="3561" y="1168"/>
                    <a:pt x="3561" y="1168"/>
                    <a:pt x="3561" y="1168"/>
                  </a:cubicBezTo>
                  <a:cubicBezTo>
                    <a:pt x="3513" y="1168"/>
                    <a:pt x="3513" y="1168"/>
                    <a:pt x="3513" y="1168"/>
                  </a:cubicBezTo>
                  <a:cubicBezTo>
                    <a:pt x="3521" y="1129"/>
                    <a:pt x="3521" y="1129"/>
                    <a:pt x="3521" y="1129"/>
                  </a:cubicBezTo>
                  <a:cubicBezTo>
                    <a:pt x="3521" y="1129"/>
                    <a:pt x="3521" y="1129"/>
                    <a:pt x="3521" y="1129"/>
                  </a:cubicBezTo>
                  <a:close/>
                  <a:moveTo>
                    <a:pt x="3649" y="1346"/>
                  </a:moveTo>
                  <a:cubicBezTo>
                    <a:pt x="3634" y="1350"/>
                    <a:pt x="3621" y="1351"/>
                    <a:pt x="3614" y="1351"/>
                  </a:cubicBezTo>
                  <a:cubicBezTo>
                    <a:pt x="3568" y="1351"/>
                    <a:pt x="3575" y="1322"/>
                    <a:pt x="3577" y="1310"/>
                  </a:cubicBezTo>
                  <a:cubicBezTo>
                    <a:pt x="3595" y="1225"/>
                    <a:pt x="3595" y="1225"/>
                    <a:pt x="3595" y="1225"/>
                  </a:cubicBezTo>
                  <a:cubicBezTo>
                    <a:pt x="3565" y="1225"/>
                    <a:pt x="3565" y="1225"/>
                    <a:pt x="3565" y="1225"/>
                  </a:cubicBezTo>
                  <a:cubicBezTo>
                    <a:pt x="3572" y="1196"/>
                    <a:pt x="3572" y="1196"/>
                    <a:pt x="3572" y="1196"/>
                  </a:cubicBezTo>
                  <a:cubicBezTo>
                    <a:pt x="3601" y="1196"/>
                    <a:pt x="3601" y="1196"/>
                    <a:pt x="3601" y="1196"/>
                  </a:cubicBezTo>
                  <a:cubicBezTo>
                    <a:pt x="3608" y="1166"/>
                    <a:pt x="3608" y="1166"/>
                    <a:pt x="3608" y="1166"/>
                  </a:cubicBezTo>
                  <a:cubicBezTo>
                    <a:pt x="3656" y="1149"/>
                    <a:pt x="3656" y="1149"/>
                    <a:pt x="3656" y="1149"/>
                  </a:cubicBezTo>
                  <a:cubicBezTo>
                    <a:pt x="3646" y="1196"/>
                    <a:pt x="3646" y="1196"/>
                    <a:pt x="3646" y="1196"/>
                  </a:cubicBezTo>
                  <a:cubicBezTo>
                    <a:pt x="3682" y="1196"/>
                    <a:pt x="3682" y="1196"/>
                    <a:pt x="3682" y="1196"/>
                  </a:cubicBezTo>
                  <a:cubicBezTo>
                    <a:pt x="3676" y="1225"/>
                    <a:pt x="3676" y="1225"/>
                    <a:pt x="3676" y="1225"/>
                  </a:cubicBezTo>
                  <a:cubicBezTo>
                    <a:pt x="3640" y="1225"/>
                    <a:pt x="3640" y="1225"/>
                    <a:pt x="3640" y="1225"/>
                  </a:cubicBezTo>
                  <a:cubicBezTo>
                    <a:pt x="3625" y="1295"/>
                    <a:pt x="3625" y="1295"/>
                    <a:pt x="3625" y="1295"/>
                  </a:cubicBezTo>
                  <a:cubicBezTo>
                    <a:pt x="3622" y="1309"/>
                    <a:pt x="3620" y="1317"/>
                    <a:pt x="3640" y="1317"/>
                  </a:cubicBezTo>
                  <a:cubicBezTo>
                    <a:pt x="3647" y="1317"/>
                    <a:pt x="3650" y="1317"/>
                    <a:pt x="3656" y="1317"/>
                  </a:cubicBezTo>
                  <a:cubicBezTo>
                    <a:pt x="3649" y="1346"/>
                    <a:pt x="3649" y="1346"/>
                    <a:pt x="3649" y="1346"/>
                  </a:cubicBezTo>
                  <a:cubicBezTo>
                    <a:pt x="3649" y="1346"/>
                    <a:pt x="3649" y="1346"/>
                    <a:pt x="3649" y="1346"/>
                  </a:cubicBezTo>
                  <a:close/>
                  <a:moveTo>
                    <a:pt x="3741" y="1195"/>
                  </a:moveTo>
                  <a:cubicBezTo>
                    <a:pt x="3752" y="1301"/>
                    <a:pt x="3752" y="1301"/>
                    <a:pt x="3752" y="1301"/>
                  </a:cubicBezTo>
                  <a:cubicBezTo>
                    <a:pt x="3809" y="1195"/>
                    <a:pt x="3809" y="1195"/>
                    <a:pt x="3809" y="1195"/>
                  </a:cubicBezTo>
                  <a:cubicBezTo>
                    <a:pt x="3854" y="1195"/>
                    <a:pt x="3854" y="1195"/>
                    <a:pt x="3854" y="1195"/>
                  </a:cubicBezTo>
                  <a:cubicBezTo>
                    <a:pt x="3764" y="1345"/>
                    <a:pt x="3764" y="1345"/>
                    <a:pt x="3764" y="1345"/>
                  </a:cubicBezTo>
                  <a:cubicBezTo>
                    <a:pt x="3732" y="1406"/>
                    <a:pt x="3732" y="1406"/>
                    <a:pt x="3732" y="1406"/>
                  </a:cubicBezTo>
                  <a:cubicBezTo>
                    <a:pt x="3687" y="1406"/>
                    <a:pt x="3687" y="1406"/>
                    <a:pt x="3687" y="1406"/>
                  </a:cubicBezTo>
                  <a:cubicBezTo>
                    <a:pt x="3719" y="1348"/>
                    <a:pt x="3719" y="1348"/>
                    <a:pt x="3719" y="1348"/>
                  </a:cubicBezTo>
                  <a:cubicBezTo>
                    <a:pt x="3693" y="1195"/>
                    <a:pt x="3693" y="1195"/>
                    <a:pt x="3693" y="1195"/>
                  </a:cubicBezTo>
                  <a:cubicBezTo>
                    <a:pt x="3741" y="1195"/>
                    <a:pt x="3741" y="1195"/>
                    <a:pt x="3741" y="1195"/>
                  </a:cubicBezTo>
                  <a:cubicBezTo>
                    <a:pt x="3741" y="1195"/>
                    <a:pt x="3741" y="1195"/>
                    <a:pt x="3741" y="1195"/>
                  </a:cubicBezTo>
                  <a:close/>
                  <a:moveTo>
                    <a:pt x="3933" y="1145"/>
                  </a:moveTo>
                  <a:cubicBezTo>
                    <a:pt x="3899" y="1145"/>
                    <a:pt x="3899" y="1145"/>
                    <a:pt x="3899" y="1145"/>
                  </a:cubicBezTo>
                  <a:cubicBezTo>
                    <a:pt x="3902" y="1129"/>
                    <a:pt x="3902" y="1129"/>
                    <a:pt x="3902" y="1129"/>
                  </a:cubicBezTo>
                  <a:cubicBezTo>
                    <a:pt x="3990" y="1129"/>
                    <a:pt x="3990" y="1129"/>
                    <a:pt x="3990" y="1129"/>
                  </a:cubicBezTo>
                  <a:cubicBezTo>
                    <a:pt x="3987" y="1145"/>
                    <a:pt x="3987" y="1145"/>
                    <a:pt x="3987" y="1145"/>
                  </a:cubicBezTo>
                  <a:cubicBezTo>
                    <a:pt x="3953" y="1145"/>
                    <a:pt x="3953" y="1145"/>
                    <a:pt x="3953" y="1145"/>
                  </a:cubicBezTo>
                  <a:cubicBezTo>
                    <a:pt x="3936" y="1225"/>
                    <a:pt x="3936" y="1225"/>
                    <a:pt x="3936" y="1225"/>
                  </a:cubicBezTo>
                  <a:cubicBezTo>
                    <a:pt x="3916" y="1225"/>
                    <a:pt x="3916" y="1225"/>
                    <a:pt x="3916" y="1225"/>
                  </a:cubicBezTo>
                  <a:cubicBezTo>
                    <a:pt x="3933" y="1145"/>
                    <a:pt x="3933" y="1145"/>
                    <a:pt x="3933" y="1145"/>
                  </a:cubicBezTo>
                  <a:cubicBezTo>
                    <a:pt x="3933" y="1145"/>
                    <a:pt x="3933" y="1145"/>
                    <a:pt x="3933" y="1145"/>
                  </a:cubicBezTo>
                  <a:close/>
                  <a:moveTo>
                    <a:pt x="3999" y="1129"/>
                  </a:moveTo>
                  <a:cubicBezTo>
                    <a:pt x="4031" y="1129"/>
                    <a:pt x="4031" y="1129"/>
                    <a:pt x="4031" y="1129"/>
                  </a:cubicBezTo>
                  <a:cubicBezTo>
                    <a:pt x="4036" y="1200"/>
                    <a:pt x="4036" y="1200"/>
                    <a:pt x="4036" y="1200"/>
                  </a:cubicBezTo>
                  <a:cubicBezTo>
                    <a:pt x="4072" y="1129"/>
                    <a:pt x="4072" y="1129"/>
                    <a:pt x="4072" y="1129"/>
                  </a:cubicBezTo>
                  <a:cubicBezTo>
                    <a:pt x="4103" y="1129"/>
                    <a:pt x="4103" y="1129"/>
                    <a:pt x="4103" y="1129"/>
                  </a:cubicBezTo>
                  <a:cubicBezTo>
                    <a:pt x="4083" y="1225"/>
                    <a:pt x="4083" y="1225"/>
                    <a:pt x="4083" y="1225"/>
                  </a:cubicBezTo>
                  <a:cubicBezTo>
                    <a:pt x="4063" y="1225"/>
                    <a:pt x="4063" y="1225"/>
                    <a:pt x="4063" y="1225"/>
                  </a:cubicBezTo>
                  <a:cubicBezTo>
                    <a:pt x="4080" y="1143"/>
                    <a:pt x="4080" y="1143"/>
                    <a:pt x="4080" y="1143"/>
                  </a:cubicBezTo>
                  <a:cubicBezTo>
                    <a:pt x="4038" y="1225"/>
                    <a:pt x="4038" y="1225"/>
                    <a:pt x="4038" y="1225"/>
                  </a:cubicBezTo>
                  <a:cubicBezTo>
                    <a:pt x="4021" y="1225"/>
                    <a:pt x="4021" y="1225"/>
                    <a:pt x="4021" y="1225"/>
                  </a:cubicBezTo>
                  <a:cubicBezTo>
                    <a:pt x="4014" y="1143"/>
                    <a:pt x="4014" y="1143"/>
                    <a:pt x="4014" y="1143"/>
                  </a:cubicBezTo>
                  <a:cubicBezTo>
                    <a:pt x="3997" y="1225"/>
                    <a:pt x="3997" y="1225"/>
                    <a:pt x="3997" y="1225"/>
                  </a:cubicBezTo>
                  <a:cubicBezTo>
                    <a:pt x="3978" y="1225"/>
                    <a:pt x="3978" y="1225"/>
                    <a:pt x="3978" y="1225"/>
                  </a:cubicBezTo>
                  <a:cubicBezTo>
                    <a:pt x="3999" y="1129"/>
                    <a:pt x="3999" y="1129"/>
                    <a:pt x="3999" y="1129"/>
                  </a:cubicBezTo>
                  <a:cubicBezTo>
                    <a:pt x="3999" y="1129"/>
                    <a:pt x="3999" y="1129"/>
                    <a:pt x="3999" y="112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Freeform 9"/>
            <p:cNvSpPr>
              <a:spLocks noEditPoints="1"/>
            </p:cNvSpPr>
            <p:nvPr userDrawn="1"/>
          </p:nvSpPr>
          <p:spPr bwMode="gray">
            <a:xfrm>
              <a:off x="68" y="0"/>
              <a:ext cx="1723" cy="964"/>
            </a:xfrm>
            <a:custGeom>
              <a:avLst/>
              <a:gdLst>
                <a:gd name="T0" fmla="*/ 175 w 2268"/>
                <a:gd name="T1" fmla="*/ 248 h 1269"/>
                <a:gd name="T2" fmla="*/ 0 w 2268"/>
                <a:gd name="T3" fmla="*/ 248 h 1269"/>
                <a:gd name="T4" fmla="*/ 0 w 2268"/>
                <a:gd name="T5" fmla="*/ 0 h 1269"/>
                <a:gd name="T6" fmla="*/ 175 w 2268"/>
                <a:gd name="T7" fmla="*/ 0 h 1269"/>
                <a:gd name="T8" fmla="*/ 175 w 2268"/>
                <a:gd name="T9" fmla="*/ 248 h 1269"/>
                <a:gd name="T10" fmla="*/ 1723 w 2268"/>
                <a:gd name="T11" fmla="*/ 0 h 1269"/>
                <a:gd name="T12" fmla="*/ 1547 w 2268"/>
                <a:gd name="T13" fmla="*/ 0 h 1269"/>
                <a:gd name="T14" fmla="*/ 1547 w 2268"/>
                <a:gd name="T15" fmla="*/ 248 h 1269"/>
                <a:gd name="T16" fmla="*/ 1723 w 2268"/>
                <a:gd name="T17" fmla="*/ 248 h 1269"/>
                <a:gd name="T18" fmla="*/ 1723 w 2268"/>
                <a:gd name="T19" fmla="*/ 0 h 1269"/>
                <a:gd name="T20" fmla="*/ 175 w 2268"/>
                <a:gd name="T21" fmla="*/ 716 h 1269"/>
                <a:gd name="T22" fmla="*/ 0 w 2268"/>
                <a:gd name="T23" fmla="*/ 716 h 1269"/>
                <a:gd name="T24" fmla="*/ 0 w 2268"/>
                <a:gd name="T25" fmla="*/ 964 h 1269"/>
                <a:gd name="T26" fmla="*/ 175 w 2268"/>
                <a:gd name="T27" fmla="*/ 964 h 1269"/>
                <a:gd name="T28" fmla="*/ 175 w 2268"/>
                <a:gd name="T29" fmla="*/ 716 h 1269"/>
                <a:gd name="T30" fmla="*/ 1723 w 2268"/>
                <a:gd name="T31" fmla="*/ 716 h 1269"/>
                <a:gd name="T32" fmla="*/ 1547 w 2268"/>
                <a:gd name="T33" fmla="*/ 716 h 1269"/>
                <a:gd name="T34" fmla="*/ 1547 w 2268"/>
                <a:gd name="T35" fmla="*/ 964 h 1269"/>
                <a:gd name="T36" fmla="*/ 1723 w 2268"/>
                <a:gd name="T37" fmla="*/ 964 h 1269"/>
                <a:gd name="T38" fmla="*/ 1723 w 2268"/>
                <a:gd name="T39" fmla="*/ 716 h 1269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2268"/>
                <a:gd name="T61" fmla="*/ 0 h 1269"/>
                <a:gd name="T62" fmla="*/ 2268 w 2268"/>
                <a:gd name="T63" fmla="*/ 1269 h 1269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2268" h="1269">
                  <a:moveTo>
                    <a:pt x="231" y="327"/>
                  </a:moveTo>
                  <a:lnTo>
                    <a:pt x="0" y="327"/>
                  </a:lnTo>
                  <a:lnTo>
                    <a:pt x="0" y="0"/>
                  </a:lnTo>
                  <a:lnTo>
                    <a:pt x="231" y="0"/>
                  </a:lnTo>
                  <a:lnTo>
                    <a:pt x="231" y="327"/>
                  </a:lnTo>
                  <a:close/>
                  <a:moveTo>
                    <a:pt x="2268" y="0"/>
                  </a:moveTo>
                  <a:lnTo>
                    <a:pt x="2036" y="0"/>
                  </a:lnTo>
                  <a:lnTo>
                    <a:pt x="2036" y="327"/>
                  </a:lnTo>
                  <a:lnTo>
                    <a:pt x="2268" y="327"/>
                  </a:lnTo>
                  <a:lnTo>
                    <a:pt x="2268" y="0"/>
                  </a:lnTo>
                  <a:close/>
                  <a:moveTo>
                    <a:pt x="231" y="942"/>
                  </a:moveTo>
                  <a:lnTo>
                    <a:pt x="0" y="942"/>
                  </a:lnTo>
                  <a:lnTo>
                    <a:pt x="0" y="1269"/>
                  </a:lnTo>
                  <a:lnTo>
                    <a:pt x="231" y="1269"/>
                  </a:lnTo>
                  <a:lnTo>
                    <a:pt x="231" y="942"/>
                  </a:lnTo>
                  <a:close/>
                  <a:moveTo>
                    <a:pt x="2268" y="942"/>
                  </a:moveTo>
                  <a:lnTo>
                    <a:pt x="2036" y="942"/>
                  </a:lnTo>
                  <a:lnTo>
                    <a:pt x="2036" y="1269"/>
                  </a:lnTo>
                  <a:lnTo>
                    <a:pt x="2268" y="1269"/>
                  </a:lnTo>
                  <a:lnTo>
                    <a:pt x="2268" y="942"/>
                  </a:lnTo>
                  <a:close/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323528" y="3716339"/>
            <a:ext cx="3528392" cy="2376487"/>
          </a:xfrm>
          <a:noFill/>
          <a:ln w="9525">
            <a:noFill/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>
              <a:defRPr lang="en-US" sz="1200" b="0" kern="1200" noProof="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>
              <a:defRPr sz="1200"/>
            </a:lvl2pPr>
            <a:lvl3pPr>
              <a:defRPr lang="en-US" sz="1200" b="0" kern="1200" noProof="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>
              <a:defRPr lang="en-US" sz="1200" b="0" kern="1200" noProof="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>
              <a:defRPr lang="en-US" sz="1200" b="0" kern="1200" noProof="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>
              <a:defRPr lang="en-US" sz="1200" b="0" kern="1200" noProof="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6pPr>
            <a:lvl7pPr>
              <a:defRPr lang="en-US" sz="1200" b="0" kern="1200" noProof="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7pPr>
            <a:lvl8pPr>
              <a:defRPr lang="en-US" sz="1200" b="0" kern="1200" noProof="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8pPr>
            <a:lvl9pPr>
              <a:defRPr lang="en-US" sz="1200" b="0" kern="1200" noProof="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82490057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 bwMode="gray"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52707319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9" descr="MOUNTAINEER compressed.jp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gray">
          <a:xfrm>
            <a:off x="1588" y="0"/>
            <a:ext cx="9175750" cy="686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Freeform 9"/>
          <p:cNvSpPr>
            <a:spLocks noChangeAspect="1"/>
          </p:cNvSpPr>
          <p:nvPr userDrawn="1"/>
        </p:nvSpPr>
        <p:spPr bwMode="white">
          <a:xfrm>
            <a:off x="0" y="0"/>
            <a:ext cx="4816475" cy="5399088"/>
          </a:xfrm>
          <a:custGeom>
            <a:avLst/>
            <a:gdLst>
              <a:gd name="T0" fmla="*/ 0 w 5321"/>
              <a:gd name="T1" fmla="*/ 0 h 5505"/>
              <a:gd name="T2" fmla="*/ 0 w 5321"/>
              <a:gd name="T3" fmla="*/ 5505 h 5505"/>
              <a:gd name="T4" fmla="*/ 3691 w 5321"/>
              <a:gd name="T5" fmla="*/ 5505 h 5505"/>
              <a:gd name="T6" fmla="*/ 5321 w 5321"/>
              <a:gd name="T7" fmla="*/ 0 h 5505"/>
              <a:gd name="T8" fmla="*/ 0 w 5321"/>
              <a:gd name="T9" fmla="*/ 0 h 550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5321" h="5505">
                <a:moveTo>
                  <a:pt x="0" y="0"/>
                </a:moveTo>
                <a:lnTo>
                  <a:pt x="0" y="5505"/>
                </a:lnTo>
                <a:lnTo>
                  <a:pt x="3691" y="5505"/>
                </a:lnTo>
                <a:lnTo>
                  <a:pt x="5321" y="0"/>
                </a:lnTo>
                <a:lnTo>
                  <a:pt x="0" y="0"/>
                </a:lnTo>
                <a:close/>
              </a:path>
            </a:pathLst>
          </a:custGeom>
          <a:gradFill rotWithShape="1">
            <a:gsLst>
              <a:gs pos="0">
                <a:srgbClr val="00257A">
                  <a:alpha val="89999"/>
                </a:srgbClr>
              </a:gs>
              <a:gs pos="35001">
                <a:srgbClr val="00338D">
                  <a:alpha val="89999"/>
                </a:srgbClr>
              </a:gs>
              <a:gs pos="100000">
                <a:srgbClr val="009FDA">
                  <a:alpha val="89999"/>
                </a:srgbClr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6" name="Group 19"/>
          <p:cNvGrpSpPr>
            <a:grpSpLocks/>
          </p:cNvGrpSpPr>
          <p:nvPr userDrawn="1"/>
        </p:nvGrpSpPr>
        <p:grpSpPr bwMode="auto">
          <a:xfrm>
            <a:off x="119063" y="0"/>
            <a:ext cx="2524125" cy="1530350"/>
            <a:chOff x="68" y="0"/>
            <a:chExt cx="1723" cy="964"/>
          </a:xfrm>
        </p:grpSpPr>
        <p:sp>
          <p:nvSpPr>
            <p:cNvPr id="7" name="Freeform 23"/>
            <p:cNvSpPr>
              <a:spLocks noEditPoints="1"/>
            </p:cNvSpPr>
            <p:nvPr userDrawn="1"/>
          </p:nvSpPr>
          <p:spPr bwMode="black">
            <a:xfrm>
              <a:off x="199" y="248"/>
              <a:ext cx="1423" cy="489"/>
            </a:xfrm>
            <a:custGeom>
              <a:avLst/>
              <a:gdLst>
                <a:gd name="T0" fmla="*/ 685 w 4103"/>
                <a:gd name="T1" fmla="*/ 168 h 1409"/>
                <a:gd name="T2" fmla="*/ 786 w 4103"/>
                <a:gd name="T3" fmla="*/ 242 h 1409"/>
                <a:gd name="T4" fmla="*/ 574 w 4103"/>
                <a:gd name="T5" fmla="*/ 228 h 1409"/>
                <a:gd name="T6" fmla="*/ 596 w 4103"/>
                <a:gd name="T7" fmla="*/ 147 h 1409"/>
                <a:gd name="T8" fmla="*/ 336 w 4103"/>
                <a:gd name="T9" fmla="*/ 242 h 1409"/>
                <a:gd name="T10" fmla="*/ 405 w 4103"/>
                <a:gd name="T11" fmla="*/ 144 h 1409"/>
                <a:gd name="T12" fmla="*/ 249 w 4103"/>
                <a:gd name="T13" fmla="*/ 219 h 1409"/>
                <a:gd name="T14" fmla="*/ 260 w 4103"/>
                <a:gd name="T15" fmla="*/ 219 h 1409"/>
                <a:gd name="T16" fmla="*/ 70 w 4103"/>
                <a:gd name="T17" fmla="*/ 214 h 1409"/>
                <a:gd name="T18" fmla="*/ 62 w 4103"/>
                <a:gd name="T19" fmla="*/ 242 h 1409"/>
                <a:gd name="T20" fmla="*/ 412 w 4103"/>
                <a:gd name="T21" fmla="*/ 144 h 1409"/>
                <a:gd name="T22" fmla="*/ 40 w 4103"/>
                <a:gd name="T23" fmla="*/ 314 h 1409"/>
                <a:gd name="T24" fmla="*/ 229 w 4103"/>
                <a:gd name="T25" fmla="*/ 248 h 1409"/>
                <a:gd name="T26" fmla="*/ 397 w 4103"/>
                <a:gd name="T27" fmla="*/ 248 h 1409"/>
                <a:gd name="T28" fmla="*/ 589 w 4103"/>
                <a:gd name="T29" fmla="*/ 300 h 1409"/>
                <a:gd name="T30" fmla="*/ 70 w 4103"/>
                <a:gd name="T31" fmla="*/ 446 h 1409"/>
                <a:gd name="T32" fmla="*/ 87 w 4103"/>
                <a:gd name="T33" fmla="*/ 461 h 1409"/>
                <a:gd name="T34" fmla="*/ 193 w 4103"/>
                <a:gd name="T35" fmla="*/ 415 h 1409"/>
                <a:gd name="T36" fmla="*/ 118 w 4103"/>
                <a:gd name="T37" fmla="*/ 415 h 1409"/>
                <a:gd name="T38" fmla="*/ 142 w 4103"/>
                <a:gd name="T39" fmla="*/ 425 h 1409"/>
                <a:gd name="T40" fmla="*/ 178 w 4103"/>
                <a:gd name="T41" fmla="*/ 425 h 1409"/>
                <a:gd name="T42" fmla="*/ 219 w 4103"/>
                <a:gd name="T43" fmla="*/ 405 h 1409"/>
                <a:gd name="T44" fmla="*/ 275 w 4103"/>
                <a:gd name="T45" fmla="*/ 423 h 1409"/>
                <a:gd name="T46" fmla="*/ 233 w 4103"/>
                <a:gd name="T47" fmla="*/ 468 h 1409"/>
                <a:gd name="T48" fmla="*/ 294 w 4103"/>
                <a:gd name="T49" fmla="*/ 472 h 1409"/>
                <a:gd name="T50" fmla="*/ 327 w 4103"/>
                <a:gd name="T51" fmla="*/ 415 h 1409"/>
                <a:gd name="T52" fmla="*/ 392 w 4103"/>
                <a:gd name="T53" fmla="*/ 469 h 1409"/>
                <a:gd name="T54" fmla="*/ 415 w 4103"/>
                <a:gd name="T55" fmla="*/ 415 h 1409"/>
                <a:gd name="T56" fmla="*/ 444 w 4103"/>
                <a:gd name="T57" fmla="*/ 392 h 1409"/>
                <a:gd name="T58" fmla="*/ 435 w 4103"/>
                <a:gd name="T59" fmla="*/ 435 h 1409"/>
                <a:gd name="T60" fmla="*/ 516 w 4103"/>
                <a:gd name="T61" fmla="*/ 414 h 1409"/>
                <a:gd name="T62" fmla="*/ 536 w 4103"/>
                <a:gd name="T63" fmla="*/ 470 h 1409"/>
                <a:gd name="T64" fmla="*/ 594 w 4103"/>
                <a:gd name="T65" fmla="*/ 446 h 1409"/>
                <a:gd name="T66" fmla="*/ 611 w 4103"/>
                <a:gd name="T67" fmla="*/ 461 h 1409"/>
                <a:gd name="T68" fmla="*/ 685 w 4103"/>
                <a:gd name="T69" fmla="*/ 467 h 1409"/>
                <a:gd name="T70" fmla="*/ 639 w 4103"/>
                <a:gd name="T71" fmla="*/ 441 h 1409"/>
                <a:gd name="T72" fmla="*/ 654 w 4103"/>
                <a:gd name="T73" fmla="*/ 441 h 1409"/>
                <a:gd name="T74" fmla="*/ 732 w 4103"/>
                <a:gd name="T75" fmla="*/ 468 h 1409"/>
                <a:gd name="T76" fmla="*/ 30 w 4103"/>
                <a:gd name="T77" fmla="*/ 424 h 1409"/>
                <a:gd name="T78" fmla="*/ 2 w 4103"/>
                <a:gd name="T79" fmla="*/ 441 h 1409"/>
                <a:gd name="T80" fmla="*/ 813 w 4103"/>
                <a:gd name="T81" fmla="*/ 459 h 1409"/>
                <a:gd name="T82" fmla="*/ 825 w 4103"/>
                <a:gd name="T83" fmla="*/ 433 h 1409"/>
                <a:gd name="T84" fmla="*/ 877 w 4103"/>
                <a:gd name="T85" fmla="*/ 424 h 1409"/>
                <a:gd name="T86" fmla="*/ 982 w 4103"/>
                <a:gd name="T87" fmla="*/ 414 h 1409"/>
                <a:gd name="T88" fmla="*/ 940 w 4103"/>
                <a:gd name="T89" fmla="*/ 468 h 1409"/>
                <a:gd name="T90" fmla="*/ 1028 w 4103"/>
                <a:gd name="T91" fmla="*/ 422 h 1409"/>
                <a:gd name="T92" fmla="*/ 1029 w 4103"/>
                <a:gd name="T93" fmla="*/ 415 h 1409"/>
                <a:gd name="T94" fmla="*/ 1065 w 4103"/>
                <a:gd name="T95" fmla="*/ 468 h 1409"/>
                <a:gd name="T96" fmla="*/ 1099 w 4103"/>
                <a:gd name="T97" fmla="*/ 463 h 1409"/>
                <a:gd name="T98" fmla="*/ 1126 w 4103"/>
                <a:gd name="T99" fmla="*/ 423 h 1409"/>
                <a:gd name="T100" fmla="*/ 1199 w 4103"/>
                <a:gd name="T101" fmla="*/ 468 h 1409"/>
                <a:gd name="T102" fmla="*/ 1217 w 4103"/>
                <a:gd name="T103" fmla="*/ 414 h 1409"/>
                <a:gd name="T104" fmla="*/ 1218 w 4103"/>
                <a:gd name="T105" fmla="*/ 405 h 1409"/>
                <a:gd name="T106" fmla="*/ 1249 w 4103"/>
                <a:gd name="T107" fmla="*/ 415 h 1409"/>
                <a:gd name="T108" fmla="*/ 1268 w 4103"/>
                <a:gd name="T109" fmla="*/ 457 h 1409"/>
                <a:gd name="T110" fmla="*/ 1279 w 4103"/>
                <a:gd name="T111" fmla="*/ 488 h 1409"/>
                <a:gd name="T112" fmla="*/ 1383 w 4103"/>
                <a:gd name="T113" fmla="*/ 397 h 1409"/>
                <a:gd name="T114" fmla="*/ 1412 w 4103"/>
                <a:gd name="T115" fmla="*/ 392 h 1409"/>
                <a:gd name="T116" fmla="*/ 1380 w 4103"/>
                <a:gd name="T117" fmla="*/ 425 h 1409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4103"/>
                <a:gd name="T178" fmla="*/ 0 h 1409"/>
                <a:gd name="T179" fmla="*/ 4103 w 4103"/>
                <a:gd name="T180" fmla="*/ 1409 h 1409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4103" h="1409">
                  <a:moveTo>
                    <a:pt x="2267" y="697"/>
                  </a:moveTo>
                  <a:cubicBezTo>
                    <a:pt x="2149" y="697"/>
                    <a:pt x="2149" y="697"/>
                    <a:pt x="2149" y="697"/>
                  </a:cubicBezTo>
                  <a:cubicBezTo>
                    <a:pt x="2168" y="619"/>
                    <a:pt x="2168" y="619"/>
                    <a:pt x="2168" y="619"/>
                  </a:cubicBezTo>
                  <a:cubicBezTo>
                    <a:pt x="1930" y="619"/>
                    <a:pt x="1930" y="619"/>
                    <a:pt x="1930" y="619"/>
                  </a:cubicBezTo>
                  <a:cubicBezTo>
                    <a:pt x="1911" y="697"/>
                    <a:pt x="1911" y="697"/>
                    <a:pt x="1911" y="697"/>
                  </a:cubicBezTo>
                  <a:cubicBezTo>
                    <a:pt x="1796" y="697"/>
                    <a:pt x="1796" y="697"/>
                    <a:pt x="1796" y="697"/>
                  </a:cubicBezTo>
                  <a:cubicBezTo>
                    <a:pt x="1796" y="681"/>
                    <a:pt x="1796" y="681"/>
                    <a:pt x="1796" y="681"/>
                  </a:cubicBezTo>
                  <a:cubicBezTo>
                    <a:pt x="1798" y="672"/>
                    <a:pt x="1799" y="663"/>
                    <a:pt x="1802" y="653"/>
                  </a:cubicBezTo>
                  <a:cubicBezTo>
                    <a:pt x="1823" y="569"/>
                    <a:pt x="1878" y="485"/>
                    <a:pt x="1974" y="485"/>
                  </a:cubicBezTo>
                  <a:cubicBezTo>
                    <a:pt x="2012" y="485"/>
                    <a:pt x="2050" y="499"/>
                    <a:pt x="2045" y="552"/>
                  </a:cubicBezTo>
                  <a:cubicBezTo>
                    <a:pt x="2186" y="552"/>
                    <a:pt x="2186" y="552"/>
                    <a:pt x="2186" y="552"/>
                  </a:cubicBezTo>
                  <a:cubicBezTo>
                    <a:pt x="2192" y="527"/>
                    <a:pt x="2201" y="486"/>
                    <a:pt x="2174" y="447"/>
                  </a:cubicBezTo>
                  <a:cubicBezTo>
                    <a:pt x="2145" y="406"/>
                    <a:pt x="2084" y="389"/>
                    <a:pt x="2005" y="389"/>
                  </a:cubicBezTo>
                  <a:cubicBezTo>
                    <a:pt x="1949" y="389"/>
                    <a:pt x="1867" y="398"/>
                    <a:pt x="1796" y="444"/>
                  </a:cubicBezTo>
                  <a:cubicBezTo>
                    <a:pt x="1796" y="18"/>
                    <a:pt x="1796" y="18"/>
                    <a:pt x="1796" y="18"/>
                  </a:cubicBezTo>
                  <a:cubicBezTo>
                    <a:pt x="2267" y="18"/>
                    <a:pt x="2267" y="18"/>
                    <a:pt x="2267" y="18"/>
                  </a:cubicBezTo>
                  <a:cubicBezTo>
                    <a:pt x="2267" y="697"/>
                    <a:pt x="2267" y="697"/>
                    <a:pt x="2267" y="697"/>
                  </a:cubicBezTo>
                  <a:cubicBezTo>
                    <a:pt x="2267" y="697"/>
                    <a:pt x="2267" y="697"/>
                    <a:pt x="2267" y="697"/>
                  </a:cubicBezTo>
                  <a:close/>
                  <a:moveTo>
                    <a:pt x="1989" y="812"/>
                  </a:moveTo>
                  <a:cubicBezTo>
                    <a:pt x="1962" y="817"/>
                    <a:pt x="1936" y="820"/>
                    <a:pt x="1910" y="820"/>
                  </a:cubicBezTo>
                  <a:cubicBezTo>
                    <a:pt x="1842" y="820"/>
                    <a:pt x="1795" y="788"/>
                    <a:pt x="1794" y="715"/>
                  </a:cubicBezTo>
                  <a:cubicBezTo>
                    <a:pt x="2014" y="715"/>
                    <a:pt x="2014" y="715"/>
                    <a:pt x="2014" y="715"/>
                  </a:cubicBezTo>
                  <a:cubicBezTo>
                    <a:pt x="1989" y="812"/>
                    <a:pt x="1989" y="812"/>
                    <a:pt x="1989" y="812"/>
                  </a:cubicBezTo>
                  <a:cubicBezTo>
                    <a:pt x="1989" y="812"/>
                    <a:pt x="1989" y="812"/>
                    <a:pt x="1989" y="812"/>
                  </a:cubicBezTo>
                  <a:close/>
                  <a:moveTo>
                    <a:pt x="1718" y="424"/>
                  </a:moveTo>
                  <a:cubicBezTo>
                    <a:pt x="1718" y="521"/>
                    <a:pt x="1718" y="521"/>
                    <a:pt x="1718" y="521"/>
                  </a:cubicBezTo>
                  <a:cubicBezTo>
                    <a:pt x="1685" y="567"/>
                    <a:pt x="1665" y="616"/>
                    <a:pt x="1655" y="656"/>
                  </a:cubicBezTo>
                  <a:cubicBezTo>
                    <a:pt x="1651" y="670"/>
                    <a:pt x="1649" y="684"/>
                    <a:pt x="1648" y="697"/>
                  </a:cubicBezTo>
                  <a:cubicBezTo>
                    <a:pt x="1578" y="697"/>
                    <a:pt x="1578" y="697"/>
                    <a:pt x="1578" y="697"/>
                  </a:cubicBezTo>
                  <a:cubicBezTo>
                    <a:pt x="1637" y="417"/>
                    <a:pt x="1637" y="417"/>
                    <a:pt x="1637" y="417"/>
                  </a:cubicBezTo>
                  <a:cubicBezTo>
                    <a:pt x="1438" y="416"/>
                    <a:pt x="1438" y="416"/>
                    <a:pt x="1438" y="416"/>
                  </a:cubicBezTo>
                  <a:cubicBezTo>
                    <a:pt x="1260" y="697"/>
                    <a:pt x="1260" y="697"/>
                    <a:pt x="1260" y="697"/>
                  </a:cubicBezTo>
                  <a:cubicBezTo>
                    <a:pt x="1247" y="697"/>
                    <a:pt x="1247" y="697"/>
                    <a:pt x="1247" y="697"/>
                  </a:cubicBezTo>
                  <a:cubicBezTo>
                    <a:pt x="1247" y="18"/>
                    <a:pt x="1247" y="18"/>
                    <a:pt x="1247" y="18"/>
                  </a:cubicBezTo>
                  <a:cubicBezTo>
                    <a:pt x="1718" y="18"/>
                    <a:pt x="1718" y="18"/>
                    <a:pt x="1718" y="18"/>
                  </a:cubicBezTo>
                  <a:cubicBezTo>
                    <a:pt x="1718" y="424"/>
                    <a:pt x="1718" y="424"/>
                    <a:pt x="1718" y="424"/>
                  </a:cubicBezTo>
                  <a:cubicBezTo>
                    <a:pt x="1718" y="424"/>
                    <a:pt x="1718" y="424"/>
                    <a:pt x="1718" y="424"/>
                  </a:cubicBezTo>
                  <a:close/>
                  <a:moveTo>
                    <a:pt x="1455" y="697"/>
                  </a:moveTo>
                  <a:cubicBezTo>
                    <a:pt x="1384" y="697"/>
                    <a:pt x="1384" y="697"/>
                    <a:pt x="1384" y="697"/>
                  </a:cubicBezTo>
                  <a:cubicBezTo>
                    <a:pt x="1491" y="529"/>
                    <a:pt x="1491" y="529"/>
                    <a:pt x="1491" y="529"/>
                  </a:cubicBezTo>
                  <a:cubicBezTo>
                    <a:pt x="1455" y="697"/>
                    <a:pt x="1455" y="697"/>
                    <a:pt x="1455" y="697"/>
                  </a:cubicBezTo>
                  <a:cubicBezTo>
                    <a:pt x="1455" y="697"/>
                    <a:pt x="1455" y="697"/>
                    <a:pt x="1455" y="697"/>
                  </a:cubicBezTo>
                  <a:close/>
                  <a:moveTo>
                    <a:pt x="1169" y="416"/>
                  </a:moveTo>
                  <a:cubicBezTo>
                    <a:pt x="1051" y="416"/>
                    <a:pt x="1051" y="416"/>
                    <a:pt x="1051" y="416"/>
                  </a:cubicBezTo>
                  <a:cubicBezTo>
                    <a:pt x="970" y="697"/>
                    <a:pt x="970" y="697"/>
                    <a:pt x="970" y="697"/>
                  </a:cubicBezTo>
                  <a:cubicBezTo>
                    <a:pt x="845" y="697"/>
                    <a:pt x="845" y="697"/>
                    <a:pt x="845" y="697"/>
                  </a:cubicBezTo>
                  <a:cubicBezTo>
                    <a:pt x="909" y="674"/>
                    <a:pt x="948" y="629"/>
                    <a:pt x="960" y="562"/>
                  </a:cubicBezTo>
                  <a:cubicBezTo>
                    <a:pt x="970" y="510"/>
                    <a:pt x="965" y="476"/>
                    <a:pt x="944" y="451"/>
                  </a:cubicBezTo>
                  <a:cubicBezTo>
                    <a:pt x="912" y="413"/>
                    <a:pt x="848" y="416"/>
                    <a:pt x="792" y="416"/>
                  </a:cubicBezTo>
                  <a:cubicBezTo>
                    <a:pt x="782" y="416"/>
                    <a:pt x="698" y="416"/>
                    <a:pt x="698" y="416"/>
                  </a:cubicBezTo>
                  <a:cubicBezTo>
                    <a:pt x="698" y="18"/>
                    <a:pt x="698" y="18"/>
                    <a:pt x="698" y="18"/>
                  </a:cubicBezTo>
                  <a:cubicBezTo>
                    <a:pt x="1169" y="18"/>
                    <a:pt x="1169" y="18"/>
                    <a:pt x="1169" y="18"/>
                  </a:cubicBezTo>
                  <a:cubicBezTo>
                    <a:pt x="1169" y="416"/>
                    <a:pt x="1169" y="416"/>
                    <a:pt x="1169" y="416"/>
                  </a:cubicBezTo>
                  <a:cubicBezTo>
                    <a:pt x="1169" y="416"/>
                    <a:pt x="1169" y="416"/>
                    <a:pt x="1169" y="416"/>
                  </a:cubicBezTo>
                  <a:close/>
                  <a:moveTo>
                    <a:pt x="1094" y="697"/>
                  </a:moveTo>
                  <a:cubicBezTo>
                    <a:pt x="1143" y="521"/>
                    <a:pt x="1143" y="521"/>
                    <a:pt x="1143" y="521"/>
                  </a:cubicBezTo>
                  <a:cubicBezTo>
                    <a:pt x="1145" y="697"/>
                    <a:pt x="1145" y="697"/>
                    <a:pt x="1145" y="697"/>
                  </a:cubicBezTo>
                  <a:cubicBezTo>
                    <a:pt x="1094" y="697"/>
                    <a:pt x="1094" y="697"/>
                    <a:pt x="1094" y="697"/>
                  </a:cubicBezTo>
                  <a:cubicBezTo>
                    <a:pt x="1094" y="697"/>
                    <a:pt x="1094" y="697"/>
                    <a:pt x="1094" y="697"/>
                  </a:cubicBezTo>
                  <a:close/>
                  <a:moveTo>
                    <a:pt x="751" y="630"/>
                  </a:moveTo>
                  <a:cubicBezTo>
                    <a:pt x="751" y="630"/>
                    <a:pt x="751" y="630"/>
                    <a:pt x="751" y="630"/>
                  </a:cubicBezTo>
                  <a:cubicBezTo>
                    <a:pt x="746" y="630"/>
                    <a:pt x="741" y="631"/>
                    <a:pt x="736" y="631"/>
                  </a:cubicBezTo>
                  <a:cubicBezTo>
                    <a:pt x="729" y="631"/>
                    <a:pt x="724" y="631"/>
                    <a:pt x="719" y="631"/>
                  </a:cubicBezTo>
                  <a:cubicBezTo>
                    <a:pt x="689" y="631"/>
                    <a:pt x="689" y="631"/>
                    <a:pt x="689" y="631"/>
                  </a:cubicBezTo>
                  <a:cubicBezTo>
                    <a:pt x="703" y="579"/>
                    <a:pt x="703" y="579"/>
                    <a:pt x="703" y="579"/>
                  </a:cubicBezTo>
                  <a:cubicBezTo>
                    <a:pt x="709" y="554"/>
                    <a:pt x="709" y="554"/>
                    <a:pt x="709" y="554"/>
                  </a:cubicBezTo>
                  <a:cubicBezTo>
                    <a:pt x="725" y="494"/>
                    <a:pt x="725" y="494"/>
                    <a:pt x="725" y="494"/>
                  </a:cubicBezTo>
                  <a:cubicBezTo>
                    <a:pt x="732" y="494"/>
                    <a:pt x="739" y="494"/>
                    <a:pt x="746" y="494"/>
                  </a:cubicBezTo>
                  <a:cubicBezTo>
                    <a:pt x="769" y="494"/>
                    <a:pt x="769" y="494"/>
                    <a:pt x="769" y="494"/>
                  </a:cubicBezTo>
                  <a:cubicBezTo>
                    <a:pt x="809" y="494"/>
                    <a:pt x="834" y="496"/>
                    <a:pt x="843" y="509"/>
                  </a:cubicBezTo>
                  <a:cubicBezTo>
                    <a:pt x="850" y="518"/>
                    <a:pt x="849" y="535"/>
                    <a:pt x="841" y="560"/>
                  </a:cubicBezTo>
                  <a:cubicBezTo>
                    <a:pt x="827" y="603"/>
                    <a:pt x="809" y="626"/>
                    <a:pt x="751" y="630"/>
                  </a:cubicBezTo>
                  <a:moveTo>
                    <a:pt x="620" y="441"/>
                  </a:moveTo>
                  <a:cubicBezTo>
                    <a:pt x="613" y="465"/>
                    <a:pt x="613" y="465"/>
                    <a:pt x="613" y="465"/>
                  </a:cubicBezTo>
                  <a:cubicBezTo>
                    <a:pt x="545" y="689"/>
                    <a:pt x="545" y="689"/>
                    <a:pt x="545" y="689"/>
                  </a:cubicBezTo>
                  <a:cubicBezTo>
                    <a:pt x="542" y="697"/>
                    <a:pt x="542" y="697"/>
                    <a:pt x="542" y="697"/>
                  </a:cubicBezTo>
                  <a:cubicBezTo>
                    <a:pt x="321" y="697"/>
                    <a:pt x="321" y="697"/>
                    <a:pt x="321" y="697"/>
                  </a:cubicBezTo>
                  <a:cubicBezTo>
                    <a:pt x="303" y="661"/>
                    <a:pt x="303" y="661"/>
                    <a:pt x="303" y="661"/>
                  </a:cubicBezTo>
                  <a:cubicBezTo>
                    <a:pt x="542" y="417"/>
                    <a:pt x="542" y="417"/>
                    <a:pt x="542" y="417"/>
                  </a:cubicBezTo>
                  <a:cubicBezTo>
                    <a:pt x="389" y="417"/>
                    <a:pt x="389" y="417"/>
                    <a:pt x="389" y="417"/>
                  </a:cubicBezTo>
                  <a:cubicBezTo>
                    <a:pt x="202" y="618"/>
                    <a:pt x="202" y="618"/>
                    <a:pt x="202" y="618"/>
                  </a:cubicBezTo>
                  <a:cubicBezTo>
                    <a:pt x="262" y="417"/>
                    <a:pt x="262" y="417"/>
                    <a:pt x="262" y="417"/>
                  </a:cubicBezTo>
                  <a:cubicBezTo>
                    <a:pt x="149" y="417"/>
                    <a:pt x="149" y="417"/>
                    <a:pt x="149" y="417"/>
                  </a:cubicBezTo>
                  <a:cubicBezTo>
                    <a:pt x="149" y="18"/>
                    <a:pt x="149" y="18"/>
                    <a:pt x="149" y="18"/>
                  </a:cubicBezTo>
                  <a:cubicBezTo>
                    <a:pt x="620" y="18"/>
                    <a:pt x="620" y="18"/>
                    <a:pt x="620" y="18"/>
                  </a:cubicBezTo>
                  <a:cubicBezTo>
                    <a:pt x="620" y="441"/>
                    <a:pt x="620" y="441"/>
                    <a:pt x="620" y="441"/>
                  </a:cubicBezTo>
                  <a:cubicBezTo>
                    <a:pt x="620" y="441"/>
                    <a:pt x="620" y="441"/>
                    <a:pt x="620" y="441"/>
                  </a:cubicBezTo>
                  <a:close/>
                  <a:moveTo>
                    <a:pt x="178" y="697"/>
                  </a:moveTo>
                  <a:cubicBezTo>
                    <a:pt x="179" y="695"/>
                    <a:pt x="179" y="695"/>
                    <a:pt x="179" y="695"/>
                  </a:cubicBezTo>
                  <a:cubicBezTo>
                    <a:pt x="180" y="697"/>
                    <a:pt x="180" y="697"/>
                    <a:pt x="180" y="697"/>
                  </a:cubicBezTo>
                  <a:cubicBezTo>
                    <a:pt x="178" y="697"/>
                    <a:pt x="178" y="697"/>
                    <a:pt x="178" y="697"/>
                  </a:cubicBezTo>
                  <a:cubicBezTo>
                    <a:pt x="178" y="697"/>
                    <a:pt x="178" y="697"/>
                    <a:pt x="178" y="697"/>
                  </a:cubicBezTo>
                  <a:close/>
                  <a:moveTo>
                    <a:pt x="1778" y="0"/>
                  </a:moveTo>
                  <a:cubicBezTo>
                    <a:pt x="1778" y="457"/>
                    <a:pt x="1778" y="457"/>
                    <a:pt x="1778" y="457"/>
                  </a:cubicBezTo>
                  <a:cubicBezTo>
                    <a:pt x="1763" y="469"/>
                    <a:pt x="1749" y="483"/>
                    <a:pt x="1736" y="498"/>
                  </a:cubicBezTo>
                  <a:cubicBezTo>
                    <a:pt x="1736" y="0"/>
                    <a:pt x="1736" y="0"/>
                    <a:pt x="1736" y="0"/>
                  </a:cubicBezTo>
                  <a:cubicBezTo>
                    <a:pt x="1229" y="0"/>
                    <a:pt x="1229" y="0"/>
                    <a:pt x="1229" y="0"/>
                  </a:cubicBezTo>
                  <a:cubicBezTo>
                    <a:pt x="1229" y="416"/>
                    <a:pt x="1229" y="416"/>
                    <a:pt x="1229" y="416"/>
                  </a:cubicBezTo>
                  <a:cubicBezTo>
                    <a:pt x="1187" y="416"/>
                    <a:pt x="1187" y="416"/>
                    <a:pt x="1187" y="416"/>
                  </a:cubicBezTo>
                  <a:cubicBezTo>
                    <a:pt x="1187" y="0"/>
                    <a:pt x="1187" y="0"/>
                    <a:pt x="1187" y="0"/>
                  </a:cubicBezTo>
                  <a:cubicBezTo>
                    <a:pt x="680" y="0"/>
                    <a:pt x="680" y="0"/>
                    <a:pt x="680" y="0"/>
                  </a:cubicBezTo>
                  <a:cubicBezTo>
                    <a:pt x="680" y="417"/>
                    <a:pt x="680" y="417"/>
                    <a:pt x="680" y="417"/>
                  </a:cubicBezTo>
                  <a:cubicBezTo>
                    <a:pt x="638" y="417"/>
                    <a:pt x="638" y="417"/>
                    <a:pt x="638" y="417"/>
                  </a:cubicBezTo>
                  <a:cubicBezTo>
                    <a:pt x="638" y="0"/>
                    <a:pt x="638" y="0"/>
                    <a:pt x="638" y="0"/>
                  </a:cubicBezTo>
                  <a:cubicBezTo>
                    <a:pt x="131" y="0"/>
                    <a:pt x="131" y="0"/>
                    <a:pt x="131" y="0"/>
                  </a:cubicBezTo>
                  <a:cubicBezTo>
                    <a:pt x="131" y="475"/>
                    <a:pt x="131" y="475"/>
                    <a:pt x="131" y="475"/>
                  </a:cubicBezTo>
                  <a:cubicBezTo>
                    <a:pt x="2" y="906"/>
                    <a:pt x="2" y="906"/>
                    <a:pt x="2" y="906"/>
                  </a:cubicBezTo>
                  <a:cubicBezTo>
                    <a:pt x="115" y="906"/>
                    <a:pt x="115" y="906"/>
                    <a:pt x="115" y="906"/>
                  </a:cubicBezTo>
                  <a:cubicBezTo>
                    <a:pt x="173" y="715"/>
                    <a:pt x="173" y="715"/>
                    <a:pt x="173" y="715"/>
                  </a:cubicBezTo>
                  <a:cubicBezTo>
                    <a:pt x="189" y="715"/>
                    <a:pt x="189" y="715"/>
                    <a:pt x="189" y="715"/>
                  </a:cubicBezTo>
                  <a:cubicBezTo>
                    <a:pt x="283" y="906"/>
                    <a:pt x="283" y="906"/>
                    <a:pt x="283" y="906"/>
                  </a:cubicBezTo>
                  <a:cubicBezTo>
                    <a:pt x="421" y="906"/>
                    <a:pt x="421" y="906"/>
                    <a:pt x="421" y="906"/>
                  </a:cubicBezTo>
                  <a:cubicBezTo>
                    <a:pt x="329" y="715"/>
                    <a:pt x="329" y="715"/>
                    <a:pt x="329" y="715"/>
                  </a:cubicBezTo>
                  <a:cubicBezTo>
                    <a:pt x="537" y="715"/>
                    <a:pt x="537" y="715"/>
                    <a:pt x="537" y="715"/>
                  </a:cubicBezTo>
                  <a:cubicBezTo>
                    <a:pt x="479" y="906"/>
                    <a:pt x="479" y="906"/>
                    <a:pt x="479" y="906"/>
                  </a:cubicBezTo>
                  <a:cubicBezTo>
                    <a:pt x="604" y="906"/>
                    <a:pt x="604" y="906"/>
                    <a:pt x="604" y="906"/>
                  </a:cubicBezTo>
                  <a:cubicBezTo>
                    <a:pt x="661" y="715"/>
                    <a:pt x="661" y="715"/>
                    <a:pt x="661" y="715"/>
                  </a:cubicBezTo>
                  <a:cubicBezTo>
                    <a:pt x="688" y="715"/>
                    <a:pt x="688" y="715"/>
                    <a:pt x="688" y="715"/>
                  </a:cubicBezTo>
                  <a:cubicBezTo>
                    <a:pt x="688" y="715"/>
                    <a:pt x="688" y="715"/>
                    <a:pt x="688" y="715"/>
                  </a:cubicBezTo>
                  <a:cubicBezTo>
                    <a:pt x="727" y="715"/>
                    <a:pt x="727" y="715"/>
                    <a:pt x="727" y="715"/>
                  </a:cubicBezTo>
                  <a:cubicBezTo>
                    <a:pt x="730" y="715"/>
                    <a:pt x="730" y="715"/>
                    <a:pt x="730" y="715"/>
                  </a:cubicBezTo>
                  <a:cubicBezTo>
                    <a:pt x="965" y="715"/>
                    <a:pt x="965" y="715"/>
                    <a:pt x="965" y="715"/>
                  </a:cubicBezTo>
                  <a:cubicBezTo>
                    <a:pt x="910" y="905"/>
                    <a:pt x="910" y="905"/>
                    <a:pt x="910" y="905"/>
                  </a:cubicBezTo>
                  <a:cubicBezTo>
                    <a:pt x="1035" y="905"/>
                    <a:pt x="1035" y="905"/>
                    <a:pt x="1035" y="905"/>
                  </a:cubicBezTo>
                  <a:cubicBezTo>
                    <a:pt x="1088" y="715"/>
                    <a:pt x="1088" y="715"/>
                    <a:pt x="1088" y="715"/>
                  </a:cubicBezTo>
                  <a:cubicBezTo>
                    <a:pt x="1145" y="715"/>
                    <a:pt x="1145" y="715"/>
                    <a:pt x="1145" y="715"/>
                  </a:cubicBezTo>
                  <a:cubicBezTo>
                    <a:pt x="1146" y="905"/>
                    <a:pt x="1146" y="905"/>
                    <a:pt x="1146" y="905"/>
                  </a:cubicBezTo>
                  <a:cubicBezTo>
                    <a:pt x="1252" y="905"/>
                    <a:pt x="1252" y="905"/>
                    <a:pt x="1252" y="905"/>
                  </a:cubicBezTo>
                  <a:cubicBezTo>
                    <a:pt x="1372" y="715"/>
                    <a:pt x="1372" y="715"/>
                    <a:pt x="1372" y="715"/>
                  </a:cubicBezTo>
                  <a:cubicBezTo>
                    <a:pt x="1451" y="715"/>
                    <a:pt x="1451" y="715"/>
                    <a:pt x="1451" y="715"/>
                  </a:cubicBezTo>
                  <a:cubicBezTo>
                    <a:pt x="1410" y="905"/>
                    <a:pt x="1410" y="905"/>
                    <a:pt x="1410" y="905"/>
                  </a:cubicBezTo>
                  <a:cubicBezTo>
                    <a:pt x="1534" y="905"/>
                    <a:pt x="1534" y="905"/>
                    <a:pt x="1534" y="905"/>
                  </a:cubicBezTo>
                  <a:cubicBezTo>
                    <a:pt x="1574" y="715"/>
                    <a:pt x="1574" y="715"/>
                    <a:pt x="1574" y="715"/>
                  </a:cubicBezTo>
                  <a:cubicBezTo>
                    <a:pt x="1645" y="715"/>
                    <a:pt x="1645" y="715"/>
                    <a:pt x="1645" y="715"/>
                  </a:cubicBezTo>
                  <a:cubicBezTo>
                    <a:pt x="1643" y="774"/>
                    <a:pt x="1658" y="827"/>
                    <a:pt x="1697" y="863"/>
                  </a:cubicBezTo>
                  <a:cubicBezTo>
                    <a:pt x="1745" y="907"/>
                    <a:pt x="1818" y="916"/>
                    <a:pt x="1872" y="916"/>
                  </a:cubicBezTo>
                  <a:cubicBezTo>
                    <a:pt x="1947" y="916"/>
                    <a:pt x="2024" y="905"/>
                    <a:pt x="2102" y="888"/>
                  </a:cubicBezTo>
                  <a:cubicBezTo>
                    <a:pt x="2145" y="715"/>
                    <a:pt x="2145" y="715"/>
                    <a:pt x="2145" y="715"/>
                  </a:cubicBezTo>
                  <a:cubicBezTo>
                    <a:pt x="2285" y="715"/>
                    <a:pt x="2285" y="715"/>
                    <a:pt x="2285" y="715"/>
                  </a:cubicBezTo>
                  <a:cubicBezTo>
                    <a:pt x="2285" y="0"/>
                    <a:pt x="2285" y="0"/>
                    <a:pt x="2285" y="0"/>
                  </a:cubicBezTo>
                  <a:cubicBezTo>
                    <a:pt x="1778" y="0"/>
                    <a:pt x="1778" y="0"/>
                    <a:pt x="1778" y="0"/>
                  </a:cubicBezTo>
                  <a:cubicBezTo>
                    <a:pt x="1778" y="0"/>
                    <a:pt x="1778" y="0"/>
                    <a:pt x="1778" y="0"/>
                  </a:cubicBezTo>
                  <a:close/>
                  <a:moveTo>
                    <a:pt x="222" y="1195"/>
                  </a:moveTo>
                  <a:cubicBezTo>
                    <a:pt x="203" y="1286"/>
                    <a:pt x="203" y="1286"/>
                    <a:pt x="203" y="1286"/>
                  </a:cubicBezTo>
                  <a:cubicBezTo>
                    <a:pt x="200" y="1299"/>
                    <a:pt x="196" y="1320"/>
                    <a:pt x="220" y="1320"/>
                  </a:cubicBezTo>
                  <a:cubicBezTo>
                    <a:pt x="249" y="1320"/>
                    <a:pt x="253" y="1298"/>
                    <a:pt x="259" y="1272"/>
                  </a:cubicBezTo>
                  <a:cubicBezTo>
                    <a:pt x="275" y="1195"/>
                    <a:pt x="275" y="1195"/>
                    <a:pt x="275" y="1195"/>
                  </a:cubicBezTo>
                  <a:cubicBezTo>
                    <a:pt x="321" y="1195"/>
                    <a:pt x="321" y="1195"/>
                    <a:pt x="321" y="1195"/>
                  </a:cubicBezTo>
                  <a:cubicBezTo>
                    <a:pt x="300" y="1296"/>
                    <a:pt x="300" y="1296"/>
                    <a:pt x="300" y="1296"/>
                  </a:cubicBezTo>
                  <a:cubicBezTo>
                    <a:pt x="294" y="1329"/>
                    <a:pt x="293" y="1333"/>
                    <a:pt x="292" y="1337"/>
                  </a:cubicBezTo>
                  <a:cubicBezTo>
                    <a:pt x="292" y="1341"/>
                    <a:pt x="291" y="1344"/>
                    <a:pt x="291" y="1348"/>
                  </a:cubicBezTo>
                  <a:cubicBezTo>
                    <a:pt x="247" y="1348"/>
                    <a:pt x="247" y="1348"/>
                    <a:pt x="247" y="1348"/>
                  </a:cubicBezTo>
                  <a:cubicBezTo>
                    <a:pt x="250" y="1328"/>
                    <a:pt x="250" y="1328"/>
                    <a:pt x="250" y="1328"/>
                  </a:cubicBezTo>
                  <a:cubicBezTo>
                    <a:pt x="244" y="1334"/>
                    <a:pt x="229" y="1352"/>
                    <a:pt x="200" y="1352"/>
                  </a:cubicBezTo>
                  <a:cubicBezTo>
                    <a:pt x="179" y="1352"/>
                    <a:pt x="164" y="1343"/>
                    <a:pt x="158" y="1331"/>
                  </a:cubicBezTo>
                  <a:cubicBezTo>
                    <a:pt x="151" y="1319"/>
                    <a:pt x="155" y="1297"/>
                    <a:pt x="157" y="1290"/>
                  </a:cubicBezTo>
                  <a:cubicBezTo>
                    <a:pt x="177" y="1195"/>
                    <a:pt x="177" y="1195"/>
                    <a:pt x="177" y="1195"/>
                  </a:cubicBezTo>
                  <a:cubicBezTo>
                    <a:pt x="222" y="1195"/>
                    <a:pt x="222" y="1195"/>
                    <a:pt x="222" y="1195"/>
                  </a:cubicBezTo>
                  <a:cubicBezTo>
                    <a:pt x="222" y="1195"/>
                    <a:pt x="222" y="1195"/>
                    <a:pt x="222" y="1195"/>
                  </a:cubicBezTo>
                  <a:close/>
                  <a:moveTo>
                    <a:pt x="514" y="1225"/>
                  </a:moveTo>
                  <a:cubicBezTo>
                    <a:pt x="550" y="1225"/>
                    <a:pt x="550" y="1225"/>
                    <a:pt x="550" y="1225"/>
                  </a:cubicBezTo>
                  <a:cubicBezTo>
                    <a:pt x="556" y="1196"/>
                    <a:pt x="556" y="1196"/>
                    <a:pt x="556" y="1196"/>
                  </a:cubicBezTo>
                  <a:cubicBezTo>
                    <a:pt x="520" y="1196"/>
                    <a:pt x="520" y="1196"/>
                    <a:pt x="520" y="1196"/>
                  </a:cubicBezTo>
                  <a:cubicBezTo>
                    <a:pt x="530" y="1149"/>
                    <a:pt x="530" y="1149"/>
                    <a:pt x="530" y="1149"/>
                  </a:cubicBezTo>
                  <a:cubicBezTo>
                    <a:pt x="482" y="1166"/>
                    <a:pt x="482" y="1166"/>
                    <a:pt x="482" y="1166"/>
                  </a:cubicBezTo>
                  <a:cubicBezTo>
                    <a:pt x="475" y="1196"/>
                    <a:pt x="475" y="1196"/>
                    <a:pt x="475" y="1196"/>
                  </a:cubicBezTo>
                  <a:cubicBezTo>
                    <a:pt x="414" y="1196"/>
                    <a:pt x="414" y="1196"/>
                    <a:pt x="414" y="1196"/>
                  </a:cubicBezTo>
                  <a:cubicBezTo>
                    <a:pt x="424" y="1149"/>
                    <a:pt x="424" y="1149"/>
                    <a:pt x="424" y="1149"/>
                  </a:cubicBezTo>
                  <a:cubicBezTo>
                    <a:pt x="376" y="1166"/>
                    <a:pt x="376" y="1166"/>
                    <a:pt x="376" y="1166"/>
                  </a:cubicBezTo>
                  <a:cubicBezTo>
                    <a:pt x="369" y="1196"/>
                    <a:pt x="369" y="1196"/>
                    <a:pt x="369" y="1196"/>
                  </a:cubicBezTo>
                  <a:cubicBezTo>
                    <a:pt x="340" y="1196"/>
                    <a:pt x="340" y="1196"/>
                    <a:pt x="340" y="1196"/>
                  </a:cubicBezTo>
                  <a:cubicBezTo>
                    <a:pt x="333" y="1225"/>
                    <a:pt x="333" y="1225"/>
                    <a:pt x="333" y="1225"/>
                  </a:cubicBezTo>
                  <a:cubicBezTo>
                    <a:pt x="363" y="1225"/>
                    <a:pt x="363" y="1225"/>
                    <a:pt x="363" y="1225"/>
                  </a:cubicBezTo>
                  <a:cubicBezTo>
                    <a:pt x="345" y="1310"/>
                    <a:pt x="345" y="1310"/>
                    <a:pt x="345" y="1310"/>
                  </a:cubicBezTo>
                  <a:cubicBezTo>
                    <a:pt x="342" y="1322"/>
                    <a:pt x="336" y="1351"/>
                    <a:pt x="382" y="1351"/>
                  </a:cubicBezTo>
                  <a:cubicBezTo>
                    <a:pt x="389" y="1351"/>
                    <a:pt x="402" y="1350"/>
                    <a:pt x="417" y="1346"/>
                  </a:cubicBezTo>
                  <a:cubicBezTo>
                    <a:pt x="424" y="1317"/>
                    <a:pt x="424" y="1317"/>
                    <a:pt x="424" y="1317"/>
                  </a:cubicBezTo>
                  <a:cubicBezTo>
                    <a:pt x="418" y="1317"/>
                    <a:pt x="415" y="1317"/>
                    <a:pt x="408" y="1317"/>
                  </a:cubicBezTo>
                  <a:cubicBezTo>
                    <a:pt x="388" y="1317"/>
                    <a:pt x="391" y="1309"/>
                    <a:pt x="393" y="1295"/>
                  </a:cubicBezTo>
                  <a:cubicBezTo>
                    <a:pt x="408" y="1225"/>
                    <a:pt x="408" y="1225"/>
                    <a:pt x="408" y="1225"/>
                  </a:cubicBezTo>
                  <a:cubicBezTo>
                    <a:pt x="469" y="1225"/>
                    <a:pt x="469" y="1225"/>
                    <a:pt x="469" y="1225"/>
                  </a:cubicBezTo>
                  <a:cubicBezTo>
                    <a:pt x="451" y="1310"/>
                    <a:pt x="451" y="1310"/>
                    <a:pt x="451" y="1310"/>
                  </a:cubicBezTo>
                  <a:cubicBezTo>
                    <a:pt x="448" y="1322"/>
                    <a:pt x="442" y="1351"/>
                    <a:pt x="488" y="1351"/>
                  </a:cubicBezTo>
                  <a:cubicBezTo>
                    <a:pt x="495" y="1351"/>
                    <a:pt x="508" y="1350"/>
                    <a:pt x="523" y="1346"/>
                  </a:cubicBezTo>
                  <a:cubicBezTo>
                    <a:pt x="530" y="1317"/>
                    <a:pt x="530" y="1317"/>
                    <a:pt x="530" y="1317"/>
                  </a:cubicBezTo>
                  <a:cubicBezTo>
                    <a:pt x="524" y="1317"/>
                    <a:pt x="521" y="1317"/>
                    <a:pt x="514" y="1317"/>
                  </a:cubicBezTo>
                  <a:cubicBezTo>
                    <a:pt x="494" y="1317"/>
                    <a:pt x="496" y="1309"/>
                    <a:pt x="499" y="1295"/>
                  </a:cubicBezTo>
                  <a:cubicBezTo>
                    <a:pt x="514" y="1225"/>
                    <a:pt x="514" y="1225"/>
                    <a:pt x="514" y="1225"/>
                  </a:cubicBezTo>
                  <a:cubicBezTo>
                    <a:pt x="514" y="1225"/>
                    <a:pt x="514" y="1225"/>
                    <a:pt x="514" y="1225"/>
                  </a:cubicBezTo>
                  <a:close/>
                  <a:moveTo>
                    <a:pt x="579" y="1194"/>
                  </a:moveTo>
                  <a:cubicBezTo>
                    <a:pt x="624" y="1194"/>
                    <a:pt x="624" y="1194"/>
                    <a:pt x="624" y="1194"/>
                  </a:cubicBezTo>
                  <a:cubicBezTo>
                    <a:pt x="591" y="1348"/>
                    <a:pt x="591" y="1348"/>
                    <a:pt x="591" y="1348"/>
                  </a:cubicBezTo>
                  <a:cubicBezTo>
                    <a:pt x="546" y="1348"/>
                    <a:pt x="546" y="1348"/>
                    <a:pt x="546" y="1348"/>
                  </a:cubicBezTo>
                  <a:cubicBezTo>
                    <a:pt x="579" y="1194"/>
                    <a:pt x="579" y="1194"/>
                    <a:pt x="579" y="1194"/>
                  </a:cubicBezTo>
                  <a:cubicBezTo>
                    <a:pt x="579" y="1194"/>
                    <a:pt x="579" y="1194"/>
                    <a:pt x="579" y="1194"/>
                  </a:cubicBezTo>
                  <a:close/>
                  <a:moveTo>
                    <a:pt x="591" y="1129"/>
                  </a:moveTo>
                  <a:cubicBezTo>
                    <a:pt x="640" y="1129"/>
                    <a:pt x="640" y="1129"/>
                    <a:pt x="640" y="1129"/>
                  </a:cubicBezTo>
                  <a:cubicBezTo>
                    <a:pt x="631" y="1168"/>
                    <a:pt x="631" y="1168"/>
                    <a:pt x="631" y="1168"/>
                  </a:cubicBezTo>
                  <a:cubicBezTo>
                    <a:pt x="583" y="1168"/>
                    <a:pt x="583" y="1168"/>
                    <a:pt x="583" y="1168"/>
                  </a:cubicBezTo>
                  <a:cubicBezTo>
                    <a:pt x="591" y="1129"/>
                    <a:pt x="591" y="1129"/>
                    <a:pt x="591" y="1129"/>
                  </a:cubicBezTo>
                  <a:cubicBezTo>
                    <a:pt x="591" y="1129"/>
                    <a:pt x="591" y="1129"/>
                    <a:pt x="591" y="1129"/>
                  </a:cubicBezTo>
                  <a:close/>
                  <a:moveTo>
                    <a:pt x="653" y="1222"/>
                  </a:moveTo>
                  <a:cubicBezTo>
                    <a:pt x="654" y="1221"/>
                    <a:pt x="657" y="1205"/>
                    <a:pt x="659" y="1194"/>
                  </a:cubicBezTo>
                  <a:cubicBezTo>
                    <a:pt x="702" y="1194"/>
                    <a:pt x="702" y="1194"/>
                    <a:pt x="702" y="1194"/>
                  </a:cubicBezTo>
                  <a:cubicBezTo>
                    <a:pt x="698" y="1217"/>
                    <a:pt x="698" y="1217"/>
                    <a:pt x="698" y="1217"/>
                  </a:cubicBezTo>
                  <a:cubicBezTo>
                    <a:pt x="704" y="1210"/>
                    <a:pt x="720" y="1191"/>
                    <a:pt x="753" y="1191"/>
                  </a:cubicBezTo>
                  <a:cubicBezTo>
                    <a:pt x="784" y="1191"/>
                    <a:pt x="793" y="1209"/>
                    <a:pt x="794" y="1220"/>
                  </a:cubicBezTo>
                  <a:cubicBezTo>
                    <a:pt x="796" y="1229"/>
                    <a:pt x="795" y="1236"/>
                    <a:pt x="789" y="1265"/>
                  </a:cubicBezTo>
                  <a:cubicBezTo>
                    <a:pt x="771" y="1348"/>
                    <a:pt x="771" y="1348"/>
                    <a:pt x="771" y="1348"/>
                  </a:cubicBezTo>
                  <a:cubicBezTo>
                    <a:pt x="725" y="1348"/>
                    <a:pt x="725" y="1348"/>
                    <a:pt x="725" y="1348"/>
                  </a:cubicBezTo>
                  <a:cubicBezTo>
                    <a:pt x="746" y="1253"/>
                    <a:pt x="746" y="1253"/>
                    <a:pt x="746" y="1253"/>
                  </a:cubicBezTo>
                  <a:cubicBezTo>
                    <a:pt x="747" y="1246"/>
                    <a:pt x="748" y="1241"/>
                    <a:pt x="746" y="1236"/>
                  </a:cubicBezTo>
                  <a:cubicBezTo>
                    <a:pt x="745" y="1230"/>
                    <a:pt x="739" y="1223"/>
                    <a:pt x="728" y="1223"/>
                  </a:cubicBezTo>
                  <a:cubicBezTo>
                    <a:pt x="718" y="1223"/>
                    <a:pt x="708" y="1227"/>
                    <a:pt x="702" y="1235"/>
                  </a:cubicBezTo>
                  <a:cubicBezTo>
                    <a:pt x="698" y="1239"/>
                    <a:pt x="694" y="1246"/>
                    <a:pt x="691" y="1258"/>
                  </a:cubicBezTo>
                  <a:cubicBezTo>
                    <a:pt x="672" y="1348"/>
                    <a:pt x="672" y="1348"/>
                    <a:pt x="672" y="1348"/>
                  </a:cubicBezTo>
                  <a:cubicBezTo>
                    <a:pt x="627" y="1348"/>
                    <a:pt x="627" y="1348"/>
                    <a:pt x="627" y="1348"/>
                  </a:cubicBezTo>
                  <a:cubicBezTo>
                    <a:pt x="653" y="1222"/>
                    <a:pt x="653" y="1222"/>
                    <a:pt x="653" y="1222"/>
                  </a:cubicBezTo>
                  <a:cubicBezTo>
                    <a:pt x="653" y="1222"/>
                    <a:pt x="653" y="1222"/>
                    <a:pt x="653" y="1222"/>
                  </a:cubicBezTo>
                  <a:close/>
                  <a:moveTo>
                    <a:pt x="985" y="1196"/>
                  </a:moveTo>
                  <a:cubicBezTo>
                    <a:pt x="981" y="1207"/>
                    <a:pt x="978" y="1218"/>
                    <a:pt x="975" y="1233"/>
                  </a:cubicBezTo>
                  <a:cubicBezTo>
                    <a:pt x="951" y="1346"/>
                    <a:pt x="951" y="1346"/>
                    <a:pt x="951" y="1346"/>
                  </a:cubicBezTo>
                  <a:cubicBezTo>
                    <a:pt x="939" y="1403"/>
                    <a:pt x="891" y="1409"/>
                    <a:pt x="861" y="1409"/>
                  </a:cubicBezTo>
                  <a:cubicBezTo>
                    <a:pt x="839" y="1409"/>
                    <a:pt x="797" y="1406"/>
                    <a:pt x="804" y="1359"/>
                  </a:cubicBezTo>
                  <a:cubicBezTo>
                    <a:pt x="847" y="1359"/>
                    <a:pt x="847" y="1359"/>
                    <a:pt x="847" y="1359"/>
                  </a:cubicBezTo>
                  <a:cubicBezTo>
                    <a:pt x="847" y="1362"/>
                    <a:pt x="847" y="1367"/>
                    <a:pt x="850" y="1372"/>
                  </a:cubicBezTo>
                  <a:cubicBezTo>
                    <a:pt x="852" y="1376"/>
                    <a:pt x="858" y="1380"/>
                    <a:pt x="869" y="1380"/>
                  </a:cubicBezTo>
                  <a:cubicBezTo>
                    <a:pt x="883" y="1380"/>
                    <a:pt x="896" y="1374"/>
                    <a:pt x="902" y="1360"/>
                  </a:cubicBezTo>
                  <a:cubicBezTo>
                    <a:pt x="905" y="1353"/>
                    <a:pt x="906" y="1347"/>
                    <a:pt x="912" y="1324"/>
                  </a:cubicBezTo>
                  <a:cubicBezTo>
                    <a:pt x="893" y="1343"/>
                    <a:pt x="877" y="1345"/>
                    <a:pt x="866" y="1345"/>
                  </a:cubicBezTo>
                  <a:cubicBezTo>
                    <a:pt x="822" y="1345"/>
                    <a:pt x="809" y="1307"/>
                    <a:pt x="817" y="1270"/>
                  </a:cubicBezTo>
                  <a:cubicBezTo>
                    <a:pt x="825" y="1231"/>
                    <a:pt x="855" y="1194"/>
                    <a:pt x="899" y="1194"/>
                  </a:cubicBezTo>
                  <a:cubicBezTo>
                    <a:pt x="927" y="1194"/>
                    <a:pt x="934" y="1209"/>
                    <a:pt x="937" y="1216"/>
                  </a:cubicBezTo>
                  <a:cubicBezTo>
                    <a:pt x="943" y="1196"/>
                    <a:pt x="943" y="1196"/>
                    <a:pt x="943" y="1196"/>
                  </a:cubicBezTo>
                  <a:cubicBezTo>
                    <a:pt x="985" y="1196"/>
                    <a:pt x="985" y="1196"/>
                    <a:pt x="985" y="1196"/>
                  </a:cubicBezTo>
                  <a:cubicBezTo>
                    <a:pt x="985" y="1196"/>
                    <a:pt x="985" y="1196"/>
                    <a:pt x="985" y="1196"/>
                  </a:cubicBezTo>
                  <a:close/>
                  <a:moveTo>
                    <a:pt x="883" y="1315"/>
                  </a:moveTo>
                  <a:cubicBezTo>
                    <a:pt x="914" y="1315"/>
                    <a:pt x="922" y="1277"/>
                    <a:pt x="924" y="1271"/>
                  </a:cubicBezTo>
                  <a:cubicBezTo>
                    <a:pt x="927" y="1253"/>
                    <a:pt x="930" y="1224"/>
                    <a:pt x="903" y="1224"/>
                  </a:cubicBezTo>
                  <a:cubicBezTo>
                    <a:pt x="886" y="1224"/>
                    <a:pt x="869" y="1237"/>
                    <a:pt x="862" y="1270"/>
                  </a:cubicBezTo>
                  <a:cubicBezTo>
                    <a:pt x="861" y="1277"/>
                    <a:pt x="853" y="1315"/>
                    <a:pt x="883" y="1315"/>
                  </a:cubicBezTo>
                  <a:moveTo>
                    <a:pt x="1164" y="1346"/>
                  </a:moveTo>
                  <a:cubicBezTo>
                    <a:pt x="1149" y="1350"/>
                    <a:pt x="1136" y="1351"/>
                    <a:pt x="1129" y="1351"/>
                  </a:cubicBezTo>
                  <a:cubicBezTo>
                    <a:pt x="1083" y="1351"/>
                    <a:pt x="1089" y="1322"/>
                    <a:pt x="1092" y="1310"/>
                  </a:cubicBezTo>
                  <a:cubicBezTo>
                    <a:pt x="1110" y="1225"/>
                    <a:pt x="1110" y="1225"/>
                    <a:pt x="1110" y="1225"/>
                  </a:cubicBezTo>
                  <a:cubicBezTo>
                    <a:pt x="1080" y="1225"/>
                    <a:pt x="1080" y="1225"/>
                    <a:pt x="1080" y="1225"/>
                  </a:cubicBezTo>
                  <a:cubicBezTo>
                    <a:pt x="1087" y="1196"/>
                    <a:pt x="1087" y="1196"/>
                    <a:pt x="1087" y="1196"/>
                  </a:cubicBezTo>
                  <a:cubicBezTo>
                    <a:pt x="1116" y="1196"/>
                    <a:pt x="1116" y="1196"/>
                    <a:pt x="1116" y="1196"/>
                  </a:cubicBezTo>
                  <a:cubicBezTo>
                    <a:pt x="1123" y="1166"/>
                    <a:pt x="1123" y="1166"/>
                    <a:pt x="1123" y="1166"/>
                  </a:cubicBezTo>
                  <a:cubicBezTo>
                    <a:pt x="1171" y="1149"/>
                    <a:pt x="1171" y="1149"/>
                    <a:pt x="1171" y="1149"/>
                  </a:cubicBezTo>
                  <a:cubicBezTo>
                    <a:pt x="1161" y="1196"/>
                    <a:pt x="1161" y="1196"/>
                    <a:pt x="1161" y="1196"/>
                  </a:cubicBezTo>
                  <a:cubicBezTo>
                    <a:pt x="1198" y="1196"/>
                    <a:pt x="1198" y="1196"/>
                    <a:pt x="1198" y="1196"/>
                  </a:cubicBezTo>
                  <a:cubicBezTo>
                    <a:pt x="1191" y="1225"/>
                    <a:pt x="1191" y="1225"/>
                    <a:pt x="1191" y="1225"/>
                  </a:cubicBezTo>
                  <a:cubicBezTo>
                    <a:pt x="1155" y="1225"/>
                    <a:pt x="1155" y="1225"/>
                    <a:pt x="1155" y="1225"/>
                  </a:cubicBezTo>
                  <a:cubicBezTo>
                    <a:pt x="1140" y="1295"/>
                    <a:pt x="1140" y="1295"/>
                    <a:pt x="1140" y="1295"/>
                  </a:cubicBezTo>
                  <a:cubicBezTo>
                    <a:pt x="1137" y="1309"/>
                    <a:pt x="1135" y="1317"/>
                    <a:pt x="1155" y="1317"/>
                  </a:cubicBezTo>
                  <a:cubicBezTo>
                    <a:pt x="1162" y="1317"/>
                    <a:pt x="1165" y="1317"/>
                    <a:pt x="1171" y="1317"/>
                  </a:cubicBezTo>
                  <a:cubicBezTo>
                    <a:pt x="1164" y="1346"/>
                    <a:pt x="1164" y="1346"/>
                    <a:pt x="1164" y="1346"/>
                  </a:cubicBezTo>
                  <a:cubicBezTo>
                    <a:pt x="1164" y="1346"/>
                    <a:pt x="1164" y="1346"/>
                    <a:pt x="1164" y="1346"/>
                  </a:cubicBezTo>
                  <a:close/>
                  <a:moveTo>
                    <a:pt x="1235" y="1129"/>
                  </a:moveTo>
                  <a:cubicBezTo>
                    <a:pt x="1280" y="1129"/>
                    <a:pt x="1280" y="1129"/>
                    <a:pt x="1280" y="1129"/>
                  </a:cubicBezTo>
                  <a:cubicBezTo>
                    <a:pt x="1261" y="1216"/>
                    <a:pt x="1261" y="1216"/>
                    <a:pt x="1261" y="1216"/>
                  </a:cubicBezTo>
                  <a:cubicBezTo>
                    <a:pt x="1268" y="1208"/>
                    <a:pt x="1283" y="1193"/>
                    <a:pt x="1311" y="1193"/>
                  </a:cubicBezTo>
                  <a:cubicBezTo>
                    <a:pt x="1334" y="1193"/>
                    <a:pt x="1346" y="1204"/>
                    <a:pt x="1351" y="1214"/>
                  </a:cubicBezTo>
                  <a:cubicBezTo>
                    <a:pt x="1355" y="1221"/>
                    <a:pt x="1356" y="1235"/>
                    <a:pt x="1352" y="1255"/>
                  </a:cubicBezTo>
                  <a:cubicBezTo>
                    <a:pt x="1332" y="1348"/>
                    <a:pt x="1332" y="1348"/>
                    <a:pt x="1332" y="1348"/>
                  </a:cubicBezTo>
                  <a:cubicBezTo>
                    <a:pt x="1288" y="1348"/>
                    <a:pt x="1288" y="1348"/>
                    <a:pt x="1288" y="1348"/>
                  </a:cubicBezTo>
                  <a:cubicBezTo>
                    <a:pt x="1307" y="1256"/>
                    <a:pt x="1307" y="1256"/>
                    <a:pt x="1307" y="1256"/>
                  </a:cubicBezTo>
                  <a:cubicBezTo>
                    <a:pt x="1309" y="1248"/>
                    <a:pt x="1314" y="1223"/>
                    <a:pt x="1289" y="1223"/>
                  </a:cubicBezTo>
                  <a:cubicBezTo>
                    <a:pt x="1276" y="1223"/>
                    <a:pt x="1259" y="1230"/>
                    <a:pt x="1253" y="1254"/>
                  </a:cubicBezTo>
                  <a:cubicBezTo>
                    <a:pt x="1234" y="1348"/>
                    <a:pt x="1234" y="1348"/>
                    <a:pt x="1234" y="1348"/>
                  </a:cubicBezTo>
                  <a:cubicBezTo>
                    <a:pt x="1189" y="1348"/>
                    <a:pt x="1189" y="1348"/>
                    <a:pt x="1189" y="1348"/>
                  </a:cubicBezTo>
                  <a:cubicBezTo>
                    <a:pt x="1235" y="1129"/>
                    <a:pt x="1235" y="1129"/>
                    <a:pt x="1235" y="1129"/>
                  </a:cubicBezTo>
                  <a:cubicBezTo>
                    <a:pt x="1235" y="1129"/>
                    <a:pt x="1235" y="1129"/>
                    <a:pt x="1235" y="1129"/>
                  </a:cubicBezTo>
                  <a:close/>
                  <a:moveTo>
                    <a:pt x="1387" y="1232"/>
                  </a:moveTo>
                  <a:cubicBezTo>
                    <a:pt x="1389" y="1225"/>
                    <a:pt x="1392" y="1203"/>
                    <a:pt x="1393" y="1194"/>
                  </a:cubicBezTo>
                  <a:cubicBezTo>
                    <a:pt x="1435" y="1194"/>
                    <a:pt x="1435" y="1194"/>
                    <a:pt x="1435" y="1194"/>
                  </a:cubicBezTo>
                  <a:cubicBezTo>
                    <a:pt x="1430" y="1223"/>
                    <a:pt x="1430" y="1223"/>
                    <a:pt x="1430" y="1223"/>
                  </a:cubicBezTo>
                  <a:cubicBezTo>
                    <a:pt x="1438" y="1211"/>
                    <a:pt x="1452" y="1192"/>
                    <a:pt x="1489" y="1194"/>
                  </a:cubicBezTo>
                  <a:cubicBezTo>
                    <a:pt x="1480" y="1234"/>
                    <a:pt x="1480" y="1234"/>
                    <a:pt x="1480" y="1234"/>
                  </a:cubicBezTo>
                  <a:cubicBezTo>
                    <a:pt x="1435" y="1230"/>
                    <a:pt x="1428" y="1253"/>
                    <a:pt x="1424" y="1273"/>
                  </a:cubicBezTo>
                  <a:cubicBezTo>
                    <a:pt x="1408" y="1348"/>
                    <a:pt x="1408" y="1348"/>
                    <a:pt x="1408" y="1348"/>
                  </a:cubicBezTo>
                  <a:cubicBezTo>
                    <a:pt x="1363" y="1348"/>
                    <a:pt x="1363" y="1348"/>
                    <a:pt x="1363" y="1348"/>
                  </a:cubicBezTo>
                  <a:cubicBezTo>
                    <a:pt x="1387" y="1232"/>
                    <a:pt x="1387" y="1232"/>
                    <a:pt x="1387" y="1232"/>
                  </a:cubicBezTo>
                  <a:cubicBezTo>
                    <a:pt x="1387" y="1232"/>
                    <a:pt x="1387" y="1232"/>
                    <a:pt x="1387" y="1232"/>
                  </a:cubicBezTo>
                  <a:close/>
                  <a:moveTo>
                    <a:pt x="1582" y="1191"/>
                  </a:moveTo>
                  <a:cubicBezTo>
                    <a:pt x="1637" y="1191"/>
                    <a:pt x="1654" y="1229"/>
                    <a:pt x="1644" y="1271"/>
                  </a:cubicBezTo>
                  <a:cubicBezTo>
                    <a:pt x="1635" y="1315"/>
                    <a:pt x="1602" y="1353"/>
                    <a:pt x="1546" y="1353"/>
                  </a:cubicBezTo>
                  <a:cubicBezTo>
                    <a:pt x="1503" y="1353"/>
                    <a:pt x="1474" y="1326"/>
                    <a:pt x="1485" y="1273"/>
                  </a:cubicBezTo>
                  <a:cubicBezTo>
                    <a:pt x="1493" y="1236"/>
                    <a:pt x="1521" y="1191"/>
                    <a:pt x="1582" y="1191"/>
                  </a:cubicBezTo>
                  <a:moveTo>
                    <a:pt x="1555" y="1322"/>
                  </a:moveTo>
                  <a:cubicBezTo>
                    <a:pt x="1574" y="1322"/>
                    <a:pt x="1590" y="1310"/>
                    <a:pt x="1599" y="1270"/>
                  </a:cubicBezTo>
                  <a:cubicBezTo>
                    <a:pt x="1603" y="1250"/>
                    <a:pt x="1605" y="1221"/>
                    <a:pt x="1575" y="1221"/>
                  </a:cubicBezTo>
                  <a:cubicBezTo>
                    <a:pt x="1543" y="1221"/>
                    <a:pt x="1534" y="1259"/>
                    <a:pt x="1531" y="1273"/>
                  </a:cubicBezTo>
                  <a:cubicBezTo>
                    <a:pt x="1524" y="1307"/>
                    <a:pt x="1532" y="1322"/>
                    <a:pt x="1555" y="1322"/>
                  </a:cubicBezTo>
                  <a:moveTo>
                    <a:pt x="1734" y="1195"/>
                  </a:moveTo>
                  <a:cubicBezTo>
                    <a:pt x="1714" y="1286"/>
                    <a:pt x="1714" y="1286"/>
                    <a:pt x="1714" y="1286"/>
                  </a:cubicBezTo>
                  <a:cubicBezTo>
                    <a:pt x="1711" y="1299"/>
                    <a:pt x="1707" y="1320"/>
                    <a:pt x="1731" y="1320"/>
                  </a:cubicBezTo>
                  <a:cubicBezTo>
                    <a:pt x="1760" y="1320"/>
                    <a:pt x="1765" y="1298"/>
                    <a:pt x="1770" y="1272"/>
                  </a:cubicBezTo>
                  <a:cubicBezTo>
                    <a:pt x="1786" y="1195"/>
                    <a:pt x="1786" y="1195"/>
                    <a:pt x="1786" y="1195"/>
                  </a:cubicBezTo>
                  <a:cubicBezTo>
                    <a:pt x="1833" y="1195"/>
                    <a:pt x="1833" y="1195"/>
                    <a:pt x="1833" y="1195"/>
                  </a:cubicBezTo>
                  <a:cubicBezTo>
                    <a:pt x="1811" y="1296"/>
                    <a:pt x="1811" y="1296"/>
                    <a:pt x="1811" y="1296"/>
                  </a:cubicBezTo>
                  <a:cubicBezTo>
                    <a:pt x="1805" y="1329"/>
                    <a:pt x="1804" y="1333"/>
                    <a:pt x="1804" y="1337"/>
                  </a:cubicBezTo>
                  <a:cubicBezTo>
                    <a:pt x="1803" y="1341"/>
                    <a:pt x="1802" y="1344"/>
                    <a:pt x="1802" y="1348"/>
                  </a:cubicBezTo>
                  <a:cubicBezTo>
                    <a:pt x="1758" y="1348"/>
                    <a:pt x="1758" y="1348"/>
                    <a:pt x="1758" y="1348"/>
                  </a:cubicBezTo>
                  <a:cubicBezTo>
                    <a:pt x="1761" y="1328"/>
                    <a:pt x="1761" y="1328"/>
                    <a:pt x="1761" y="1328"/>
                  </a:cubicBezTo>
                  <a:cubicBezTo>
                    <a:pt x="1756" y="1334"/>
                    <a:pt x="1740" y="1352"/>
                    <a:pt x="1711" y="1352"/>
                  </a:cubicBezTo>
                  <a:cubicBezTo>
                    <a:pt x="1690" y="1352"/>
                    <a:pt x="1675" y="1343"/>
                    <a:pt x="1669" y="1331"/>
                  </a:cubicBezTo>
                  <a:cubicBezTo>
                    <a:pt x="1662" y="1319"/>
                    <a:pt x="1666" y="1297"/>
                    <a:pt x="1668" y="1290"/>
                  </a:cubicBezTo>
                  <a:cubicBezTo>
                    <a:pt x="1688" y="1195"/>
                    <a:pt x="1688" y="1195"/>
                    <a:pt x="1688" y="1195"/>
                  </a:cubicBezTo>
                  <a:cubicBezTo>
                    <a:pt x="1734" y="1195"/>
                    <a:pt x="1734" y="1195"/>
                    <a:pt x="1734" y="1195"/>
                  </a:cubicBezTo>
                  <a:cubicBezTo>
                    <a:pt x="1734" y="1195"/>
                    <a:pt x="1734" y="1195"/>
                    <a:pt x="1734" y="1195"/>
                  </a:cubicBezTo>
                  <a:close/>
                  <a:moveTo>
                    <a:pt x="2010" y="1196"/>
                  </a:moveTo>
                  <a:cubicBezTo>
                    <a:pt x="2006" y="1207"/>
                    <a:pt x="2003" y="1218"/>
                    <a:pt x="2000" y="1233"/>
                  </a:cubicBezTo>
                  <a:cubicBezTo>
                    <a:pt x="1976" y="1346"/>
                    <a:pt x="1976" y="1346"/>
                    <a:pt x="1976" y="1346"/>
                  </a:cubicBezTo>
                  <a:cubicBezTo>
                    <a:pt x="1964" y="1403"/>
                    <a:pt x="1915" y="1409"/>
                    <a:pt x="1886" y="1409"/>
                  </a:cubicBezTo>
                  <a:cubicBezTo>
                    <a:pt x="1864" y="1409"/>
                    <a:pt x="1822" y="1406"/>
                    <a:pt x="1829" y="1359"/>
                  </a:cubicBezTo>
                  <a:cubicBezTo>
                    <a:pt x="1872" y="1359"/>
                    <a:pt x="1872" y="1359"/>
                    <a:pt x="1872" y="1359"/>
                  </a:cubicBezTo>
                  <a:cubicBezTo>
                    <a:pt x="1872" y="1362"/>
                    <a:pt x="1871" y="1367"/>
                    <a:pt x="1874" y="1372"/>
                  </a:cubicBezTo>
                  <a:cubicBezTo>
                    <a:pt x="1877" y="1376"/>
                    <a:pt x="1883" y="1380"/>
                    <a:pt x="1894" y="1380"/>
                  </a:cubicBezTo>
                  <a:cubicBezTo>
                    <a:pt x="1908" y="1380"/>
                    <a:pt x="1921" y="1374"/>
                    <a:pt x="1926" y="1360"/>
                  </a:cubicBezTo>
                  <a:cubicBezTo>
                    <a:pt x="1930" y="1353"/>
                    <a:pt x="1931" y="1347"/>
                    <a:pt x="1937" y="1324"/>
                  </a:cubicBezTo>
                  <a:cubicBezTo>
                    <a:pt x="1918" y="1343"/>
                    <a:pt x="1901" y="1345"/>
                    <a:pt x="1891" y="1345"/>
                  </a:cubicBezTo>
                  <a:cubicBezTo>
                    <a:pt x="1847" y="1345"/>
                    <a:pt x="1834" y="1307"/>
                    <a:pt x="1842" y="1270"/>
                  </a:cubicBezTo>
                  <a:cubicBezTo>
                    <a:pt x="1850" y="1231"/>
                    <a:pt x="1880" y="1194"/>
                    <a:pt x="1924" y="1194"/>
                  </a:cubicBezTo>
                  <a:cubicBezTo>
                    <a:pt x="1952" y="1194"/>
                    <a:pt x="1959" y="1209"/>
                    <a:pt x="1962" y="1216"/>
                  </a:cubicBezTo>
                  <a:cubicBezTo>
                    <a:pt x="1968" y="1196"/>
                    <a:pt x="1968" y="1196"/>
                    <a:pt x="1968" y="1196"/>
                  </a:cubicBezTo>
                  <a:cubicBezTo>
                    <a:pt x="2010" y="1196"/>
                    <a:pt x="2010" y="1196"/>
                    <a:pt x="2010" y="1196"/>
                  </a:cubicBezTo>
                  <a:cubicBezTo>
                    <a:pt x="2010" y="1196"/>
                    <a:pt x="2010" y="1196"/>
                    <a:pt x="2010" y="1196"/>
                  </a:cubicBezTo>
                  <a:close/>
                  <a:moveTo>
                    <a:pt x="1908" y="1315"/>
                  </a:moveTo>
                  <a:cubicBezTo>
                    <a:pt x="1939" y="1315"/>
                    <a:pt x="1947" y="1277"/>
                    <a:pt x="1948" y="1271"/>
                  </a:cubicBezTo>
                  <a:cubicBezTo>
                    <a:pt x="1952" y="1253"/>
                    <a:pt x="1955" y="1224"/>
                    <a:pt x="1928" y="1224"/>
                  </a:cubicBezTo>
                  <a:cubicBezTo>
                    <a:pt x="1911" y="1224"/>
                    <a:pt x="1894" y="1237"/>
                    <a:pt x="1887" y="1270"/>
                  </a:cubicBezTo>
                  <a:cubicBezTo>
                    <a:pt x="1885" y="1277"/>
                    <a:pt x="1878" y="1315"/>
                    <a:pt x="1908" y="1315"/>
                  </a:cubicBezTo>
                  <a:moveTo>
                    <a:pt x="2058" y="1129"/>
                  </a:moveTo>
                  <a:cubicBezTo>
                    <a:pt x="2102" y="1129"/>
                    <a:pt x="2102" y="1129"/>
                    <a:pt x="2102" y="1129"/>
                  </a:cubicBezTo>
                  <a:cubicBezTo>
                    <a:pt x="2084" y="1216"/>
                    <a:pt x="2084" y="1216"/>
                    <a:pt x="2084" y="1216"/>
                  </a:cubicBezTo>
                  <a:cubicBezTo>
                    <a:pt x="2091" y="1208"/>
                    <a:pt x="2105" y="1193"/>
                    <a:pt x="2133" y="1193"/>
                  </a:cubicBezTo>
                  <a:cubicBezTo>
                    <a:pt x="2156" y="1193"/>
                    <a:pt x="2168" y="1204"/>
                    <a:pt x="2174" y="1214"/>
                  </a:cubicBezTo>
                  <a:cubicBezTo>
                    <a:pt x="2177" y="1221"/>
                    <a:pt x="2179" y="1235"/>
                    <a:pt x="2175" y="1255"/>
                  </a:cubicBezTo>
                  <a:cubicBezTo>
                    <a:pt x="2155" y="1348"/>
                    <a:pt x="2155" y="1348"/>
                    <a:pt x="2155" y="1348"/>
                  </a:cubicBezTo>
                  <a:cubicBezTo>
                    <a:pt x="2110" y="1348"/>
                    <a:pt x="2110" y="1348"/>
                    <a:pt x="2110" y="1348"/>
                  </a:cubicBezTo>
                  <a:cubicBezTo>
                    <a:pt x="2130" y="1256"/>
                    <a:pt x="2130" y="1256"/>
                    <a:pt x="2130" y="1256"/>
                  </a:cubicBezTo>
                  <a:cubicBezTo>
                    <a:pt x="2131" y="1248"/>
                    <a:pt x="2137" y="1223"/>
                    <a:pt x="2112" y="1223"/>
                  </a:cubicBezTo>
                  <a:cubicBezTo>
                    <a:pt x="2099" y="1223"/>
                    <a:pt x="2081" y="1230"/>
                    <a:pt x="2076" y="1254"/>
                  </a:cubicBezTo>
                  <a:cubicBezTo>
                    <a:pt x="2057" y="1348"/>
                    <a:pt x="2057" y="1348"/>
                    <a:pt x="2057" y="1348"/>
                  </a:cubicBezTo>
                  <a:cubicBezTo>
                    <a:pt x="2012" y="1348"/>
                    <a:pt x="2012" y="1348"/>
                    <a:pt x="2012" y="1348"/>
                  </a:cubicBezTo>
                  <a:cubicBezTo>
                    <a:pt x="2058" y="1129"/>
                    <a:pt x="2058" y="1129"/>
                    <a:pt x="2058" y="1129"/>
                  </a:cubicBezTo>
                  <a:cubicBezTo>
                    <a:pt x="2058" y="1129"/>
                    <a:pt x="2058" y="1129"/>
                    <a:pt x="2058" y="1129"/>
                  </a:cubicBezTo>
                  <a:close/>
                  <a:moveTo>
                    <a:pt x="100" y="1249"/>
                  </a:moveTo>
                  <a:cubicBezTo>
                    <a:pt x="101" y="1244"/>
                    <a:pt x="104" y="1221"/>
                    <a:pt x="87" y="1221"/>
                  </a:cubicBezTo>
                  <a:cubicBezTo>
                    <a:pt x="66" y="1221"/>
                    <a:pt x="56" y="1253"/>
                    <a:pt x="53" y="1270"/>
                  </a:cubicBezTo>
                  <a:cubicBezTo>
                    <a:pt x="51" y="1278"/>
                    <a:pt x="46" y="1306"/>
                    <a:pt x="54" y="1317"/>
                  </a:cubicBezTo>
                  <a:cubicBezTo>
                    <a:pt x="57" y="1321"/>
                    <a:pt x="61" y="1322"/>
                    <a:pt x="65" y="1322"/>
                  </a:cubicBezTo>
                  <a:cubicBezTo>
                    <a:pt x="70" y="1322"/>
                    <a:pt x="84" y="1320"/>
                    <a:pt x="92" y="1292"/>
                  </a:cubicBezTo>
                  <a:cubicBezTo>
                    <a:pt x="136" y="1292"/>
                    <a:pt x="136" y="1292"/>
                    <a:pt x="136" y="1292"/>
                  </a:cubicBezTo>
                  <a:cubicBezTo>
                    <a:pt x="133" y="1304"/>
                    <a:pt x="128" y="1323"/>
                    <a:pt x="107" y="1337"/>
                  </a:cubicBezTo>
                  <a:cubicBezTo>
                    <a:pt x="94" y="1347"/>
                    <a:pt x="79" y="1352"/>
                    <a:pt x="60" y="1352"/>
                  </a:cubicBezTo>
                  <a:cubicBezTo>
                    <a:pt x="40" y="1352"/>
                    <a:pt x="23" y="1347"/>
                    <a:pt x="12" y="1331"/>
                  </a:cubicBezTo>
                  <a:cubicBezTo>
                    <a:pt x="2" y="1316"/>
                    <a:pt x="0" y="1296"/>
                    <a:pt x="5" y="1271"/>
                  </a:cubicBezTo>
                  <a:cubicBezTo>
                    <a:pt x="20" y="1201"/>
                    <a:pt x="74" y="1192"/>
                    <a:pt x="94" y="1192"/>
                  </a:cubicBezTo>
                  <a:cubicBezTo>
                    <a:pt x="122" y="1192"/>
                    <a:pt x="153" y="1207"/>
                    <a:pt x="144" y="1249"/>
                  </a:cubicBezTo>
                  <a:cubicBezTo>
                    <a:pt x="100" y="1249"/>
                    <a:pt x="100" y="1249"/>
                    <a:pt x="100" y="1249"/>
                  </a:cubicBezTo>
                  <a:cubicBezTo>
                    <a:pt x="100" y="1249"/>
                    <a:pt x="100" y="1249"/>
                    <a:pt x="100" y="1249"/>
                  </a:cubicBezTo>
                  <a:close/>
                  <a:moveTo>
                    <a:pt x="2378" y="1249"/>
                  </a:moveTo>
                  <a:cubicBezTo>
                    <a:pt x="2379" y="1244"/>
                    <a:pt x="2382" y="1221"/>
                    <a:pt x="2365" y="1221"/>
                  </a:cubicBezTo>
                  <a:cubicBezTo>
                    <a:pt x="2344" y="1221"/>
                    <a:pt x="2335" y="1253"/>
                    <a:pt x="2331" y="1270"/>
                  </a:cubicBezTo>
                  <a:cubicBezTo>
                    <a:pt x="2329" y="1278"/>
                    <a:pt x="2324" y="1306"/>
                    <a:pt x="2332" y="1317"/>
                  </a:cubicBezTo>
                  <a:cubicBezTo>
                    <a:pt x="2335" y="1321"/>
                    <a:pt x="2340" y="1322"/>
                    <a:pt x="2343" y="1322"/>
                  </a:cubicBezTo>
                  <a:cubicBezTo>
                    <a:pt x="2348" y="1322"/>
                    <a:pt x="2362" y="1320"/>
                    <a:pt x="2370" y="1292"/>
                  </a:cubicBezTo>
                  <a:cubicBezTo>
                    <a:pt x="2414" y="1292"/>
                    <a:pt x="2414" y="1292"/>
                    <a:pt x="2414" y="1292"/>
                  </a:cubicBezTo>
                  <a:cubicBezTo>
                    <a:pt x="2411" y="1304"/>
                    <a:pt x="2406" y="1323"/>
                    <a:pt x="2385" y="1337"/>
                  </a:cubicBezTo>
                  <a:cubicBezTo>
                    <a:pt x="2372" y="1347"/>
                    <a:pt x="2357" y="1352"/>
                    <a:pt x="2338" y="1352"/>
                  </a:cubicBezTo>
                  <a:cubicBezTo>
                    <a:pt x="2318" y="1352"/>
                    <a:pt x="2301" y="1347"/>
                    <a:pt x="2290" y="1331"/>
                  </a:cubicBezTo>
                  <a:cubicBezTo>
                    <a:pt x="2280" y="1316"/>
                    <a:pt x="2278" y="1296"/>
                    <a:pt x="2284" y="1271"/>
                  </a:cubicBezTo>
                  <a:cubicBezTo>
                    <a:pt x="2299" y="1201"/>
                    <a:pt x="2352" y="1192"/>
                    <a:pt x="2372" y="1192"/>
                  </a:cubicBezTo>
                  <a:cubicBezTo>
                    <a:pt x="2401" y="1192"/>
                    <a:pt x="2431" y="1207"/>
                    <a:pt x="2423" y="1249"/>
                  </a:cubicBezTo>
                  <a:cubicBezTo>
                    <a:pt x="2378" y="1249"/>
                    <a:pt x="2378" y="1249"/>
                    <a:pt x="2378" y="1249"/>
                  </a:cubicBezTo>
                  <a:cubicBezTo>
                    <a:pt x="2378" y="1249"/>
                    <a:pt x="2378" y="1249"/>
                    <a:pt x="2378" y="1249"/>
                  </a:cubicBezTo>
                  <a:close/>
                  <a:moveTo>
                    <a:pt x="2534" y="1191"/>
                  </a:moveTo>
                  <a:cubicBezTo>
                    <a:pt x="2589" y="1191"/>
                    <a:pt x="2606" y="1229"/>
                    <a:pt x="2597" y="1271"/>
                  </a:cubicBezTo>
                  <a:cubicBezTo>
                    <a:pt x="2587" y="1315"/>
                    <a:pt x="2554" y="1353"/>
                    <a:pt x="2498" y="1353"/>
                  </a:cubicBezTo>
                  <a:cubicBezTo>
                    <a:pt x="2454" y="1353"/>
                    <a:pt x="2426" y="1326"/>
                    <a:pt x="2437" y="1273"/>
                  </a:cubicBezTo>
                  <a:cubicBezTo>
                    <a:pt x="2445" y="1236"/>
                    <a:pt x="2474" y="1191"/>
                    <a:pt x="2534" y="1191"/>
                  </a:cubicBezTo>
                  <a:moveTo>
                    <a:pt x="2507" y="1322"/>
                  </a:moveTo>
                  <a:cubicBezTo>
                    <a:pt x="2527" y="1322"/>
                    <a:pt x="2542" y="1310"/>
                    <a:pt x="2551" y="1270"/>
                  </a:cubicBezTo>
                  <a:cubicBezTo>
                    <a:pt x="2555" y="1250"/>
                    <a:pt x="2557" y="1221"/>
                    <a:pt x="2528" y="1221"/>
                  </a:cubicBezTo>
                  <a:cubicBezTo>
                    <a:pt x="2495" y="1221"/>
                    <a:pt x="2486" y="1259"/>
                    <a:pt x="2484" y="1273"/>
                  </a:cubicBezTo>
                  <a:cubicBezTo>
                    <a:pt x="2476" y="1307"/>
                    <a:pt x="2484" y="1322"/>
                    <a:pt x="2507" y="1322"/>
                  </a:cubicBezTo>
                  <a:moveTo>
                    <a:pt x="2637" y="1223"/>
                  </a:moveTo>
                  <a:cubicBezTo>
                    <a:pt x="2639" y="1214"/>
                    <a:pt x="2640" y="1205"/>
                    <a:pt x="2641" y="1195"/>
                  </a:cubicBezTo>
                  <a:cubicBezTo>
                    <a:pt x="2685" y="1195"/>
                    <a:pt x="2685" y="1195"/>
                    <a:pt x="2685" y="1195"/>
                  </a:cubicBezTo>
                  <a:cubicBezTo>
                    <a:pt x="2682" y="1214"/>
                    <a:pt x="2682" y="1214"/>
                    <a:pt x="2682" y="1214"/>
                  </a:cubicBezTo>
                  <a:cubicBezTo>
                    <a:pt x="2688" y="1208"/>
                    <a:pt x="2704" y="1192"/>
                    <a:pt x="2734" y="1192"/>
                  </a:cubicBezTo>
                  <a:cubicBezTo>
                    <a:pt x="2769" y="1192"/>
                    <a:pt x="2775" y="1213"/>
                    <a:pt x="2776" y="1220"/>
                  </a:cubicBezTo>
                  <a:cubicBezTo>
                    <a:pt x="2795" y="1196"/>
                    <a:pt x="2816" y="1192"/>
                    <a:pt x="2832" y="1192"/>
                  </a:cubicBezTo>
                  <a:cubicBezTo>
                    <a:pt x="2862" y="1192"/>
                    <a:pt x="2871" y="1210"/>
                    <a:pt x="2873" y="1216"/>
                  </a:cubicBezTo>
                  <a:cubicBezTo>
                    <a:pt x="2878" y="1230"/>
                    <a:pt x="2874" y="1248"/>
                    <a:pt x="2871" y="1261"/>
                  </a:cubicBezTo>
                  <a:cubicBezTo>
                    <a:pt x="2853" y="1348"/>
                    <a:pt x="2853" y="1348"/>
                    <a:pt x="2853" y="1348"/>
                  </a:cubicBezTo>
                  <a:cubicBezTo>
                    <a:pt x="2807" y="1348"/>
                    <a:pt x="2807" y="1348"/>
                    <a:pt x="2807" y="1348"/>
                  </a:cubicBezTo>
                  <a:cubicBezTo>
                    <a:pt x="2827" y="1258"/>
                    <a:pt x="2827" y="1258"/>
                    <a:pt x="2827" y="1258"/>
                  </a:cubicBezTo>
                  <a:cubicBezTo>
                    <a:pt x="2830" y="1242"/>
                    <a:pt x="2832" y="1223"/>
                    <a:pt x="2808" y="1223"/>
                  </a:cubicBezTo>
                  <a:cubicBezTo>
                    <a:pt x="2781" y="1223"/>
                    <a:pt x="2775" y="1249"/>
                    <a:pt x="2771" y="1271"/>
                  </a:cubicBezTo>
                  <a:cubicBezTo>
                    <a:pt x="2754" y="1348"/>
                    <a:pt x="2754" y="1348"/>
                    <a:pt x="2754" y="1348"/>
                  </a:cubicBezTo>
                  <a:cubicBezTo>
                    <a:pt x="2709" y="1348"/>
                    <a:pt x="2709" y="1348"/>
                    <a:pt x="2709" y="1348"/>
                  </a:cubicBezTo>
                  <a:cubicBezTo>
                    <a:pt x="2728" y="1257"/>
                    <a:pt x="2728" y="1257"/>
                    <a:pt x="2728" y="1257"/>
                  </a:cubicBezTo>
                  <a:cubicBezTo>
                    <a:pt x="2731" y="1245"/>
                    <a:pt x="2735" y="1223"/>
                    <a:pt x="2710" y="1223"/>
                  </a:cubicBezTo>
                  <a:cubicBezTo>
                    <a:pt x="2682" y="1223"/>
                    <a:pt x="2677" y="1248"/>
                    <a:pt x="2674" y="1258"/>
                  </a:cubicBezTo>
                  <a:cubicBezTo>
                    <a:pt x="2655" y="1348"/>
                    <a:pt x="2655" y="1348"/>
                    <a:pt x="2655" y="1348"/>
                  </a:cubicBezTo>
                  <a:cubicBezTo>
                    <a:pt x="2610" y="1348"/>
                    <a:pt x="2610" y="1348"/>
                    <a:pt x="2610" y="1348"/>
                  </a:cubicBezTo>
                  <a:cubicBezTo>
                    <a:pt x="2637" y="1223"/>
                    <a:pt x="2637" y="1223"/>
                    <a:pt x="2637" y="1223"/>
                  </a:cubicBezTo>
                  <a:cubicBezTo>
                    <a:pt x="2637" y="1223"/>
                    <a:pt x="2637" y="1223"/>
                    <a:pt x="2637" y="1223"/>
                  </a:cubicBezTo>
                  <a:close/>
                  <a:moveTo>
                    <a:pt x="2966" y="1195"/>
                  </a:moveTo>
                  <a:cubicBezTo>
                    <a:pt x="2963" y="1216"/>
                    <a:pt x="2963" y="1216"/>
                    <a:pt x="2963" y="1216"/>
                  </a:cubicBezTo>
                  <a:cubicBezTo>
                    <a:pt x="2982" y="1192"/>
                    <a:pt x="3008" y="1192"/>
                    <a:pt x="3015" y="1192"/>
                  </a:cubicBezTo>
                  <a:cubicBezTo>
                    <a:pt x="3054" y="1192"/>
                    <a:pt x="3072" y="1221"/>
                    <a:pt x="3062" y="1268"/>
                  </a:cubicBezTo>
                  <a:cubicBezTo>
                    <a:pt x="3053" y="1312"/>
                    <a:pt x="3022" y="1350"/>
                    <a:pt x="2978" y="1350"/>
                  </a:cubicBezTo>
                  <a:cubicBezTo>
                    <a:pt x="2950" y="1350"/>
                    <a:pt x="2942" y="1335"/>
                    <a:pt x="2939" y="1330"/>
                  </a:cubicBezTo>
                  <a:cubicBezTo>
                    <a:pt x="2923" y="1407"/>
                    <a:pt x="2923" y="1407"/>
                    <a:pt x="2923" y="1407"/>
                  </a:cubicBezTo>
                  <a:cubicBezTo>
                    <a:pt x="2877" y="1407"/>
                    <a:pt x="2877" y="1407"/>
                    <a:pt x="2877" y="1407"/>
                  </a:cubicBezTo>
                  <a:cubicBezTo>
                    <a:pt x="2922" y="1195"/>
                    <a:pt x="2922" y="1195"/>
                    <a:pt x="2922" y="1195"/>
                  </a:cubicBezTo>
                  <a:cubicBezTo>
                    <a:pt x="2966" y="1195"/>
                    <a:pt x="2966" y="1195"/>
                    <a:pt x="2966" y="1195"/>
                  </a:cubicBezTo>
                  <a:cubicBezTo>
                    <a:pt x="2966" y="1195"/>
                    <a:pt x="2966" y="1195"/>
                    <a:pt x="2966" y="1195"/>
                  </a:cubicBezTo>
                  <a:close/>
                  <a:moveTo>
                    <a:pt x="3017" y="1270"/>
                  </a:moveTo>
                  <a:cubicBezTo>
                    <a:pt x="3020" y="1252"/>
                    <a:pt x="3022" y="1221"/>
                    <a:pt x="2996" y="1221"/>
                  </a:cubicBezTo>
                  <a:cubicBezTo>
                    <a:pt x="2981" y="1221"/>
                    <a:pt x="2959" y="1232"/>
                    <a:pt x="2950" y="1273"/>
                  </a:cubicBezTo>
                  <a:cubicBezTo>
                    <a:pt x="2947" y="1282"/>
                    <a:pt x="2940" y="1321"/>
                    <a:pt x="2973" y="1321"/>
                  </a:cubicBezTo>
                  <a:cubicBezTo>
                    <a:pt x="2994" y="1321"/>
                    <a:pt x="3010" y="1300"/>
                    <a:pt x="3017" y="1270"/>
                  </a:cubicBezTo>
                  <a:moveTo>
                    <a:pt x="3119" y="1129"/>
                  </a:moveTo>
                  <a:cubicBezTo>
                    <a:pt x="3164" y="1129"/>
                    <a:pt x="3164" y="1129"/>
                    <a:pt x="3164" y="1129"/>
                  </a:cubicBezTo>
                  <a:cubicBezTo>
                    <a:pt x="3117" y="1348"/>
                    <a:pt x="3117" y="1348"/>
                    <a:pt x="3117" y="1348"/>
                  </a:cubicBezTo>
                  <a:cubicBezTo>
                    <a:pt x="3072" y="1348"/>
                    <a:pt x="3072" y="1348"/>
                    <a:pt x="3072" y="1348"/>
                  </a:cubicBezTo>
                  <a:cubicBezTo>
                    <a:pt x="3119" y="1129"/>
                    <a:pt x="3119" y="1129"/>
                    <a:pt x="3119" y="1129"/>
                  </a:cubicBezTo>
                  <a:cubicBezTo>
                    <a:pt x="3119" y="1129"/>
                    <a:pt x="3119" y="1129"/>
                    <a:pt x="3119" y="1129"/>
                  </a:cubicBezTo>
                  <a:close/>
                  <a:moveTo>
                    <a:pt x="3202" y="1283"/>
                  </a:moveTo>
                  <a:cubicBezTo>
                    <a:pt x="3200" y="1293"/>
                    <a:pt x="3193" y="1324"/>
                    <a:pt x="3225" y="1324"/>
                  </a:cubicBezTo>
                  <a:cubicBezTo>
                    <a:pt x="3236" y="1324"/>
                    <a:pt x="3248" y="1319"/>
                    <a:pt x="3256" y="1303"/>
                  </a:cubicBezTo>
                  <a:cubicBezTo>
                    <a:pt x="3297" y="1303"/>
                    <a:pt x="3297" y="1303"/>
                    <a:pt x="3297" y="1303"/>
                  </a:cubicBezTo>
                  <a:cubicBezTo>
                    <a:pt x="3295" y="1310"/>
                    <a:pt x="3291" y="1323"/>
                    <a:pt x="3275" y="1336"/>
                  </a:cubicBezTo>
                  <a:cubicBezTo>
                    <a:pt x="3261" y="1348"/>
                    <a:pt x="3240" y="1354"/>
                    <a:pt x="3218" y="1354"/>
                  </a:cubicBezTo>
                  <a:cubicBezTo>
                    <a:pt x="3205" y="1354"/>
                    <a:pt x="3180" y="1351"/>
                    <a:pt x="3168" y="1335"/>
                  </a:cubicBezTo>
                  <a:cubicBezTo>
                    <a:pt x="3157" y="1320"/>
                    <a:pt x="3155" y="1299"/>
                    <a:pt x="3161" y="1275"/>
                  </a:cubicBezTo>
                  <a:cubicBezTo>
                    <a:pt x="3166" y="1250"/>
                    <a:pt x="3178" y="1220"/>
                    <a:pt x="3208" y="1202"/>
                  </a:cubicBezTo>
                  <a:cubicBezTo>
                    <a:pt x="3222" y="1194"/>
                    <a:pt x="3237" y="1190"/>
                    <a:pt x="3254" y="1190"/>
                  </a:cubicBezTo>
                  <a:cubicBezTo>
                    <a:pt x="3276" y="1190"/>
                    <a:pt x="3300" y="1198"/>
                    <a:pt x="3308" y="1227"/>
                  </a:cubicBezTo>
                  <a:cubicBezTo>
                    <a:pt x="3314" y="1248"/>
                    <a:pt x="3309" y="1270"/>
                    <a:pt x="3305" y="1283"/>
                  </a:cubicBezTo>
                  <a:cubicBezTo>
                    <a:pt x="3202" y="1283"/>
                    <a:pt x="3202" y="1283"/>
                    <a:pt x="3202" y="1283"/>
                  </a:cubicBezTo>
                  <a:cubicBezTo>
                    <a:pt x="3202" y="1283"/>
                    <a:pt x="3202" y="1283"/>
                    <a:pt x="3202" y="1283"/>
                  </a:cubicBezTo>
                  <a:close/>
                  <a:moveTo>
                    <a:pt x="3265" y="1254"/>
                  </a:moveTo>
                  <a:cubicBezTo>
                    <a:pt x="3267" y="1248"/>
                    <a:pt x="3272" y="1220"/>
                    <a:pt x="3246" y="1220"/>
                  </a:cubicBezTo>
                  <a:cubicBezTo>
                    <a:pt x="3226" y="1220"/>
                    <a:pt x="3214" y="1236"/>
                    <a:pt x="3210" y="1254"/>
                  </a:cubicBezTo>
                  <a:cubicBezTo>
                    <a:pt x="3265" y="1254"/>
                    <a:pt x="3265" y="1254"/>
                    <a:pt x="3265" y="1254"/>
                  </a:cubicBezTo>
                  <a:cubicBezTo>
                    <a:pt x="3265" y="1254"/>
                    <a:pt x="3265" y="1254"/>
                    <a:pt x="3265" y="1254"/>
                  </a:cubicBezTo>
                  <a:close/>
                  <a:moveTo>
                    <a:pt x="3383" y="1195"/>
                  </a:moveTo>
                  <a:cubicBezTo>
                    <a:pt x="3401" y="1245"/>
                    <a:pt x="3401" y="1245"/>
                    <a:pt x="3401" y="1245"/>
                  </a:cubicBezTo>
                  <a:cubicBezTo>
                    <a:pt x="3442" y="1195"/>
                    <a:pt x="3442" y="1195"/>
                    <a:pt x="3442" y="1195"/>
                  </a:cubicBezTo>
                  <a:cubicBezTo>
                    <a:pt x="3488" y="1195"/>
                    <a:pt x="3488" y="1195"/>
                    <a:pt x="3488" y="1195"/>
                  </a:cubicBezTo>
                  <a:cubicBezTo>
                    <a:pt x="3423" y="1269"/>
                    <a:pt x="3423" y="1269"/>
                    <a:pt x="3423" y="1269"/>
                  </a:cubicBezTo>
                  <a:cubicBezTo>
                    <a:pt x="3457" y="1348"/>
                    <a:pt x="3457" y="1348"/>
                    <a:pt x="3457" y="1348"/>
                  </a:cubicBezTo>
                  <a:cubicBezTo>
                    <a:pt x="3404" y="1348"/>
                    <a:pt x="3404" y="1348"/>
                    <a:pt x="3404" y="1348"/>
                  </a:cubicBezTo>
                  <a:cubicBezTo>
                    <a:pt x="3385" y="1292"/>
                    <a:pt x="3385" y="1292"/>
                    <a:pt x="3385" y="1292"/>
                  </a:cubicBezTo>
                  <a:cubicBezTo>
                    <a:pt x="3342" y="1348"/>
                    <a:pt x="3342" y="1348"/>
                    <a:pt x="3342" y="1348"/>
                  </a:cubicBezTo>
                  <a:cubicBezTo>
                    <a:pt x="3295" y="1348"/>
                    <a:pt x="3295" y="1348"/>
                    <a:pt x="3295" y="1348"/>
                  </a:cubicBezTo>
                  <a:cubicBezTo>
                    <a:pt x="3364" y="1266"/>
                    <a:pt x="3364" y="1266"/>
                    <a:pt x="3364" y="1266"/>
                  </a:cubicBezTo>
                  <a:cubicBezTo>
                    <a:pt x="3329" y="1195"/>
                    <a:pt x="3329" y="1195"/>
                    <a:pt x="3329" y="1195"/>
                  </a:cubicBezTo>
                  <a:cubicBezTo>
                    <a:pt x="3383" y="1195"/>
                    <a:pt x="3383" y="1195"/>
                    <a:pt x="3383" y="1195"/>
                  </a:cubicBezTo>
                  <a:cubicBezTo>
                    <a:pt x="3383" y="1195"/>
                    <a:pt x="3383" y="1195"/>
                    <a:pt x="3383" y="1195"/>
                  </a:cubicBezTo>
                  <a:close/>
                  <a:moveTo>
                    <a:pt x="3509" y="1194"/>
                  </a:moveTo>
                  <a:cubicBezTo>
                    <a:pt x="3554" y="1194"/>
                    <a:pt x="3554" y="1194"/>
                    <a:pt x="3554" y="1194"/>
                  </a:cubicBezTo>
                  <a:cubicBezTo>
                    <a:pt x="3521" y="1348"/>
                    <a:pt x="3521" y="1348"/>
                    <a:pt x="3521" y="1348"/>
                  </a:cubicBezTo>
                  <a:cubicBezTo>
                    <a:pt x="3476" y="1348"/>
                    <a:pt x="3476" y="1348"/>
                    <a:pt x="3476" y="1348"/>
                  </a:cubicBezTo>
                  <a:cubicBezTo>
                    <a:pt x="3509" y="1194"/>
                    <a:pt x="3509" y="1194"/>
                    <a:pt x="3509" y="1194"/>
                  </a:cubicBezTo>
                  <a:cubicBezTo>
                    <a:pt x="3509" y="1194"/>
                    <a:pt x="3509" y="1194"/>
                    <a:pt x="3509" y="1194"/>
                  </a:cubicBezTo>
                  <a:close/>
                  <a:moveTo>
                    <a:pt x="3521" y="1129"/>
                  </a:moveTo>
                  <a:cubicBezTo>
                    <a:pt x="3569" y="1129"/>
                    <a:pt x="3569" y="1129"/>
                    <a:pt x="3569" y="1129"/>
                  </a:cubicBezTo>
                  <a:cubicBezTo>
                    <a:pt x="3561" y="1168"/>
                    <a:pt x="3561" y="1168"/>
                    <a:pt x="3561" y="1168"/>
                  </a:cubicBezTo>
                  <a:cubicBezTo>
                    <a:pt x="3513" y="1168"/>
                    <a:pt x="3513" y="1168"/>
                    <a:pt x="3513" y="1168"/>
                  </a:cubicBezTo>
                  <a:cubicBezTo>
                    <a:pt x="3521" y="1129"/>
                    <a:pt x="3521" y="1129"/>
                    <a:pt x="3521" y="1129"/>
                  </a:cubicBezTo>
                  <a:cubicBezTo>
                    <a:pt x="3521" y="1129"/>
                    <a:pt x="3521" y="1129"/>
                    <a:pt x="3521" y="1129"/>
                  </a:cubicBezTo>
                  <a:close/>
                  <a:moveTo>
                    <a:pt x="3649" y="1346"/>
                  </a:moveTo>
                  <a:cubicBezTo>
                    <a:pt x="3634" y="1350"/>
                    <a:pt x="3621" y="1351"/>
                    <a:pt x="3614" y="1351"/>
                  </a:cubicBezTo>
                  <a:cubicBezTo>
                    <a:pt x="3568" y="1351"/>
                    <a:pt x="3575" y="1322"/>
                    <a:pt x="3577" y="1310"/>
                  </a:cubicBezTo>
                  <a:cubicBezTo>
                    <a:pt x="3595" y="1225"/>
                    <a:pt x="3595" y="1225"/>
                    <a:pt x="3595" y="1225"/>
                  </a:cubicBezTo>
                  <a:cubicBezTo>
                    <a:pt x="3565" y="1225"/>
                    <a:pt x="3565" y="1225"/>
                    <a:pt x="3565" y="1225"/>
                  </a:cubicBezTo>
                  <a:cubicBezTo>
                    <a:pt x="3572" y="1196"/>
                    <a:pt x="3572" y="1196"/>
                    <a:pt x="3572" y="1196"/>
                  </a:cubicBezTo>
                  <a:cubicBezTo>
                    <a:pt x="3601" y="1196"/>
                    <a:pt x="3601" y="1196"/>
                    <a:pt x="3601" y="1196"/>
                  </a:cubicBezTo>
                  <a:cubicBezTo>
                    <a:pt x="3608" y="1166"/>
                    <a:pt x="3608" y="1166"/>
                    <a:pt x="3608" y="1166"/>
                  </a:cubicBezTo>
                  <a:cubicBezTo>
                    <a:pt x="3656" y="1149"/>
                    <a:pt x="3656" y="1149"/>
                    <a:pt x="3656" y="1149"/>
                  </a:cubicBezTo>
                  <a:cubicBezTo>
                    <a:pt x="3646" y="1196"/>
                    <a:pt x="3646" y="1196"/>
                    <a:pt x="3646" y="1196"/>
                  </a:cubicBezTo>
                  <a:cubicBezTo>
                    <a:pt x="3682" y="1196"/>
                    <a:pt x="3682" y="1196"/>
                    <a:pt x="3682" y="1196"/>
                  </a:cubicBezTo>
                  <a:cubicBezTo>
                    <a:pt x="3676" y="1225"/>
                    <a:pt x="3676" y="1225"/>
                    <a:pt x="3676" y="1225"/>
                  </a:cubicBezTo>
                  <a:cubicBezTo>
                    <a:pt x="3640" y="1225"/>
                    <a:pt x="3640" y="1225"/>
                    <a:pt x="3640" y="1225"/>
                  </a:cubicBezTo>
                  <a:cubicBezTo>
                    <a:pt x="3625" y="1295"/>
                    <a:pt x="3625" y="1295"/>
                    <a:pt x="3625" y="1295"/>
                  </a:cubicBezTo>
                  <a:cubicBezTo>
                    <a:pt x="3622" y="1309"/>
                    <a:pt x="3620" y="1317"/>
                    <a:pt x="3640" y="1317"/>
                  </a:cubicBezTo>
                  <a:cubicBezTo>
                    <a:pt x="3647" y="1317"/>
                    <a:pt x="3650" y="1317"/>
                    <a:pt x="3656" y="1317"/>
                  </a:cubicBezTo>
                  <a:cubicBezTo>
                    <a:pt x="3649" y="1346"/>
                    <a:pt x="3649" y="1346"/>
                    <a:pt x="3649" y="1346"/>
                  </a:cubicBezTo>
                  <a:cubicBezTo>
                    <a:pt x="3649" y="1346"/>
                    <a:pt x="3649" y="1346"/>
                    <a:pt x="3649" y="1346"/>
                  </a:cubicBezTo>
                  <a:close/>
                  <a:moveTo>
                    <a:pt x="3741" y="1195"/>
                  </a:moveTo>
                  <a:cubicBezTo>
                    <a:pt x="3752" y="1301"/>
                    <a:pt x="3752" y="1301"/>
                    <a:pt x="3752" y="1301"/>
                  </a:cubicBezTo>
                  <a:cubicBezTo>
                    <a:pt x="3809" y="1195"/>
                    <a:pt x="3809" y="1195"/>
                    <a:pt x="3809" y="1195"/>
                  </a:cubicBezTo>
                  <a:cubicBezTo>
                    <a:pt x="3854" y="1195"/>
                    <a:pt x="3854" y="1195"/>
                    <a:pt x="3854" y="1195"/>
                  </a:cubicBezTo>
                  <a:cubicBezTo>
                    <a:pt x="3764" y="1345"/>
                    <a:pt x="3764" y="1345"/>
                    <a:pt x="3764" y="1345"/>
                  </a:cubicBezTo>
                  <a:cubicBezTo>
                    <a:pt x="3732" y="1406"/>
                    <a:pt x="3732" y="1406"/>
                    <a:pt x="3732" y="1406"/>
                  </a:cubicBezTo>
                  <a:cubicBezTo>
                    <a:pt x="3687" y="1406"/>
                    <a:pt x="3687" y="1406"/>
                    <a:pt x="3687" y="1406"/>
                  </a:cubicBezTo>
                  <a:cubicBezTo>
                    <a:pt x="3719" y="1348"/>
                    <a:pt x="3719" y="1348"/>
                    <a:pt x="3719" y="1348"/>
                  </a:cubicBezTo>
                  <a:cubicBezTo>
                    <a:pt x="3693" y="1195"/>
                    <a:pt x="3693" y="1195"/>
                    <a:pt x="3693" y="1195"/>
                  </a:cubicBezTo>
                  <a:cubicBezTo>
                    <a:pt x="3741" y="1195"/>
                    <a:pt x="3741" y="1195"/>
                    <a:pt x="3741" y="1195"/>
                  </a:cubicBezTo>
                  <a:cubicBezTo>
                    <a:pt x="3741" y="1195"/>
                    <a:pt x="3741" y="1195"/>
                    <a:pt x="3741" y="1195"/>
                  </a:cubicBezTo>
                  <a:close/>
                  <a:moveTo>
                    <a:pt x="3933" y="1145"/>
                  </a:moveTo>
                  <a:cubicBezTo>
                    <a:pt x="3899" y="1145"/>
                    <a:pt x="3899" y="1145"/>
                    <a:pt x="3899" y="1145"/>
                  </a:cubicBezTo>
                  <a:cubicBezTo>
                    <a:pt x="3902" y="1129"/>
                    <a:pt x="3902" y="1129"/>
                    <a:pt x="3902" y="1129"/>
                  </a:cubicBezTo>
                  <a:cubicBezTo>
                    <a:pt x="3990" y="1129"/>
                    <a:pt x="3990" y="1129"/>
                    <a:pt x="3990" y="1129"/>
                  </a:cubicBezTo>
                  <a:cubicBezTo>
                    <a:pt x="3987" y="1145"/>
                    <a:pt x="3987" y="1145"/>
                    <a:pt x="3987" y="1145"/>
                  </a:cubicBezTo>
                  <a:cubicBezTo>
                    <a:pt x="3953" y="1145"/>
                    <a:pt x="3953" y="1145"/>
                    <a:pt x="3953" y="1145"/>
                  </a:cubicBezTo>
                  <a:cubicBezTo>
                    <a:pt x="3936" y="1225"/>
                    <a:pt x="3936" y="1225"/>
                    <a:pt x="3936" y="1225"/>
                  </a:cubicBezTo>
                  <a:cubicBezTo>
                    <a:pt x="3916" y="1225"/>
                    <a:pt x="3916" y="1225"/>
                    <a:pt x="3916" y="1225"/>
                  </a:cubicBezTo>
                  <a:cubicBezTo>
                    <a:pt x="3933" y="1145"/>
                    <a:pt x="3933" y="1145"/>
                    <a:pt x="3933" y="1145"/>
                  </a:cubicBezTo>
                  <a:cubicBezTo>
                    <a:pt x="3933" y="1145"/>
                    <a:pt x="3933" y="1145"/>
                    <a:pt x="3933" y="1145"/>
                  </a:cubicBezTo>
                  <a:close/>
                  <a:moveTo>
                    <a:pt x="3999" y="1129"/>
                  </a:moveTo>
                  <a:cubicBezTo>
                    <a:pt x="4031" y="1129"/>
                    <a:pt x="4031" y="1129"/>
                    <a:pt x="4031" y="1129"/>
                  </a:cubicBezTo>
                  <a:cubicBezTo>
                    <a:pt x="4036" y="1200"/>
                    <a:pt x="4036" y="1200"/>
                    <a:pt x="4036" y="1200"/>
                  </a:cubicBezTo>
                  <a:cubicBezTo>
                    <a:pt x="4072" y="1129"/>
                    <a:pt x="4072" y="1129"/>
                    <a:pt x="4072" y="1129"/>
                  </a:cubicBezTo>
                  <a:cubicBezTo>
                    <a:pt x="4103" y="1129"/>
                    <a:pt x="4103" y="1129"/>
                    <a:pt x="4103" y="1129"/>
                  </a:cubicBezTo>
                  <a:cubicBezTo>
                    <a:pt x="4083" y="1225"/>
                    <a:pt x="4083" y="1225"/>
                    <a:pt x="4083" y="1225"/>
                  </a:cubicBezTo>
                  <a:cubicBezTo>
                    <a:pt x="4063" y="1225"/>
                    <a:pt x="4063" y="1225"/>
                    <a:pt x="4063" y="1225"/>
                  </a:cubicBezTo>
                  <a:cubicBezTo>
                    <a:pt x="4080" y="1143"/>
                    <a:pt x="4080" y="1143"/>
                    <a:pt x="4080" y="1143"/>
                  </a:cubicBezTo>
                  <a:cubicBezTo>
                    <a:pt x="4038" y="1225"/>
                    <a:pt x="4038" y="1225"/>
                    <a:pt x="4038" y="1225"/>
                  </a:cubicBezTo>
                  <a:cubicBezTo>
                    <a:pt x="4021" y="1225"/>
                    <a:pt x="4021" y="1225"/>
                    <a:pt x="4021" y="1225"/>
                  </a:cubicBezTo>
                  <a:cubicBezTo>
                    <a:pt x="4014" y="1143"/>
                    <a:pt x="4014" y="1143"/>
                    <a:pt x="4014" y="1143"/>
                  </a:cubicBezTo>
                  <a:cubicBezTo>
                    <a:pt x="3997" y="1225"/>
                    <a:pt x="3997" y="1225"/>
                    <a:pt x="3997" y="1225"/>
                  </a:cubicBezTo>
                  <a:cubicBezTo>
                    <a:pt x="3978" y="1225"/>
                    <a:pt x="3978" y="1225"/>
                    <a:pt x="3978" y="1225"/>
                  </a:cubicBezTo>
                  <a:cubicBezTo>
                    <a:pt x="3999" y="1129"/>
                    <a:pt x="3999" y="1129"/>
                    <a:pt x="3999" y="1129"/>
                  </a:cubicBezTo>
                  <a:cubicBezTo>
                    <a:pt x="3999" y="1129"/>
                    <a:pt x="3999" y="1129"/>
                    <a:pt x="3999" y="112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Freeform 9"/>
            <p:cNvSpPr>
              <a:spLocks noEditPoints="1"/>
            </p:cNvSpPr>
            <p:nvPr userDrawn="1"/>
          </p:nvSpPr>
          <p:spPr bwMode="black">
            <a:xfrm>
              <a:off x="68" y="0"/>
              <a:ext cx="1723" cy="964"/>
            </a:xfrm>
            <a:custGeom>
              <a:avLst/>
              <a:gdLst>
                <a:gd name="T0" fmla="*/ 175 w 2268"/>
                <a:gd name="T1" fmla="*/ 248 h 1269"/>
                <a:gd name="T2" fmla="*/ 0 w 2268"/>
                <a:gd name="T3" fmla="*/ 248 h 1269"/>
                <a:gd name="T4" fmla="*/ 0 w 2268"/>
                <a:gd name="T5" fmla="*/ 0 h 1269"/>
                <a:gd name="T6" fmla="*/ 175 w 2268"/>
                <a:gd name="T7" fmla="*/ 0 h 1269"/>
                <a:gd name="T8" fmla="*/ 175 w 2268"/>
                <a:gd name="T9" fmla="*/ 248 h 1269"/>
                <a:gd name="T10" fmla="*/ 1723 w 2268"/>
                <a:gd name="T11" fmla="*/ 0 h 1269"/>
                <a:gd name="T12" fmla="*/ 1547 w 2268"/>
                <a:gd name="T13" fmla="*/ 0 h 1269"/>
                <a:gd name="T14" fmla="*/ 1547 w 2268"/>
                <a:gd name="T15" fmla="*/ 248 h 1269"/>
                <a:gd name="T16" fmla="*/ 1723 w 2268"/>
                <a:gd name="T17" fmla="*/ 248 h 1269"/>
                <a:gd name="T18" fmla="*/ 1723 w 2268"/>
                <a:gd name="T19" fmla="*/ 0 h 1269"/>
                <a:gd name="T20" fmla="*/ 175 w 2268"/>
                <a:gd name="T21" fmla="*/ 716 h 1269"/>
                <a:gd name="T22" fmla="*/ 0 w 2268"/>
                <a:gd name="T23" fmla="*/ 716 h 1269"/>
                <a:gd name="T24" fmla="*/ 0 w 2268"/>
                <a:gd name="T25" fmla="*/ 964 h 1269"/>
                <a:gd name="T26" fmla="*/ 175 w 2268"/>
                <a:gd name="T27" fmla="*/ 964 h 1269"/>
                <a:gd name="T28" fmla="*/ 175 w 2268"/>
                <a:gd name="T29" fmla="*/ 716 h 1269"/>
                <a:gd name="T30" fmla="*/ 1723 w 2268"/>
                <a:gd name="T31" fmla="*/ 716 h 1269"/>
                <a:gd name="T32" fmla="*/ 1547 w 2268"/>
                <a:gd name="T33" fmla="*/ 716 h 1269"/>
                <a:gd name="T34" fmla="*/ 1547 w 2268"/>
                <a:gd name="T35" fmla="*/ 964 h 1269"/>
                <a:gd name="T36" fmla="*/ 1723 w 2268"/>
                <a:gd name="T37" fmla="*/ 964 h 1269"/>
                <a:gd name="T38" fmla="*/ 1723 w 2268"/>
                <a:gd name="T39" fmla="*/ 716 h 1269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2268"/>
                <a:gd name="T61" fmla="*/ 0 h 1269"/>
                <a:gd name="T62" fmla="*/ 2268 w 2268"/>
                <a:gd name="T63" fmla="*/ 1269 h 1269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2268" h="1269">
                  <a:moveTo>
                    <a:pt x="231" y="327"/>
                  </a:moveTo>
                  <a:lnTo>
                    <a:pt x="0" y="327"/>
                  </a:lnTo>
                  <a:lnTo>
                    <a:pt x="0" y="0"/>
                  </a:lnTo>
                  <a:lnTo>
                    <a:pt x="231" y="0"/>
                  </a:lnTo>
                  <a:lnTo>
                    <a:pt x="231" y="327"/>
                  </a:lnTo>
                  <a:close/>
                  <a:moveTo>
                    <a:pt x="2268" y="0"/>
                  </a:moveTo>
                  <a:lnTo>
                    <a:pt x="2036" y="0"/>
                  </a:lnTo>
                  <a:lnTo>
                    <a:pt x="2036" y="327"/>
                  </a:lnTo>
                  <a:lnTo>
                    <a:pt x="2268" y="327"/>
                  </a:lnTo>
                  <a:lnTo>
                    <a:pt x="2268" y="0"/>
                  </a:lnTo>
                  <a:close/>
                  <a:moveTo>
                    <a:pt x="231" y="942"/>
                  </a:moveTo>
                  <a:lnTo>
                    <a:pt x="0" y="942"/>
                  </a:lnTo>
                  <a:lnTo>
                    <a:pt x="0" y="1269"/>
                  </a:lnTo>
                  <a:lnTo>
                    <a:pt x="231" y="1269"/>
                  </a:lnTo>
                  <a:lnTo>
                    <a:pt x="231" y="942"/>
                  </a:lnTo>
                  <a:close/>
                  <a:moveTo>
                    <a:pt x="2268" y="942"/>
                  </a:moveTo>
                  <a:lnTo>
                    <a:pt x="2036" y="942"/>
                  </a:lnTo>
                  <a:lnTo>
                    <a:pt x="2036" y="1269"/>
                  </a:lnTo>
                  <a:lnTo>
                    <a:pt x="2268" y="1269"/>
                  </a:lnTo>
                  <a:lnTo>
                    <a:pt x="2268" y="942"/>
                  </a:lnTo>
                  <a:close/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317994" y="1412776"/>
            <a:ext cx="3522853" cy="2160240"/>
          </a:xfrm>
          <a:noFill/>
          <a:ln w="9525">
            <a:noFill/>
            <a:miter lim="800000"/>
            <a:headEnd/>
            <a:tailEnd/>
          </a:ln>
        </p:spPr>
        <p:txBody>
          <a:bodyPr anchor="t"/>
          <a:lstStyle>
            <a:lvl1pPr algn="l" rtl="0" eaLnBrk="1" fontAlgn="base" hangingPunct="1">
              <a:spcBef>
                <a:spcPct val="40000"/>
              </a:spcBef>
              <a:spcAft>
                <a:spcPct val="0"/>
              </a:spcAft>
              <a:defRPr lang="en-GB" sz="3000" b="1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>
              <a:defRPr lang="en-GB" sz="3000" b="1" kern="1200" noProof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2pPr>
            <a:lvl3pPr>
              <a:defRPr lang="en-GB" sz="3000" b="1" kern="1200" noProof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3pPr>
            <a:lvl4pPr>
              <a:defRPr lang="en-GB" sz="3000" b="1" kern="1200" noProof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4pPr>
            <a:lvl5pPr>
              <a:defRPr lang="en-GB" sz="3000" b="1" kern="1200" noProof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5pPr>
            <a:lvl6pPr>
              <a:defRPr lang="en-GB" sz="3000" b="1" kern="1200" noProof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6pPr>
            <a:lvl7pPr>
              <a:defRPr lang="en-GB" sz="3000" b="1" kern="1200" noProof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7pPr>
            <a:lvl8pPr>
              <a:defRPr lang="en-GB" sz="3000" b="1" kern="1200" noProof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8pPr>
            <a:lvl9pPr>
              <a:defRPr lang="en-GB" sz="3000" b="1" kern="1200" noProof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9pPr>
          </a:lstStyle>
          <a:p>
            <a:pPr lvl="0"/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0"/>
          </p:nvPr>
        </p:nvSpPr>
        <p:spPr>
          <a:xfrm>
            <a:off x="317989" y="3789363"/>
            <a:ext cx="3124200" cy="1079500"/>
          </a:xfrm>
          <a:noFill/>
          <a:ln w="9525">
            <a:noFill/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defRPr lang="en-US" sz="1200" b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 lang="en-US" sz="1200" b="0" kern="1200" noProof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>
              <a:defRPr lang="en-US" sz="1200" b="0" kern="1200" noProof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>
              <a:defRPr lang="en-US" sz="1200" b="0" kern="1200" noProof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>
              <a:defRPr lang="en-US" sz="1200" b="0" kern="1200" noProof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>
              <a:defRPr lang="en-US" sz="1200" b="0" kern="1200" noProof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>
              <a:defRPr lang="en-US" sz="1200" b="0" kern="1200" noProof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>
              <a:defRPr lang="en-US" sz="1200" b="0" kern="1200" noProof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>
              <a:defRPr lang="en-US" sz="1200" b="0" kern="1200" noProof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3979736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9"/>
          <p:cNvSpPr>
            <a:spLocks noChangeAspect="1"/>
          </p:cNvSpPr>
          <p:nvPr userDrawn="1"/>
        </p:nvSpPr>
        <p:spPr bwMode="gray">
          <a:xfrm>
            <a:off x="0" y="0"/>
            <a:ext cx="4816475" cy="5399088"/>
          </a:xfrm>
          <a:custGeom>
            <a:avLst/>
            <a:gdLst>
              <a:gd name="T0" fmla="*/ 0 w 5321"/>
              <a:gd name="T1" fmla="*/ 0 h 5505"/>
              <a:gd name="T2" fmla="*/ 0 w 5321"/>
              <a:gd name="T3" fmla="*/ 5505 h 5505"/>
              <a:gd name="T4" fmla="*/ 3691 w 5321"/>
              <a:gd name="T5" fmla="*/ 5505 h 5505"/>
              <a:gd name="T6" fmla="*/ 5321 w 5321"/>
              <a:gd name="T7" fmla="*/ 0 h 5505"/>
              <a:gd name="T8" fmla="*/ 0 w 5321"/>
              <a:gd name="T9" fmla="*/ 0 h 550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5321" h="5505">
                <a:moveTo>
                  <a:pt x="0" y="0"/>
                </a:moveTo>
                <a:lnTo>
                  <a:pt x="0" y="5505"/>
                </a:lnTo>
                <a:lnTo>
                  <a:pt x="3691" y="5505"/>
                </a:lnTo>
                <a:lnTo>
                  <a:pt x="5321" y="0"/>
                </a:lnTo>
                <a:lnTo>
                  <a:pt x="0" y="0"/>
                </a:lnTo>
                <a:close/>
              </a:path>
            </a:pathLst>
          </a:custGeom>
          <a:gradFill rotWithShape="1">
            <a:gsLst>
              <a:gs pos="0">
                <a:srgbClr val="00257A">
                  <a:alpha val="89999"/>
                </a:srgbClr>
              </a:gs>
              <a:gs pos="35001">
                <a:srgbClr val="00338D">
                  <a:alpha val="89999"/>
                </a:srgbClr>
              </a:gs>
              <a:gs pos="100000">
                <a:srgbClr val="009FDA">
                  <a:alpha val="89999"/>
                </a:srgbClr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5" name="Group 19"/>
          <p:cNvGrpSpPr>
            <a:grpSpLocks/>
          </p:cNvGrpSpPr>
          <p:nvPr userDrawn="1"/>
        </p:nvGrpSpPr>
        <p:grpSpPr bwMode="auto">
          <a:xfrm>
            <a:off x="119063" y="0"/>
            <a:ext cx="2524125" cy="1530350"/>
            <a:chOff x="68" y="0"/>
            <a:chExt cx="1723" cy="964"/>
          </a:xfrm>
        </p:grpSpPr>
        <p:sp>
          <p:nvSpPr>
            <p:cNvPr id="8" name="Freeform 8"/>
            <p:cNvSpPr>
              <a:spLocks noEditPoints="1"/>
            </p:cNvSpPr>
            <p:nvPr userDrawn="1"/>
          </p:nvSpPr>
          <p:spPr bwMode="gray">
            <a:xfrm>
              <a:off x="199" y="248"/>
              <a:ext cx="1423" cy="489"/>
            </a:xfrm>
            <a:custGeom>
              <a:avLst/>
              <a:gdLst>
                <a:gd name="T0" fmla="*/ 685 w 4103"/>
                <a:gd name="T1" fmla="*/ 168 h 1409"/>
                <a:gd name="T2" fmla="*/ 786 w 4103"/>
                <a:gd name="T3" fmla="*/ 242 h 1409"/>
                <a:gd name="T4" fmla="*/ 574 w 4103"/>
                <a:gd name="T5" fmla="*/ 228 h 1409"/>
                <a:gd name="T6" fmla="*/ 596 w 4103"/>
                <a:gd name="T7" fmla="*/ 147 h 1409"/>
                <a:gd name="T8" fmla="*/ 336 w 4103"/>
                <a:gd name="T9" fmla="*/ 242 h 1409"/>
                <a:gd name="T10" fmla="*/ 405 w 4103"/>
                <a:gd name="T11" fmla="*/ 144 h 1409"/>
                <a:gd name="T12" fmla="*/ 249 w 4103"/>
                <a:gd name="T13" fmla="*/ 219 h 1409"/>
                <a:gd name="T14" fmla="*/ 260 w 4103"/>
                <a:gd name="T15" fmla="*/ 219 h 1409"/>
                <a:gd name="T16" fmla="*/ 70 w 4103"/>
                <a:gd name="T17" fmla="*/ 214 h 1409"/>
                <a:gd name="T18" fmla="*/ 62 w 4103"/>
                <a:gd name="T19" fmla="*/ 242 h 1409"/>
                <a:gd name="T20" fmla="*/ 412 w 4103"/>
                <a:gd name="T21" fmla="*/ 144 h 1409"/>
                <a:gd name="T22" fmla="*/ 40 w 4103"/>
                <a:gd name="T23" fmla="*/ 314 h 1409"/>
                <a:gd name="T24" fmla="*/ 229 w 4103"/>
                <a:gd name="T25" fmla="*/ 248 h 1409"/>
                <a:gd name="T26" fmla="*/ 397 w 4103"/>
                <a:gd name="T27" fmla="*/ 248 h 1409"/>
                <a:gd name="T28" fmla="*/ 589 w 4103"/>
                <a:gd name="T29" fmla="*/ 300 h 1409"/>
                <a:gd name="T30" fmla="*/ 70 w 4103"/>
                <a:gd name="T31" fmla="*/ 446 h 1409"/>
                <a:gd name="T32" fmla="*/ 87 w 4103"/>
                <a:gd name="T33" fmla="*/ 461 h 1409"/>
                <a:gd name="T34" fmla="*/ 193 w 4103"/>
                <a:gd name="T35" fmla="*/ 415 h 1409"/>
                <a:gd name="T36" fmla="*/ 118 w 4103"/>
                <a:gd name="T37" fmla="*/ 415 h 1409"/>
                <a:gd name="T38" fmla="*/ 142 w 4103"/>
                <a:gd name="T39" fmla="*/ 425 h 1409"/>
                <a:gd name="T40" fmla="*/ 178 w 4103"/>
                <a:gd name="T41" fmla="*/ 425 h 1409"/>
                <a:gd name="T42" fmla="*/ 219 w 4103"/>
                <a:gd name="T43" fmla="*/ 405 h 1409"/>
                <a:gd name="T44" fmla="*/ 275 w 4103"/>
                <a:gd name="T45" fmla="*/ 423 h 1409"/>
                <a:gd name="T46" fmla="*/ 233 w 4103"/>
                <a:gd name="T47" fmla="*/ 468 h 1409"/>
                <a:gd name="T48" fmla="*/ 294 w 4103"/>
                <a:gd name="T49" fmla="*/ 472 h 1409"/>
                <a:gd name="T50" fmla="*/ 327 w 4103"/>
                <a:gd name="T51" fmla="*/ 415 h 1409"/>
                <a:gd name="T52" fmla="*/ 392 w 4103"/>
                <a:gd name="T53" fmla="*/ 469 h 1409"/>
                <a:gd name="T54" fmla="*/ 415 w 4103"/>
                <a:gd name="T55" fmla="*/ 415 h 1409"/>
                <a:gd name="T56" fmla="*/ 444 w 4103"/>
                <a:gd name="T57" fmla="*/ 392 h 1409"/>
                <a:gd name="T58" fmla="*/ 435 w 4103"/>
                <a:gd name="T59" fmla="*/ 435 h 1409"/>
                <a:gd name="T60" fmla="*/ 516 w 4103"/>
                <a:gd name="T61" fmla="*/ 414 h 1409"/>
                <a:gd name="T62" fmla="*/ 536 w 4103"/>
                <a:gd name="T63" fmla="*/ 470 h 1409"/>
                <a:gd name="T64" fmla="*/ 594 w 4103"/>
                <a:gd name="T65" fmla="*/ 446 h 1409"/>
                <a:gd name="T66" fmla="*/ 611 w 4103"/>
                <a:gd name="T67" fmla="*/ 461 h 1409"/>
                <a:gd name="T68" fmla="*/ 685 w 4103"/>
                <a:gd name="T69" fmla="*/ 467 h 1409"/>
                <a:gd name="T70" fmla="*/ 639 w 4103"/>
                <a:gd name="T71" fmla="*/ 441 h 1409"/>
                <a:gd name="T72" fmla="*/ 654 w 4103"/>
                <a:gd name="T73" fmla="*/ 441 h 1409"/>
                <a:gd name="T74" fmla="*/ 732 w 4103"/>
                <a:gd name="T75" fmla="*/ 468 h 1409"/>
                <a:gd name="T76" fmla="*/ 30 w 4103"/>
                <a:gd name="T77" fmla="*/ 424 h 1409"/>
                <a:gd name="T78" fmla="*/ 2 w 4103"/>
                <a:gd name="T79" fmla="*/ 441 h 1409"/>
                <a:gd name="T80" fmla="*/ 813 w 4103"/>
                <a:gd name="T81" fmla="*/ 459 h 1409"/>
                <a:gd name="T82" fmla="*/ 825 w 4103"/>
                <a:gd name="T83" fmla="*/ 433 h 1409"/>
                <a:gd name="T84" fmla="*/ 877 w 4103"/>
                <a:gd name="T85" fmla="*/ 424 h 1409"/>
                <a:gd name="T86" fmla="*/ 982 w 4103"/>
                <a:gd name="T87" fmla="*/ 414 h 1409"/>
                <a:gd name="T88" fmla="*/ 940 w 4103"/>
                <a:gd name="T89" fmla="*/ 468 h 1409"/>
                <a:gd name="T90" fmla="*/ 1028 w 4103"/>
                <a:gd name="T91" fmla="*/ 422 h 1409"/>
                <a:gd name="T92" fmla="*/ 1029 w 4103"/>
                <a:gd name="T93" fmla="*/ 415 h 1409"/>
                <a:gd name="T94" fmla="*/ 1065 w 4103"/>
                <a:gd name="T95" fmla="*/ 468 h 1409"/>
                <a:gd name="T96" fmla="*/ 1099 w 4103"/>
                <a:gd name="T97" fmla="*/ 463 h 1409"/>
                <a:gd name="T98" fmla="*/ 1126 w 4103"/>
                <a:gd name="T99" fmla="*/ 423 h 1409"/>
                <a:gd name="T100" fmla="*/ 1199 w 4103"/>
                <a:gd name="T101" fmla="*/ 468 h 1409"/>
                <a:gd name="T102" fmla="*/ 1217 w 4103"/>
                <a:gd name="T103" fmla="*/ 414 h 1409"/>
                <a:gd name="T104" fmla="*/ 1218 w 4103"/>
                <a:gd name="T105" fmla="*/ 405 h 1409"/>
                <a:gd name="T106" fmla="*/ 1249 w 4103"/>
                <a:gd name="T107" fmla="*/ 415 h 1409"/>
                <a:gd name="T108" fmla="*/ 1268 w 4103"/>
                <a:gd name="T109" fmla="*/ 457 h 1409"/>
                <a:gd name="T110" fmla="*/ 1279 w 4103"/>
                <a:gd name="T111" fmla="*/ 488 h 1409"/>
                <a:gd name="T112" fmla="*/ 1383 w 4103"/>
                <a:gd name="T113" fmla="*/ 397 h 1409"/>
                <a:gd name="T114" fmla="*/ 1412 w 4103"/>
                <a:gd name="T115" fmla="*/ 392 h 1409"/>
                <a:gd name="T116" fmla="*/ 1380 w 4103"/>
                <a:gd name="T117" fmla="*/ 425 h 1409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4103"/>
                <a:gd name="T178" fmla="*/ 0 h 1409"/>
                <a:gd name="T179" fmla="*/ 4103 w 4103"/>
                <a:gd name="T180" fmla="*/ 1409 h 1409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4103" h="1409">
                  <a:moveTo>
                    <a:pt x="2267" y="697"/>
                  </a:moveTo>
                  <a:cubicBezTo>
                    <a:pt x="2149" y="697"/>
                    <a:pt x="2149" y="697"/>
                    <a:pt x="2149" y="697"/>
                  </a:cubicBezTo>
                  <a:cubicBezTo>
                    <a:pt x="2168" y="619"/>
                    <a:pt x="2168" y="619"/>
                    <a:pt x="2168" y="619"/>
                  </a:cubicBezTo>
                  <a:cubicBezTo>
                    <a:pt x="1930" y="619"/>
                    <a:pt x="1930" y="619"/>
                    <a:pt x="1930" y="619"/>
                  </a:cubicBezTo>
                  <a:cubicBezTo>
                    <a:pt x="1911" y="697"/>
                    <a:pt x="1911" y="697"/>
                    <a:pt x="1911" y="697"/>
                  </a:cubicBezTo>
                  <a:cubicBezTo>
                    <a:pt x="1796" y="697"/>
                    <a:pt x="1796" y="697"/>
                    <a:pt x="1796" y="697"/>
                  </a:cubicBezTo>
                  <a:cubicBezTo>
                    <a:pt x="1796" y="681"/>
                    <a:pt x="1796" y="681"/>
                    <a:pt x="1796" y="681"/>
                  </a:cubicBezTo>
                  <a:cubicBezTo>
                    <a:pt x="1798" y="672"/>
                    <a:pt x="1799" y="663"/>
                    <a:pt x="1802" y="653"/>
                  </a:cubicBezTo>
                  <a:cubicBezTo>
                    <a:pt x="1823" y="569"/>
                    <a:pt x="1878" y="485"/>
                    <a:pt x="1974" y="485"/>
                  </a:cubicBezTo>
                  <a:cubicBezTo>
                    <a:pt x="2012" y="485"/>
                    <a:pt x="2050" y="499"/>
                    <a:pt x="2045" y="552"/>
                  </a:cubicBezTo>
                  <a:cubicBezTo>
                    <a:pt x="2186" y="552"/>
                    <a:pt x="2186" y="552"/>
                    <a:pt x="2186" y="552"/>
                  </a:cubicBezTo>
                  <a:cubicBezTo>
                    <a:pt x="2192" y="527"/>
                    <a:pt x="2201" y="486"/>
                    <a:pt x="2174" y="447"/>
                  </a:cubicBezTo>
                  <a:cubicBezTo>
                    <a:pt x="2145" y="406"/>
                    <a:pt x="2084" y="389"/>
                    <a:pt x="2005" y="389"/>
                  </a:cubicBezTo>
                  <a:cubicBezTo>
                    <a:pt x="1949" y="389"/>
                    <a:pt x="1867" y="398"/>
                    <a:pt x="1796" y="444"/>
                  </a:cubicBezTo>
                  <a:cubicBezTo>
                    <a:pt x="1796" y="18"/>
                    <a:pt x="1796" y="18"/>
                    <a:pt x="1796" y="18"/>
                  </a:cubicBezTo>
                  <a:cubicBezTo>
                    <a:pt x="2267" y="18"/>
                    <a:pt x="2267" y="18"/>
                    <a:pt x="2267" y="18"/>
                  </a:cubicBezTo>
                  <a:cubicBezTo>
                    <a:pt x="2267" y="697"/>
                    <a:pt x="2267" y="697"/>
                    <a:pt x="2267" y="697"/>
                  </a:cubicBezTo>
                  <a:cubicBezTo>
                    <a:pt x="2267" y="697"/>
                    <a:pt x="2267" y="697"/>
                    <a:pt x="2267" y="697"/>
                  </a:cubicBezTo>
                  <a:close/>
                  <a:moveTo>
                    <a:pt x="1989" y="812"/>
                  </a:moveTo>
                  <a:cubicBezTo>
                    <a:pt x="1962" y="817"/>
                    <a:pt x="1936" y="820"/>
                    <a:pt x="1910" y="820"/>
                  </a:cubicBezTo>
                  <a:cubicBezTo>
                    <a:pt x="1842" y="820"/>
                    <a:pt x="1795" y="788"/>
                    <a:pt x="1794" y="715"/>
                  </a:cubicBezTo>
                  <a:cubicBezTo>
                    <a:pt x="2014" y="715"/>
                    <a:pt x="2014" y="715"/>
                    <a:pt x="2014" y="715"/>
                  </a:cubicBezTo>
                  <a:cubicBezTo>
                    <a:pt x="1989" y="812"/>
                    <a:pt x="1989" y="812"/>
                    <a:pt x="1989" y="812"/>
                  </a:cubicBezTo>
                  <a:cubicBezTo>
                    <a:pt x="1989" y="812"/>
                    <a:pt x="1989" y="812"/>
                    <a:pt x="1989" y="812"/>
                  </a:cubicBezTo>
                  <a:close/>
                  <a:moveTo>
                    <a:pt x="1718" y="424"/>
                  </a:moveTo>
                  <a:cubicBezTo>
                    <a:pt x="1718" y="521"/>
                    <a:pt x="1718" y="521"/>
                    <a:pt x="1718" y="521"/>
                  </a:cubicBezTo>
                  <a:cubicBezTo>
                    <a:pt x="1685" y="567"/>
                    <a:pt x="1665" y="616"/>
                    <a:pt x="1655" y="656"/>
                  </a:cubicBezTo>
                  <a:cubicBezTo>
                    <a:pt x="1651" y="670"/>
                    <a:pt x="1649" y="684"/>
                    <a:pt x="1648" y="697"/>
                  </a:cubicBezTo>
                  <a:cubicBezTo>
                    <a:pt x="1578" y="697"/>
                    <a:pt x="1578" y="697"/>
                    <a:pt x="1578" y="697"/>
                  </a:cubicBezTo>
                  <a:cubicBezTo>
                    <a:pt x="1637" y="417"/>
                    <a:pt x="1637" y="417"/>
                    <a:pt x="1637" y="417"/>
                  </a:cubicBezTo>
                  <a:cubicBezTo>
                    <a:pt x="1438" y="416"/>
                    <a:pt x="1438" y="416"/>
                    <a:pt x="1438" y="416"/>
                  </a:cubicBezTo>
                  <a:cubicBezTo>
                    <a:pt x="1260" y="697"/>
                    <a:pt x="1260" y="697"/>
                    <a:pt x="1260" y="697"/>
                  </a:cubicBezTo>
                  <a:cubicBezTo>
                    <a:pt x="1247" y="697"/>
                    <a:pt x="1247" y="697"/>
                    <a:pt x="1247" y="697"/>
                  </a:cubicBezTo>
                  <a:cubicBezTo>
                    <a:pt x="1247" y="18"/>
                    <a:pt x="1247" y="18"/>
                    <a:pt x="1247" y="18"/>
                  </a:cubicBezTo>
                  <a:cubicBezTo>
                    <a:pt x="1718" y="18"/>
                    <a:pt x="1718" y="18"/>
                    <a:pt x="1718" y="18"/>
                  </a:cubicBezTo>
                  <a:cubicBezTo>
                    <a:pt x="1718" y="424"/>
                    <a:pt x="1718" y="424"/>
                    <a:pt x="1718" y="424"/>
                  </a:cubicBezTo>
                  <a:cubicBezTo>
                    <a:pt x="1718" y="424"/>
                    <a:pt x="1718" y="424"/>
                    <a:pt x="1718" y="424"/>
                  </a:cubicBezTo>
                  <a:close/>
                  <a:moveTo>
                    <a:pt x="1455" y="697"/>
                  </a:moveTo>
                  <a:cubicBezTo>
                    <a:pt x="1384" y="697"/>
                    <a:pt x="1384" y="697"/>
                    <a:pt x="1384" y="697"/>
                  </a:cubicBezTo>
                  <a:cubicBezTo>
                    <a:pt x="1491" y="529"/>
                    <a:pt x="1491" y="529"/>
                    <a:pt x="1491" y="529"/>
                  </a:cubicBezTo>
                  <a:cubicBezTo>
                    <a:pt x="1455" y="697"/>
                    <a:pt x="1455" y="697"/>
                    <a:pt x="1455" y="697"/>
                  </a:cubicBezTo>
                  <a:cubicBezTo>
                    <a:pt x="1455" y="697"/>
                    <a:pt x="1455" y="697"/>
                    <a:pt x="1455" y="697"/>
                  </a:cubicBezTo>
                  <a:close/>
                  <a:moveTo>
                    <a:pt x="1169" y="416"/>
                  </a:moveTo>
                  <a:cubicBezTo>
                    <a:pt x="1051" y="416"/>
                    <a:pt x="1051" y="416"/>
                    <a:pt x="1051" y="416"/>
                  </a:cubicBezTo>
                  <a:cubicBezTo>
                    <a:pt x="970" y="697"/>
                    <a:pt x="970" y="697"/>
                    <a:pt x="970" y="697"/>
                  </a:cubicBezTo>
                  <a:cubicBezTo>
                    <a:pt x="845" y="697"/>
                    <a:pt x="845" y="697"/>
                    <a:pt x="845" y="697"/>
                  </a:cubicBezTo>
                  <a:cubicBezTo>
                    <a:pt x="909" y="674"/>
                    <a:pt x="948" y="629"/>
                    <a:pt x="960" y="562"/>
                  </a:cubicBezTo>
                  <a:cubicBezTo>
                    <a:pt x="970" y="510"/>
                    <a:pt x="965" y="476"/>
                    <a:pt x="944" y="451"/>
                  </a:cubicBezTo>
                  <a:cubicBezTo>
                    <a:pt x="912" y="413"/>
                    <a:pt x="848" y="416"/>
                    <a:pt x="792" y="416"/>
                  </a:cubicBezTo>
                  <a:cubicBezTo>
                    <a:pt x="782" y="416"/>
                    <a:pt x="698" y="416"/>
                    <a:pt x="698" y="416"/>
                  </a:cubicBezTo>
                  <a:cubicBezTo>
                    <a:pt x="698" y="18"/>
                    <a:pt x="698" y="18"/>
                    <a:pt x="698" y="18"/>
                  </a:cubicBezTo>
                  <a:cubicBezTo>
                    <a:pt x="1169" y="18"/>
                    <a:pt x="1169" y="18"/>
                    <a:pt x="1169" y="18"/>
                  </a:cubicBezTo>
                  <a:cubicBezTo>
                    <a:pt x="1169" y="416"/>
                    <a:pt x="1169" y="416"/>
                    <a:pt x="1169" y="416"/>
                  </a:cubicBezTo>
                  <a:cubicBezTo>
                    <a:pt x="1169" y="416"/>
                    <a:pt x="1169" y="416"/>
                    <a:pt x="1169" y="416"/>
                  </a:cubicBezTo>
                  <a:close/>
                  <a:moveTo>
                    <a:pt x="1094" y="697"/>
                  </a:moveTo>
                  <a:cubicBezTo>
                    <a:pt x="1143" y="521"/>
                    <a:pt x="1143" y="521"/>
                    <a:pt x="1143" y="521"/>
                  </a:cubicBezTo>
                  <a:cubicBezTo>
                    <a:pt x="1145" y="697"/>
                    <a:pt x="1145" y="697"/>
                    <a:pt x="1145" y="697"/>
                  </a:cubicBezTo>
                  <a:cubicBezTo>
                    <a:pt x="1094" y="697"/>
                    <a:pt x="1094" y="697"/>
                    <a:pt x="1094" y="697"/>
                  </a:cubicBezTo>
                  <a:cubicBezTo>
                    <a:pt x="1094" y="697"/>
                    <a:pt x="1094" y="697"/>
                    <a:pt x="1094" y="697"/>
                  </a:cubicBezTo>
                  <a:close/>
                  <a:moveTo>
                    <a:pt x="751" y="630"/>
                  </a:moveTo>
                  <a:cubicBezTo>
                    <a:pt x="751" y="630"/>
                    <a:pt x="751" y="630"/>
                    <a:pt x="751" y="630"/>
                  </a:cubicBezTo>
                  <a:cubicBezTo>
                    <a:pt x="746" y="630"/>
                    <a:pt x="741" y="631"/>
                    <a:pt x="736" y="631"/>
                  </a:cubicBezTo>
                  <a:cubicBezTo>
                    <a:pt x="729" y="631"/>
                    <a:pt x="724" y="631"/>
                    <a:pt x="719" y="631"/>
                  </a:cubicBezTo>
                  <a:cubicBezTo>
                    <a:pt x="689" y="631"/>
                    <a:pt x="689" y="631"/>
                    <a:pt x="689" y="631"/>
                  </a:cubicBezTo>
                  <a:cubicBezTo>
                    <a:pt x="703" y="579"/>
                    <a:pt x="703" y="579"/>
                    <a:pt x="703" y="579"/>
                  </a:cubicBezTo>
                  <a:cubicBezTo>
                    <a:pt x="709" y="554"/>
                    <a:pt x="709" y="554"/>
                    <a:pt x="709" y="554"/>
                  </a:cubicBezTo>
                  <a:cubicBezTo>
                    <a:pt x="725" y="494"/>
                    <a:pt x="725" y="494"/>
                    <a:pt x="725" y="494"/>
                  </a:cubicBezTo>
                  <a:cubicBezTo>
                    <a:pt x="732" y="494"/>
                    <a:pt x="739" y="494"/>
                    <a:pt x="746" y="494"/>
                  </a:cubicBezTo>
                  <a:cubicBezTo>
                    <a:pt x="769" y="494"/>
                    <a:pt x="769" y="494"/>
                    <a:pt x="769" y="494"/>
                  </a:cubicBezTo>
                  <a:cubicBezTo>
                    <a:pt x="809" y="494"/>
                    <a:pt x="834" y="496"/>
                    <a:pt x="843" y="509"/>
                  </a:cubicBezTo>
                  <a:cubicBezTo>
                    <a:pt x="850" y="518"/>
                    <a:pt x="849" y="535"/>
                    <a:pt x="841" y="560"/>
                  </a:cubicBezTo>
                  <a:cubicBezTo>
                    <a:pt x="827" y="603"/>
                    <a:pt x="809" y="626"/>
                    <a:pt x="751" y="630"/>
                  </a:cubicBezTo>
                  <a:moveTo>
                    <a:pt x="620" y="441"/>
                  </a:moveTo>
                  <a:cubicBezTo>
                    <a:pt x="613" y="465"/>
                    <a:pt x="613" y="465"/>
                    <a:pt x="613" y="465"/>
                  </a:cubicBezTo>
                  <a:cubicBezTo>
                    <a:pt x="545" y="689"/>
                    <a:pt x="545" y="689"/>
                    <a:pt x="545" y="689"/>
                  </a:cubicBezTo>
                  <a:cubicBezTo>
                    <a:pt x="542" y="697"/>
                    <a:pt x="542" y="697"/>
                    <a:pt x="542" y="697"/>
                  </a:cubicBezTo>
                  <a:cubicBezTo>
                    <a:pt x="321" y="697"/>
                    <a:pt x="321" y="697"/>
                    <a:pt x="321" y="697"/>
                  </a:cubicBezTo>
                  <a:cubicBezTo>
                    <a:pt x="303" y="661"/>
                    <a:pt x="303" y="661"/>
                    <a:pt x="303" y="661"/>
                  </a:cubicBezTo>
                  <a:cubicBezTo>
                    <a:pt x="542" y="417"/>
                    <a:pt x="542" y="417"/>
                    <a:pt x="542" y="417"/>
                  </a:cubicBezTo>
                  <a:cubicBezTo>
                    <a:pt x="389" y="417"/>
                    <a:pt x="389" y="417"/>
                    <a:pt x="389" y="417"/>
                  </a:cubicBezTo>
                  <a:cubicBezTo>
                    <a:pt x="202" y="618"/>
                    <a:pt x="202" y="618"/>
                    <a:pt x="202" y="618"/>
                  </a:cubicBezTo>
                  <a:cubicBezTo>
                    <a:pt x="262" y="417"/>
                    <a:pt x="262" y="417"/>
                    <a:pt x="262" y="417"/>
                  </a:cubicBezTo>
                  <a:cubicBezTo>
                    <a:pt x="149" y="417"/>
                    <a:pt x="149" y="417"/>
                    <a:pt x="149" y="417"/>
                  </a:cubicBezTo>
                  <a:cubicBezTo>
                    <a:pt x="149" y="18"/>
                    <a:pt x="149" y="18"/>
                    <a:pt x="149" y="18"/>
                  </a:cubicBezTo>
                  <a:cubicBezTo>
                    <a:pt x="620" y="18"/>
                    <a:pt x="620" y="18"/>
                    <a:pt x="620" y="18"/>
                  </a:cubicBezTo>
                  <a:cubicBezTo>
                    <a:pt x="620" y="441"/>
                    <a:pt x="620" y="441"/>
                    <a:pt x="620" y="441"/>
                  </a:cubicBezTo>
                  <a:cubicBezTo>
                    <a:pt x="620" y="441"/>
                    <a:pt x="620" y="441"/>
                    <a:pt x="620" y="441"/>
                  </a:cubicBezTo>
                  <a:close/>
                  <a:moveTo>
                    <a:pt x="178" y="697"/>
                  </a:moveTo>
                  <a:cubicBezTo>
                    <a:pt x="179" y="695"/>
                    <a:pt x="179" y="695"/>
                    <a:pt x="179" y="695"/>
                  </a:cubicBezTo>
                  <a:cubicBezTo>
                    <a:pt x="180" y="697"/>
                    <a:pt x="180" y="697"/>
                    <a:pt x="180" y="697"/>
                  </a:cubicBezTo>
                  <a:cubicBezTo>
                    <a:pt x="178" y="697"/>
                    <a:pt x="178" y="697"/>
                    <a:pt x="178" y="697"/>
                  </a:cubicBezTo>
                  <a:cubicBezTo>
                    <a:pt x="178" y="697"/>
                    <a:pt x="178" y="697"/>
                    <a:pt x="178" y="697"/>
                  </a:cubicBezTo>
                  <a:close/>
                  <a:moveTo>
                    <a:pt x="1778" y="0"/>
                  </a:moveTo>
                  <a:cubicBezTo>
                    <a:pt x="1778" y="457"/>
                    <a:pt x="1778" y="457"/>
                    <a:pt x="1778" y="457"/>
                  </a:cubicBezTo>
                  <a:cubicBezTo>
                    <a:pt x="1763" y="469"/>
                    <a:pt x="1749" y="483"/>
                    <a:pt x="1736" y="498"/>
                  </a:cubicBezTo>
                  <a:cubicBezTo>
                    <a:pt x="1736" y="0"/>
                    <a:pt x="1736" y="0"/>
                    <a:pt x="1736" y="0"/>
                  </a:cubicBezTo>
                  <a:cubicBezTo>
                    <a:pt x="1229" y="0"/>
                    <a:pt x="1229" y="0"/>
                    <a:pt x="1229" y="0"/>
                  </a:cubicBezTo>
                  <a:cubicBezTo>
                    <a:pt x="1229" y="416"/>
                    <a:pt x="1229" y="416"/>
                    <a:pt x="1229" y="416"/>
                  </a:cubicBezTo>
                  <a:cubicBezTo>
                    <a:pt x="1187" y="416"/>
                    <a:pt x="1187" y="416"/>
                    <a:pt x="1187" y="416"/>
                  </a:cubicBezTo>
                  <a:cubicBezTo>
                    <a:pt x="1187" y="0"/>
                    <a:pt x="1187" y="0"/>
                    <a:pt x="1187" y="0"/>
                  </a:cubicBezTo>
                  <a:cubicBezTo>
                    <a:pt x="680" y="0"/>
                    <a:pt x="680" y="0"/>
                    <a:pt x="680" y="0"/>
                  </a:cubicBezTo>
                  <a:cubicBezTo>
                    <a:pt x="680" y="417"/>
                    <a:pt x="680" y="417"/>
                    <a:pt x="680" y="417"/>
                  </a:cubicBezTo>
                  <a:cubicBezTo>
                    <a:pt x="638" y="417"/>
                    <a:pt x="638" y="417"/>
                    <a:pt x="638" y="417"/>
                  </a:cubicBezTo>
                  <a:cubicBezTo>
                    <a:pt x="638" y="0"/>
                    <a:pt x="638" y="0"/>
                    <a:pt x="638" y="0"/>
                  </a:cubicBezTo>
                  <a:cubicBezTo>
                    <a:pt x="131" y="0"/>
                    <a:pt x="131" y="0"/>
                    <a:pt x="131" y="0"/>
                  </a:cubicBezTo>
                  <a:cubicBezTo>
                    <a:pt x="131" y="475"/>
                    <a:pt x="131" y="475"/>
                    <a:pt x="131" y="475"/>
                  </a:cubicBezTo>
                  <a:cubicBezTo>
                    <a:pt x="2" y="906"/>
                    <a:pt x="2" y="906"/>
                    <a:pt x="2" y="906"/>
                  </a:cubicBezTo>
                  <a:cubicBezTo>
                    <a:pt x="115" y="906"/>
                    <a:pt x="115" y="906"/>
                    <a:pt x="115" y="906"/>
                  </a:cubicBezTo>
                  <a:cubicBezTo>
                    <a:pt x="173" y="715"/>
                    <a:pt x="173" y="715"/>
                    <a:pt x="173" y="715"/>
                  </a:cubicBezTo>
                  <a:cubicBezTo>
                    <a:pt x="189" y="715"/>
                    <a:pt x="189" y="715"/>
                    <a:pt x="189" y="715"/>
                  </a:cubicBezTo>
                  <a:cubicBezTo>
                    <a:pt x="283" y="906"/>
                    <a:pt x="283" y="906"/>
                    <a:pt x="283" y="906"/>
                  </a:cubicBezTo>
                  <a:cubicBezTo>
                    <a:pt x="421" y="906"/>
                    <a:pt x="421" y="906"/>
                    <a:pt x="421" y="906"/>
                  </a:cubicBezTo>
                  <a:cubicBezTo>
                    <a:pt x="329" y="715"/>
                    <a:pt x="329" y="715"/>
                    <a:pt x="329" y="715"/>
                  </a:cubicBezTo>
                  <a:cubicBezTo>
                    <a:pt x="537" y="715"/>
                    <a:pt x="537" y="715"/>
                    <a:pt x="537" y="715"/>
                  </a:cubicBezTo>
                  <a:cubicBezTo>
                    <a:pt x="479" y="906"/>
                    <a:pt x="479" y="906"/>
                    <a:pt x="479" y="906"/>
                  </a:cubicBezTo>
                  <a:cubicBezTo>
                    <a:pt x="604" y="906"/>
                    <a:pt x="604" y="906"/>
                    <a:pt x="604" y="906"/>
                  </a:cubicBezTo>
                  <a:cubicBezTo>
                    <a:pt x="661" y="715"/>
                    <a:pt x="661" y="715"/>
                    <a:pt x="661" y="715"/>
                  </a:cubicBezTo>
                  <a:cubicBezTo>
                    <a:pt x="688" y="715"/>
                    <a:pt x="688" y="715"/>
                    <a:pt x="688" y="715"/>
                  </a:cubicBezTo>
                  <a:cubicBezTo>
                    <a:pt x="688" y="715"/>
                    <a:pt x="688" y="715"/>
                    <a:pt x="688" y="715"/>
                  </a:cubicBezTo>
                  <a:cubicBezTo>
                    <a:pt x="727" y="715"/>
                    <a:pt x="727" y="715"/>
                    <a:pt x="727" y="715"/>
                  </a:cubicBezTo>
                  <a:cubicBezTo>
                    <a:pt x="730" y="715"/>
                    <a:pt x="730" y="715"/>
                    <a:pt x="730" y="715"/>
                  </a:cubicBezTo>
                  <a:cubicBezTo>
                    <a:pt x="965" y="715"/>
                    <a:pt x="965" y="715"/>
                    <a:pt x="965" y="715"/>
                  </a:cubicBezTo>
                  <a:cubicBezTo>
                    <a:pt x="910" y="905"/>
                    <a:pt x="910" y="905"/>
                    <a:pt x="910" y="905"/>
                  </a:cubicBezTo>
                  <a:cubicBezTo>
                    <a:pt x="1035" y="905"/>
                    <a:pt x="1035" y="905"/>
                    <a:pt x="1035" y="905"/>
                  </a:cubicBezTo>
                  <a:cubicBezTo>
                    <a:pt x="1088" y="715"/>
                    <a:pt x="1088" y="715"/>
                    <a:pt x="1088" y="715"/>
                  </a:cubicBezTo>
                  <a:cubicBezTo>
                    <a:pt x="1145" y="715"/>
                    <a:pt x="1145" y="715"/>
                    <a:pt x="1145" y="715"/>
                  </a:cubicBezTo>
                  <a:cubicBezTo>
                    <a:pt x="1146" y="905"/>
                    <a:pt x="1146" y="905"/>
                    <a:pt x="1146" y="905"/>
                  </a:cubicBezTo>
                  <a:cubicBezTo>
                    <a:pt x="1252" y="905"/>
                    <a:pt x="1252" y="905"/>
                    <a:pt x="1252" y="905"/>
                  </a:cubicBezTo>
                  <a:cubicBezTo>
                    <a:pt x="1372" y="715"/>
                    <a:pt x="1372" y="715"/>
                    <a:pt x="1372" y="715"/>
                  </a:cubicBezTo>
                  <a:cubicBezTo>
                    <a:pt x="1451" y="715"/>
                    <a:pt x="1451" y="715"/>
                    <a:pt x="1451" y="715"/>
                  </a:cubicBezTo>
                  <a:cubicBezTo>
                    <a:pt x="1410" y="905"/>
                    <a:pt x="1410" y="905"/>
                    <a:pt x="1410" y="905"/>
                  </a:cubicBezTo>
                  <a:cubicBezTo>
                    <a:pt x="1534" y="905"/>
                    <a:pt x="1534" y="905"/>
                    <a:pt x="1534" y="905"/>
                  </a:cubicBezTo>
                  <a:cubicBezTo>
                    <a:pt x="1574" y="715"/>
                    <a:pt x="1574" y="715"/>
                    <a:pt x="1574" y="715"/>
                  </a:cubicBezTo>
                  <a:cubicBezTo>
                    <a:pt x="1645" y="715"/>
                    <a:pt x="1645" y="715"/>
                    <a:pt x="1645" y="715"/>
                  </a:cubicBezTo>
                  <a:cubicBezTo>
                    <a:pt x="1643" y="774"/>
                    <a:pt x="1658" y="827"/>
                    <a:pt x="1697" y="863"/>
                  </a:cubicBezTo>
                  <a:cubicBezTo>
                    <a:pt x="1745" y="907"/>
                    <a:pt x="1818" y="916"/>
                    <a:pt x="1872" y="916"/>
                  </a:cubicBezTo>
                  <a:cubicBezTo>
                    <a:pt x="1947" y="916"/>
                    <a:pt x="2024" y="905"/>
                    <a:pt x="2102" y="888"/>
                  </a:cubicBezTo>
                  <a:cubicBezTo>
                    <a:pt x="2145" y="715"/>
                    <a:pt x="2145" y="715"/>
                    <a:pt x="2145" y="715"/>
                  </a:cubicBezTo>
                  <a:cubicBezTo>
                    <a:pt x="2285" y="715"/>
                    <a:pt x="2285" y="715"/>
                    <a:pt x="2285" y="715"/>
                  </a:cubicBezTo>
                  <a:cubicBezTo>
                    <a:pt x="2285" y="0"/>
                    <a:pt x="2285" y="0"/>
                    <a:pt x="2285" y="0"/>
                  </a:cubicBezTo>
                  <a:cubicBezTo>
                    <a:pt x="1778" y="0"/>
                    <a:pt x="1778" y="0"/>
                    <a:pt x="1778" y="0"/>
                  </a:cubicBezTo>
                  <a:cubicBezTo>
                    <a:pt x="1778" y="0"/>
                    <a:pt x="1778" y="0"/>
                    <a:pt x="1778" y="0"/>
                  </a:cubicBezTo>
                  <a:close/>
                  <a:moveTo>
                    <a:pt x="222" y="1195"/>
                  </a:moveTo>
                  <a:cubicBezTo>
                    <a:pt x="203" y="1286"/>
                    <a:pt x="203" y="1286"/>
                    <a:pt x="203" y="1286"/>
                  </a:cubicBezTo>
                  <a:cubicBezTo>
                    <a:pt x="200" y="1299"/>
                    <a:pt x="196" y="1320"/>
                    <a:pt x="220" y="1320"/>
                  </a:cubicBezTo>
                  <a:cubicBezTo>
                    <a:pt x="249" y="1320"/>
                    <a:pt x="253" y="1298"/>
                    <a:pt x="259" y="1272"/>
                  </a:cubicBezTo>
                  <a:cubicBezTo>
                    <a:pt x="275" y="1195"/>
                    <a:pt x="275" y="1195"/>
                    <a:pt x="275" y="1195"/>
                  </a:cubicBezTo>
                  <a:cubicBezTo>
                    <a:pt x="321" y="1195"/>
                    <a:pt x="321" y="1195"/>
                    <a:pt x="321" y="1195"/>
                  </a:cubicBezTo>
                  <a:cubicBezTo>
                    <a:pt x="300" y="1296"/>
                    <a:pt x="300" y="1296"/>
                    <a:pt x="300" y="1296"/>
                  </a:cubicBezTo>
                  <a:cubicBezTo>
                    <a:pt x="294" y="1329"/>
                    <a:pt x="293" y="1333"/>
                    <a:pt x="292" y="1337"/>
                  </a:cubicBezTo>
                  <a:cubicBezTo>
                    <a:pt x="292" y="1341"/>
                    <a:pt x="291" y="1344"/>
                    <a:pt x="291" y="1348"/>
                  </a:cubicBezTo>
                  <a:cubicBezTo>
                    <a:pt x="247" y="1348"/>
                    <a:pt x="247" y="1348"/>
                    <a:pt x="247" y="1348"/>
                  </a:cubicBezTo>
                  <a:cubicBezTo>
                    <a:pt x="250" y="1328"/>
                    <a:pt x="250" y="1328"/>
                    <a:pt x="250" y="1328"/>
                  </a:cubicBezTo>
                  <a:cubicBezTo>
                    <a:pt x="244" y="1334"/>
                    <a:pt x="229" y="1352"/>
                    <a:pt x="200" y="1352"/>
                  </a:cubicBezTo>
                  <a:cubicBezTo>
                    <a:pt x="179" y="1352"/>
                    <a:pt x="164" y="1343"/>
                    <a:pt x="158" y="1331"/>
                  </a:cubicBezTo>
                  <a:cubicBezTo>
                    <a:pt x="151" y="1319"/>
                    <a:pt x="155" y="1297"/>
                    <a:pt x="157" y="1290"/>
                  </a:cubicBezTo>
                  <a:cubicBezTo>
                    <a:pt x="177" y="1195"/>
                    <a:pt x="177" y="1195"/>
                    <a:pt x="177" y="1195"/>
                  </a:cubicBezTo>
                  <a:cubicBezTo>
                    <a:pt x="222" y="1195"/>
                    <a:pt x="222" y="1195"/>
                    <a:pt x="222" y="1195"/>
                  </a:cubicBezTo>
                  <a:cubicBezTo>
                    <a:pt x="222" y="1195"/>
                    <a:pt x="222" y="1195"/>
                    <a:pt x="222" y="1195"/>
                  </a:cubicBezTo>
                  <a:close/>
                  <a:moveTo>
                    <a:pt x="514" y="1225"/>
                  </a:moveTo>
                  <a:cubicBezTo>
                    <a:pt x="550" y="1225"/>
                    <a:pt x="550" y="1225"/>
                    <a:pt x="550" y="1225"/>
                  </a:cubicBezTo>
                  <a:cubicBezTo>
                    <a:pt x="556" y="1196"/>
                    <a:pt x="556" y="1196"/>
                    <a:pt x="556" y="1196"/>
                  </a:cubicBezTo>
                  <a:cubicBezTo>
                    <a:pt x="520" y="1196"/>
                    <a:pt x="520" y="1196"/>
                    <a:pt x="520" y="1196"/>
                  </a:cubicBezTo>
                  <a:cubicBezTo>
                    <a:pt x="530" y="1149"/>
                    <a:pt x="530" y="1149"/>
                    <a:pt x="530" y="1149"/>
                  </a:cubicBezTo>
                  <a:cubicBezTo>
                    <a:pt x="482" y="1166"/>
                    <a:pt x="482" y="1166"/>
                    <a:pt x="482" y="1166"/>
                  </a:cubicBezTo>
                  <a:cubicBezTo>
                    <a:pt x="475" y="1196"/>
                    <a:pt x="475" y="1196"/>
                    <a:pt x="475" y="1196"/>
                  </a:cubicBezTo>
                  <a:cubicBezTo>
                    <a:pt x="414" y="1196"/>
                    <a:pt x="414" y="1196"/>
                    <a:pt x="414" y="1196"/>
                  </a:cubicBezTo>
                  <a:cubicBezTo>
                    <a:pt x="424" y="1149"/>
                    <a:pt x="424" y="1149"/>
                    <a:pt x="424" y="1149"/>
                  </a:cubicBezTo>
                  <a:cubicBezTo>
                    <a:pt x="376" y="1166"/>
                    <a:pt x="376" y="1166"/>
                    <a:pt x="376" y="1166"/>
                  </a:cubicBezTo>
                  <a:cubicBezTo>
                    <a:pt x="369" y="1196"/>
                    <a:pt x="369" y="1196"/>
                    <a:pt x="369" y="1196"/>
                  </a:cubicBezTo>
                  <a:cubicBezTo>
                    <a:pt x="340" y="1196"/>
                    <a:pt x="340" y="1196"/>
                    <a:pt x="340" y="1196"/>
                  </a:cubicBezTo>
                  <a:cubicBezTo>
                    <a:pt x="333" y="1225"/>
                    <a:pt x="333" y="1225"/>
                    <a:pt x="333" y="1225"/>
                  </a:cubicBezTo>
                  <a:cubicBezTo>
                    <a:pt x="363" y="1225"/>
                    <a:pt x="363" y="1225"/>
                    <a:pt x="363" y="1225"/>
                  </a:cubicBezTo>
                  <a:cubicBezTo>
                    <a:pt x="345" y="1310"/>
                    <a:pt x="345" y="1310"/>
                    <a:pt x="345" y="1310"/>
                  </a:cubicBezTo>
                  <a:cubicBezTo>
                    <a:pt x="342" y="1322"/>
                    <a:pt x="336" y="1351"/>
                    <a:pt x="382" y="1351"/>
                  </a:cubicBezTo>
                  <a:cubicBezTo>
                    <a:pt x="389" y="1351"/>
                    <a:pt x="402" y="1350"/>
                    <a:pt x="417" y="1346"/>
                  </a:cubicBezTo>
                  <a:cubicBezTo>
                    <a:pt x="424" y="1317"/>
                    <a:pt x="424" y="1317"/>
                    <a:pt x="424" y="1317"/>
                  </a:cubicBezTo>
                  <a:cubicBezTo>
                    <a:pt x="418" y="1317"/>
                    <a:pt x="415" y="1317"/>
                    <a:pt x="408" y="1317"/>
                  </a:cubicBezTo>
                  <a:cubicBezTo>
                    <a:pt x="388" y="1317"/>
                    <a:pt x="391" y="1309"/>
                    <a:pt x="393" y="1295"/>
                  </a:cubicBezTo>
                  <a:cubicBezTo>
                    <a:pt x="408" y="1225"/>
                    <a:pt x="408" y="1225"/>
                    <a:pt x="408" y="1225"/>
                  </a:cubicBezTo>
                  <a:cubicBezTo>
                    <a:pt x="469" y="1225"/>
                    <a:pt x="469" y="1225"/>
                    <a:pt x="469" y="1225"/>
                  </a:cubicBezTo>
                  <a:cubicBezTo>
                    <a:pt x="451" y="1310"/>
                    <a:pt x="451" y="1310"/>
                    <a:pt x="451" y="1310"/>
                  </a:cubicBezTo>
                  <a:cubicBezTo>
                    <a:pt x="448" y="1322"/>
                    <a:pt x="442" y="1351"/>
                    <a:pt x="488" y="1351"/>
                  </a:cubicBezTo>
                  <a:cubicBezTo>
                    <a:pt x="495" y="1351"/>
                    <a:pt x="508" y="1350"/>
                    <a:pt x="523" y="1346"/>
                  </a:cubicBezTo>
                  <a:cubicBezTo>
                    <a:pt x="530" y="1317"/>
                    <a:pt x="530" y="1317"/>
                    <a:pt x="530" y="1317"/>
                  </a:cubicBezTo>
                  <a:cubicBezTo>
                    <a:pt x="524" y="1317"/>
                    <a:pt x="521" y="1317"/>
                    <a:pt x="514" y="1317"/>
                  </a:cubicBezTo>
                  <a:cubicBezTo>
                    <a:pt x="494" y="1317"/>
                    <a:pt x="496" y="1309"/>
                    <a:pt x="499" y="1295"/>
                  </a:cubicBezTo>
                  <a:cubicBezTo>
                    <a:pt x="514" y="1225"/>
                    <a:pt x="514" y="1225"/>
                    <a:pt x="514" y="1225"/>
                  </a:cubicBezTo>
                  <a:cubicBezTo>
                    <a:pt x="514" y="1225"/>
                    <a:pt x="514" y="1225"/>
                    <a:pt x="514" y="1225"/>
                  </a:cubicBezTo>
                  <a:close/>
                  <a:moveTo>
                    <a:pt x="579" y="1194"/>
                  </a:moveTo>
                  <a:cubicBezTo>
                    <a:pt x="624" y="1194"/>
                    <a:pt x="624" y="1194"/>
                    <a:pt x="624" y="1194"/>
                  </a:cubicBezTo>
                  <a:cubicBezTo>
                    <a:pt x="591" y="1348"/>
                    <a:pt x="591" y="1348"/>
                    <a:pt x="591" y="1348"/>
                  </a:cubicBezTo>
                  <a:cubicBezTo>
                    <a:pt x="546" y="1348"/>
                    <a:pt x="546" y="1348"/>
                    <a:pt x="546" y="1348"/>
                  </a:cubicBezTo>
                  <a:cubicBezTo>
                    <a:pt x="579" y="1194"/>
                    <a:pt x="579" y="1194"/>
                    <a:pt x="579" y="1194"/>
                  </a:cubicBezTo>
                  <a:cubicBezTo>
                    <a:pt x="579" y="1194"/>
                    <a:pt x="579" y="1194"/>
                    <a:pt x="579" y="1194"/>
                  </a:cubicBezTo>
                  <a:close/>
                  <a:moveTo>
                    <a:pt x="591" y="1129"/>
                  </a:moveTo>
                  <a:cubicBezTo>
                    <a:pt x="640" y="1129"/>
                    <a:pt x="640" y="1129"/>
                    <a:pt x="640" y="1129"/>
                  </a:cubicBezTo>
                  <a:cubicBezTo>
                    <a:pt x="631" y="1168"/>
                    <a:pt x="631" y="1168"/>
                    <a:pt x="631" y="1168"/>
                  </a:cubicBezTo>
                  <a:cubicBezTo>
                    <a:pt x="583" y="1168"/>
                    <a:pt x="583" y="1168"/>
                    <a:pt x="583" y="1168"/>
                  </a:cubicBezTo>
                  <a:cubicBezTo>
                    <a:pt x="591" y="1129"/>
                    <a:pt x="591" y="1129"/>
                    <a:pt x="591" y="1129"/>
                  </a:cubicBezTo>
                  <a:cubicBezTo>
                    <a:pt x="591" y="1129"/>
                    <a:pt x="591" y="1129"/>
                    <a:pt x="591" y="1129"/>
                  </a:cubicBezTo>
                  <a:close/>
                  <a:moveTo>
                    <a:pt x="653" y="1222"/>
                  </a:moveTo>
                  <a:cubicBezTo>
                    <a:pt x="654" y="1221"/>
                    <a:pt x="657" y="1205"/>
                    <a:pt x="659" y="1194"/>
                  </a:cubicBezTo>
                  <a:cubicBezTo>
                    <a:pt x="702" y="1194"/>
                    <a:pt x="702" y="1194"/>
                    <a:pt x="702" y="1194"/>
                  </a:cubicBezTo>
                  <a:cubicBezTo>
                    <a:pt x="698" y="1217"/>
                    <a:pt x="698" y="1217"/>
                    <a:pt x="698" y="1217"/>
                  </a:cubicBezTo>
                  <a:cubicBezTo>
                    <a:pt x="704" y="1210"/>
                    <a:pt x="720" y="1191"/>
                    <a:pt x="753" y="1191"/>
                  </a:cubicBezTo>
                  <a:cubicBezTo>
                    <a:pt x="784" y="1191"/>
                    <a:pt x="793" y="1209"/>
                    <a:pt x="794" y="1220"/>
                  </a:cubicBezTo>
                  <a:cubicBezTo>
                    <a:pt x="796" y="1229"/>
                    <a:pt x="795" y="1236"/>
                    <a:pt x="789" y="1265"/>
                  </a:cubicBezTo>
                  <a:cubicBezTo>
                    <a:pt x="771" y="1348"/>
                    <a:pt x="771" y="1348"/>
                    <a:pt x="771" y="1348"/>
                  </a:cubicBezTo>
                  <a:cubicBezTo>
                    <a:pt x="725" y="1348"/>
                    <a:pt x="725" y="1348"/>
                    <a:pt x="725" y="1348"/>
                  </a:cubicBezTo>
                  <a:cubicBezTo>
                    <a:pt x="746" y="1253"/>
                    <a:pt x="746" y="1253"/>
                    <a:pt x="746" y="1253"/>
                  </a:cubicBezTo>
                  <a:cubicBezTo>
                    <a:pt x="747" y="1246"/>
                    <a:pt x="748" y="1241"/>
                    <a:pt x="746" y="1236"/>
                  </a:cubicBezTo>
                  <a:cubicBezTo>
                    <a:pt x="745" y="1230"/>
                    <a:pt x="739" y="1223"/>
                    <a:pt x="728" y="1223"/>
                  </a:cubicBezTo>
                  <a:cubicBezTo>
                    <a:pt x="718" y="1223"/>
                    <a:pt x="708" y="1227"/>
                    <a:pt x="702" y="1235"/>
                  </a:cubicBezTo>
                  <a:cubicBezTo>
                    <a:pt x="698" y="1239"/>
                    <a:pt x="694" y="1246"/>
                    <a:pt x="691" y="1258"/>
                  </a:cubicBezTo>
                  <a:cubicBezTo>
                    <a:pt x="672" y="1348"/>
                    <a:pt x="672" y="1348"/>
                    <a:pt x="672" y="1348"/>
                  </a:cubicBezTo>
                  <a:cubicBezTo>
                    <a:pt x="627" y="1348"/>
                    <a:pt x="627" y="1348"/>
                    <a:pt x="627" y="1348"/>
                  </a:cubicBezTo>
                  <a:cubicBezTo>
                    <a:pt x="653" y="1222"/>
                    <a:pt x="653" y="1222"/>
                    <a:pt x="653" y="1222"/>
                  </a:cubicBezTo>
                  <a:cubicBezTo>
                    <a:pt x="653" y="1222"/>
                    <a:pt x="653" y="1222"/>
                    <a:pt x="653" y="1222"/>
                  </a:cubicBezTo>
                  <a:close/>
                  <a:moveTo>
                    <a:pt x="985" y="1196"/>
                  </a:moveTo>
                  <a:cubicBezTo>
                    <a:pt x="981" y="1207"/>
                    <a:pt x="978" y="1218"/>
                    <a:pt x="975" y="1233"/>
                  </a:cubicBezTo>
                  <a:cubicBezTo>
                    <a:pt x="951" y="1346"/>
                    <a:pt x="951" y="1346"/>
                    <a:pt x="951" y="1346"/>
                  </a:cubicBezTo>
                  <a:cubicBezTo>
                    <a:pt x="939" y="1403"/>
                    <a:pt x="891" y="1409"/>
                    <a:pt x="861" y="1409"/>
                  </a:cubicBezTo>
                  <a:cubicBezTo>
                    <a:pt x="839" y="1409"/>
                    <a:pt x="797" y="1406"/>
                    <a:pt x="804" y="1359"/>
                  </a:cubicBezTo>
                  <a:cubicBezTo>
                    <a:pt x="847" y="1359"/>
                    <a:pt x="847" y="1359"/>
                    <a:pt x="847" y="1359"/>
                  </a:cubicBezTo>
                  <a:cubicBezTo>
                    <a:pt x="847" y="1362"/>
                    <a:pt x="847" y="1367"/>
                    <a:pt x="850" y="1372"/>
                  </a:cubicBezTo>
                  <a:cubicBezTo>
                    <a:pt x="852" y="1376"/>
                    <a:pt x="858" y="1380"/>
                    <a:pt x="869" y="1380"/>
                  </a:cubicBezTo>
                  <a:cubicBezTo>
                    <a:pt x="883" y="1380"/>
                    <a:pt x="896" y="1374"/>
                    <a:pt x="902" y="1360"/>
                  </a:cubicBezTo>
                  <a:cubicBezTo>
                    <a:pt x="905" y="1353"/>
                    <a:pt x="906" y="1347"/>
                    <a:pt x="912" y="1324"/>
                  </a:cubicBezTo>
                  <a:cubicBezTo>
                    <a:pt x="893" y="1343"/>
                    <a:pt x="877" y="1345"/>
                    <a:pt x="866" y="1345"/>
                  </a:cubicBezTo>
                  <a:cubicBezTo>
                    <a:pt x="822" y="1345"/>
                    <a:pt x="809" y="1307"/>
                    <a:pt x="817" y="1270"/>
                  </a:cubicBezTo>
                  <a:cubicBezTo>
                    <a:pt x="825" y="1231"/>
                    <a:pt x="855" y="1194"/>
                    <a:pt x="899" y="1194"/>
                  </a:cubicBezTo>
                  <a:cubicBezTo>
                    <a:pt x="927" y="1194"/>
                    <a:pt x="934" y="1209"/>
                    <a:pt x="937" y="1216"/>
                  </a:cubicBezTo>
                  <a:cubicBezTo>
                    <a:pt x="943" y="1196"/>
                    <a:pt x="943" y="1196"/>
                    <a:pt x="943" y="1196"/>
                  </a:cubicBezTo>
                  <a:cubicBezTo>
                    <a:pt x="985" y="1196"/>
                    <a:pt x="985" y="1196"/>
                    <a:pt x="985" y="1196"/>
                  </a:cubicBezTo>
                  <a:cubicBezTo>
                    <a:pt x="985" y="1196"/>
                    <a:pt x="985" y="1196"/>
                    <a:pt x="985" y="1196"/>
                  </a:cubicBezTo>
                  <a:close/>
                  <a:moveTo>
                    <a:pt x="883" y="1315"/>
                  </a:moveTo>
                  <a:cubicBezTo>
                    <a:pt x="914" y="1315"/>
                    <a:pt x="922" y="1277"/>
                    <a:pt x="924" y="1271"/>
                  </a:cubicBezTo>
                  <a:cubicBezTo>
                    <a:pt x="927" y="1253"/>
                    <a:pt x="930" y="1224"/>
                    <a:pt x="903" y="1224"/>
                  </a:cubicBezTo>
                  <a:cubicBezTo>
                    <a:pt x="886" y="1224"/>
                    <a:pt x="869" y="1237"/>
                    <a:pt x="862" y="1270"/>
                  </a:cubicBezTo>
                  <a:cubicBezTo>
                    <a:pt x="861" y="1277"/>
                    <a:pt x="853" y="1315"/>
                    <a:pt x="883" y="1315"/>
                  </a:cubicBezTo>
                  <a:moveTo>
                    <a:pt x="1164" y="1346"/>
                  </a:moveTo>
                  <a:cubicBezTo>
                    <a:pt x="1149" y="1350"/>
                    <a:pt x="1136" y="1351"/>
                    <a:pt x="1129" y="1351"/>
                  </a:cubicBezTo>
                  <a:cubicBezTo>
                    <a:pt x="1083" y="1351"/>
                    <a:pt x="1089" y="1322"/>
                    <a:pt x="1092" y="1310"/>
                  </a:cubicBezTo>
                  <a:cubicBezTo>
                    <a:pt x="1110" y="1225"/>
                    <a:pt x="1110" y="1225"/>
                    <a:pt x="1110" y="1225"/>
                  </a:cubicBezTo>
                  <a:cubicBezTo>
                    <a:pt x="1080" y="1225"/>
                    <a:pt x="1080" y="1225"/>
                    <a:pt x="1080" y="1225"/>
                  </a:cubicBezTo>
                  <a:cubicBezTo>
                    <a:pt x="1087" y="1196"/>
                    <a:pt x="1087" y="1196"/>
                    <a:pt x="1087" y="1196"/>
                  </a:cubicBezTo>
                  <a:cubicBezTo>
                    <a:pt x="1116" y="1196"/>
                    <a:pt x="1116" y="1196"/>
                    <a:pt x="1116" y="1196"/>
                  </a:cubicBezTo>
                  <a:cubicBezTo>
                    <a:pt x="1123" y="1166"/>
                    <a:pt x="1123" y="1166"/>
                    <a:pt x="1123" y="1166"/>
                  </a:cubicBezTo>
                  <a:cubicBezTo>
                    <a:pt x="1171" y="1149"/>
                    <a:pt x="1171" y="1149"/>
                    <a:pt x="1171" y="1149"/>
                  </a:cubicBezTo>
                  <a:cubicBezTo>
                    <a:pt x="1161" y="1196"/>
                    <a:pt x="1161" y="1196"/>
                    <a:pt x="1161" y="1196"/>
                  </a:cubicBezTo>
                  <a:cubicBezTo>
                    <a:pt x="1198" y="1196"/>
                    <a:pt x="1198" y="1196"/>
                    <a:pt x="1198" y="1196"/>
                  </a:cubicBezTo>
                  <a:cubicBezTo>
                    <a:pt x="1191" y="1225"/>
                    <a:pt x="1191" y="1225"/>
                    <a:pt x="1191" y="1225"/>
                  </a:cubicBezTo>
                  <a:cubicBezTo>
                    <a:pt x="1155" y="1225"/>
                    <a:pt x="1155" y="1225"/>
                    <a:pt x="1155" y="1225"/>
                  </a:cubicBezTo>
                  <a:cubicBezTo>
                    <a:pt x="1140" y="1295"/>
                    <a:pt x="1140" y="1295"/>
                    <a:pt x="1140" y="1295"/>
                  </a:cubicBezTo>
                  <a:cubicBezTo>
                    <a:pt x="1137" y="1309"/>
                    <a:pt x="1135" y="1317"/>
                    <a:pt x="1155" y="1317"/>
                  </a:cubicBezTo>
                  <a:cubicBezTo>
                    <a:pt x="1162" y="1317"/>
                    <a:pt x="1165" y="1317"/>
                    <a:pt x="1171" y="1317"/>
                  </a:cubicBezTo>
                  <a:cubicBezTo>
                    <a:pt x="1164" y="1346"/>
                    <a:pt x="1164" y="1346"/>
                    <a:pt x="1164" y="1346"/>
                  </a:cubicBezTo>
                  <a:cubicBezTo>
                    <a:pt x="1164" y="1346"/>
                    <a:pt x="1164" y="1346"/>
                    <a:pt x="1164" y="1346"/>
                  </a:cubicBezTo>
                  <a:close/>
                  <a:moveTo>
                    <a:pt x="1235" y="1129"/>
                  </a:moveTo>
                  <a:cubicBezTo>
                    <a:pt x="1280" y="1129"/>
                    <a:pt x="1280" y="1129"/>
                    <a:pt x="1280" y="1129"/>
                  </a:cubicBezTo>
                  <a:cubicBezTo>
                    <a:pt x="1261" y="1216"/>
                    <a:pt x="1261" y="1216"/>
                    <a:pt x="1261" y="1216"/>
                  </a:cubicBezTo>
                  <a:cubicBezTo>
                    <a:pt x="1268" y="1208"/>
                    <a:pt x="1283" y="1193"/>
                    <a:pt x="1311" y="1193"/>
                  </a:cubicBezTo>
                  <a:cubicBezTo>
                    <a:pt x="1334" y="1193"/>
                    <a:pt x="1346" y="1204"/>
                    <a:pt x="1351" y="1214"/>
                  </a:cubicBezTo>
                  <a:cubicBezTo>
                    <a:pt x="1355" y="1221"/>
                    <a:pt x="1356" y="1235"/>
                    <a:pt x="1352" y="1255"/>
                  </a:cubicBezTo>
                  <a:cubicBezTo>
                    <a:pt x="1332" y="1348"/>
                    <a:pt x="1332" y="1348"/>
                    <a:pt x="1332" y="1348"/>
                  </a:cubicBezTo>
                  <a:cubicBezTo>
                    <a:pt x="1288" y="1348"/>
                    <a:pt x="1288" y="1348"/>
                    <a:pt x="1288" y="1348"/>
                  </a:cubicBezTo>
                  <a:cubicBezTo>
                    <a:pt x="1307" y="1256"/>
                    <a:pt x="1307" y="1256"/>
                    <a:pt x="1307" y="1256"/>
                  </a:cubicBezTo>
                  <a:cubicBezTo>
                    <a:pt x="1309" y="1248"/>
                    <a:pt x="1314" y="1223"/>
                    <a:pt x="1289" y="1223"/>
                  </a:cubicBezTo>
                  <a:cubicBezTo>
                    <a:pt x="1276" y="1223"/>
                    <a:pt x="1259" y="1230"/>
                    <a:pt x="1253" y="1254"/>
                  </a:cubicBezTo>
                  <a:cubicBezTo>
                    <a:pt x="1234" y="1348"/>
                    <a:pt x="1234" y="1348"/>
                    <a:pt x="1234" y="1348"/>
                  </a:cubicBezTo>
                  <a:cubicBezTo>
                    <a:pt x="1189" y="1348"/>
                    <a:pt x="1189" y="1348"/>
                    <a:pt x="1189" y="1348"/>
                  </a:cubicBezTo>
                  <a:cubicBezTo>
                    <a:pt x="1235" y="1129"/>
                    <a:pt x="1235" y="1129"/>
                    <a:pt x="1235" y="1129"/>
                  </a:cubicBezTo>
                  <a:cubicBezTo>
                    <a:pt x="1235" y="1129"/>
                    <a:pt x="1235" y="1129"/>
                    <a:pt x="1235" y="1129"/>
                  </a:cubicBezTo>
                  <a:close/>
                  <a:moveTo>
                    <a:pt x="1387" y="1232"/>
                  </a:moveTo>
                  <a:cubicBezTo>
                    <a:pt x="1389" y="1225"/>
                    <a:pt x="1392" y="1203"/>
                    <a:pt x="1393" y="1194"/>
                  </a:cubicBezTo>
                  <a:cubicBezTo>
                    <a:pt x="1435" y="1194"/>
                    <a:pt x="1435" y="1194"/>
                    <a:pt x="1435" y="1194"/>
                  </a:cubicBezTo>
                  <a:cubicBezTo>
                    <a:pt x="1430" y="1223"/>
                    <a:pt x="1430" y="1223"/>
                    <a:pt x="1430" y="1223"/>
                  </a:cubicBezTo>
                  <a:cubicBezTo>
                    <a:pt x="1438" y="1211"/>
                    <a:pt x="1452" y="1192"/>
                    <a:pt x="1489" y="1194"/>
                  </a:cubicBezTo>
                  <a:cubicBezTo>
                    <a:pt x="1480" y="1234"/>
                    <a:pt x="1480" y="1234"/>
                    <a:pt x="1480" y="1234"/>
                  </a:cubicBezTo>
                  <a:cubicBezTo>
                    <a:pt x="1435" y="1230"/>
                    <a:pt x="1428" y="1253"/>
                    <a:pt x="1424" y="1273"/>
                  </a:cubicBezTo>
                  <a:cubicBezTo>
                    <a:pt x="1408" y="1348"/>
                    <a:pt x="1408" y="1348"/>
                    <a:pt x="1408" y="1348"/>
                  </a:cubicBezTo>
                  <a:cubicBezTo>
                    <a:pt x="1363" y="1348"/>
                    <a:pt x="1363" y="1348"/>
                    <a:pt x="1363" y="1348"/>
                  </a:cubicBezTo>
                  <a:cubicBezTo>
                    <a:pt x="1387" y="1232"/>
                    <a:pt x="1387" y="1232"/>
                    <a:pt x="1387" y="1232"/>
                  </a:cubicBezTo>
                  <a:cubicBezTo>
                    <a:pt x="1387" y="1232"/>
                    <a:pt x="1387" y="1232"/>
                    <a:pt x="1387" y="1232"/>
                  </a:cubicBezTo>
                  <a:close/>
                  <a:moveTo>
                    <a:pt x="1582" y="1191"/>
                  </a:moveTo>
                  <a:cubicBezTo>
                    <a:pt x="1637" y="1191"/>
                    <a:pt x="1654" y="1229"/>
                    <a:pt x="1644" y="1271"/>
                  </a:cubicBezTo>
                  <a:cubicBezTo>
                    <a:pt x="1635" y="1315"/>
                    <a:pt x="1602" y="1353"/>
                    <a:pt x="1546" y="1353"/>
                  </a:cubicBezTo>
                  <a:cubicBezTo>
                    <a:pt x="1503" y="1353"/>
                    <a:pt x="1474" y="1326"/>
                    <a:pt x="1485" y="1273"/>
                  </a:cubicBezTo>
                  <a:cubicBezTo>
                    <a:pt x="1493" y="1236"/>
                    <a:pt x="1521" y="1191"/>
                    <a:pt x="1582" y="1191"/>
                  </a:cubicBezTo>
                  <a:moveTo>
                    <a:pt x="1555" y="1322"/>
                  </a:moveTo>
                  <a:cubicBezTo>
                    <a:pt x="1574" y="1322"/>
                    <a:pt x="1590" y="1310"/>
                    <a:pt x="1599" y="1270"/>
                  </a:cubicBezTo>
                  <a:cubicBezTo>
                    <a:pt x="1603" y="1250"/>
                    <a:pt x="1605" y="1221"/>
                    <a:pt x="1575" y="1221"/>
                  </a:cubicBezTo>
                  <a:cubicBezTo>
                    <a:pt x="1543" y="1221"/>
                    <a:pt x="1534" y="1259"/>
                    <a:pt x="1531" y="1273"/>
                  </a:cubicBezTo>
                  <a:cubicBezTo>
                    <a:pt x="1524" y="1307"/>
                    <a:pt x="1532" y="1322"/>
                    <a:pt x="1555" y="1322"/>
                  </a:cubicBezTo>
                  <a:moveTo>
                    <a:pt x="1734" y="1195"/>
                  </a:moveTo>
                  <a:cubicBezTo>
                    <a:pt x="1714" y="1286"/>
                    <a:pt x="1714" y="1286"/>
                    <a:pt x="1714" y="1286"/>
                  </a:cubicBezTo>
                  <a:cubicBezTo>
                    <a:pt x="1711" y="1299"/>
                    <a:pt x="1707" y="1320"/>
                    <a:pt x="1731" y="1320"/>
                  </a:cubicBezTo>
                  <a:cubicBezTo>
                    <a:pt x="1760" y="1320"/>
                    <a:pt x="1765" y="1298"/>
                    <a:pt x="1770" y="1272"/>
                  </a:cubicBezTo>
                  <a:cubicBezTo>
                    <a:pt x="1786" y="1195"/>
                    <a:pt x="1786" y="1195"/>
                    <a:pt x="1786" y="1195"/>
                  </a:cubicBezTo>
                  <a:cubicBezTo>
                    <a:pt x="1833" y="1195"/>
                    <a:pt x="1833" y="1195"/>
                    <a:pt x="1833" y="1195"/>
                  </a:cubicBezTo>
                  <a:cubicBezTo>
                    <a:pt x="1811" y="1296"/>
                    <a:pt x="1811" y="1296"/>
                    <a:pt x="1811" y="1296"/>
                  </a:cubicBezTo>
                  <a:cubicBezTo>
                    <a:pt x="1805" y="1329"/>
                    <a:pt x="1804" y="1333"/>
                    <a:pt x="1804" y="1337"/>
                  </a:cubicBezTo>
                  <a:cubicBezTo>
                    <a:pt x="1803" y="1341"/>
                    <a:pt x="1802" y="1344"/>
                    <a:pt x="1802" y="1348"/>
                  </a:cubicBezTo>
                  <a:cubicBezTo>
                    <a:pt x="1758" y="1348"/>
                    <a:pt x="1758" y="1348"/>
                    <a:pt x="1758" y="1348"/>
                  </a:cubicBezTo>
                  <a:cubicBezTo>
                    <a:pt x="1761" y="1328"/>
                    <a:pt x="1761" y="1328"/>
                    <a:pt x="1761" y="1328"/>
                  </a:cubicBezTo>
                  <a:cubicBezTo>
                    <a:pt x="1756" y="1334"/>
                    <a:pt x="1740" y="1352"/>
                    <a:pt x="1711" y="1352"/>
                  </a:cubicBezTo>
                  <a:cubicBezTo>
                    <a:pt x="1690" y="1352"/>
                    <a:pt x="1675" y="1343"/>
                    <a:pt x="1669" y="1331"/>
                  </a:cubicBezTo>
                  <a:cubicBezTo>
                    <a:pt x="1662" y="1319"/>
                    <a:pt x="1666" y="1297"/>
                    <a:pt x="1668" y="1290"/>
                  </a:cubicBezTo>
                  <a:cubicBezTo>
                    <a:pt x="1688" y="1195"/>
                    <a:pt x="1688" y="1195"/>
                    <a:pt x="1688" y="1195"/>
                  </a:cubicBezTo>
                  <a:cubicBezTo>
                    <a:pt x="1734" y="1195"/>
                    <a:pt x="1734" y="1195"/>
                    <a:pt x="1734" y="1195"/>
                  </a:cubicBezTo>
                  <a:cubicBezTo>
                    <a:pt x="1734" y="1195"/>
                    <a:pt x="1734" y="1195"/>
                    <a:pt x="1734" y="1195"/>
                  </a:cubicBezTo>
                  <a:close/>
                  <a:moveTo>
                    <a:pt x="2010" y="1196"/>
                  </a:moveTo>
                  <a:cubicBezTo>
                    <a:pt x="2006" y="1207"/>
                    <a:pt x="2003" y="1218"/>
                    <a:pt x="2000" y="1233"/>
                  </a:cubicBezTo>
                  <a:cubicBezTo>
                    <a:pt x="1976" y="1346"/>
                    <a:pt x="1976" y="1346"/>
                    <a:pt x="1976" y="1346"/>
                  </a:cubicBezTo>
                  <a:cubicBezTo>
                    <a:pt x="1964" y="1403"/>
                    <a:pt x="1915" y="1409"/>
                    <a:pt x="1886" y="1409"/>
                  </a:cubicBezTo>
                  <a:cubicBezTo>
                    <a:pt x="1864" y="1409"/>
                    <a:pt x="1822" y="1406"/>
                    <a:pt x="1829" y="1359"/>
                  </a:cubicBezTo>
                  <a:cubicBezTo>
                    <a:pt x="1872" y="1359"/>
                    <a:pt x="1872" y="1359"/>
                    <a:pt x="1872" y="1359"/>
                  </a:cubicBezTo>
                  <a:cubicBezTo>
                    <a:pt x="1872" y="1362"/>
                    <a:pt x="1871" y="1367"/>
                    <a:pt x="1874" y="1372"/>
                  </a:cubicBezTo>
                  <a:cubicBezTo>
                    <a:pt x="1877" y="1376"/>
                    <a:pt x="1883" y="1380"/>
                    <a:pt x="1894" y="1380"/>
                  </a:cubicBezTo>
                  <a:cubicBezTo>
                    <a:pt x="1908" y="1380"/>
                    <a:pt x="1921" y="1374"/>
                    <a:pt x="1926" y="1360"/>
                  </a:cubicBezTo>
                  <a:cubicBezTo>
                    <a:pt x="1930" y="1353"/>
                    <a:pt x="1931" y="1347"/>
                    <a:pt x="1937" y="1324"/>
                  </a:cubicBezTo>
                  <a:cubicBezTo>
                    <a:pt x="1918" y="1343"/>
                    <a:pt x="1901" y="1345"/>
                    <a:pt x="1891" y="1345"/>
                  </a:cubicBezTo>
                  <a:cubicBezTo>
                    <a:pt x="1847" y="1345"/>
                    <a:pt x="1834" y="1307"/>
                    <a:pt x="1842" y="1270"/>
                  </a:cubicBezTo>
                  <a:cubicBezTo>
                    <a:pt x="1850" y="1231"/>
                    <a:pt x="1880" y="1194"/>
                    <a:pt x="1924" y="1194"/>
                  </a:cubicBezTo>
                  <a:cubicBezTo>
                    <a:pt x="1952" y="1194"/>
                    <a:pt x="1959" y="1209"/>
                    <a:pt x="1962" y="1216"/>
                  </a:cubicBezTo>
                  <a:cubicBezTo>
                    <a:pt x="1968" y="1196"/>
                    <a:pt x="1968" y="1196"/>
                    <a:pt x="1968" y="1196"/>
                  </a:cubicBezTo>
                  <a:cubicBezTo>
                    <a:pt x="2010" y="1196"/>
                    <a:pt x="2010" y="1196"/>
                    <a:pt x="2010" y="1196"/>
                  </a:cubicBezTo>
                  <a:cubicBezTo>
                    <a:pt x="2010" y="1196"/>
                    <a:pt x="2010" y="1196"/>
                    <a:pt x="2010" y="1196"/>
                  </a:cubicBezTo>
                  <a:close/>
                  <a:moveTo>
                    <a:pt x="1908" y="1315"/>
                  </a:moveTo>
                  <a:cubicBezTo>
                    <a:pt x="1939" y="1315"/>
                    <a:pt x="1947" y="1277"/>
                    <a:pt x="1948" y="1271"/>
                  </a:cubicBezTo>
                  <a:cubicBezTo>
                    <a:pt x="1952" y="1253"/>
                    <a:pt x="1955" y="1224"/>
                    <a:pt x="1928" y="1224"/>
                  </a:cubicBezTo>
                  <a:cubicBezTo>
                    <a:pt x="1911" y="1224"/>
                    <a:pt x="1894" y="1237"/>
                    <a:pt x="1887" y="1270"/>
                  </a:cubicBezTo>
                  <a:cubicBezTo>
                    <a:pt x="1885" y="1277"/>
                    <a:pt x="1878" y="1315"/>
                    <a:pt x="1908" y="1315"/>
                  </a:cubicBezTo>
                  <a:moveTo>
                    <a:pt x="2058" y="1129"/>
                  </a:moveTo>
                  <a:cubicBezTo>
                    <a:pt x="2102" y="1129"/>
                    <a:pt x="2102" y="1129"/>
                    <a:pt x="2102" y="1129"/>
                  </a:cubicBezTo>
                  <a:cubicBezTo>
                    <a:pt x="2084" y="1216"/>
                    <a:pt x="2084" y="1216"/>
                    <a:pt x="2084" y="1216"/>
                  </a:cubicBezTo>
                  <a:cubicBezTo>
                    <a:pt x="2091" y="1208"/>
                    <a:pt x="2105" y="1193"/>
                    <a:pt x="2133" y="1193"/>
                  </a:cubicBezTo>
                  <a:cubicBezTo>
                    <a:pt x="2156" y="1193"/>
                    <a:pt x="2168" y="1204"/>
                    <a:pt x="2174" y="1214"/>
                  </a:cubicBezTo>
                  <a:cubicBezTo>
                    <a:pt x="2177" y="1221"/>
                    <a:pt x="2179" y="1235"/>
                    <a:pt x="2175" y="1255"/>
                  </a:cubicBezTo>
                  <a:cubicBezTo>
                    <a:pt x="2155" y="1348"/>
                    <a:pt x="2155" y="1348"/>
                    <a:pt x="2155" y="1348"/>
                  </a:cubicBezTo>
                  <a:cubicBezTo>
                    <a:pt x="2110" y="1348"/>
                    <a:pt x="2110" y="1348"/>
                    <a:pt x="2110" y="1348"/>
                  </a:cubicBezTo>
                  <a:cubicBezTo>
                    <a:pt x="2130" y="1256"/>
                    <a:pt x="2130" y="1256"/>
                    <a:pt x="2130" y="1256"/>
                  </a:cubicBezTo>
                  <a:cubicBezTo>
                    <a:pt x="2131" y="1248"/>
                    <a:pt x="2137" y="1223"/>
                    <a:pt x="2112" y="1223"/>
                  </a:cubicBezTo>
                  <a:cubicBezTo>
                    <a:pt x="2099" y="1223"/>
                    <a:pt x="2081" y="1230"/>
                    <a:pt x="2076" y="1254"/>
                  </a:cubicBezTo>
                  <a:cubicBezTo>
                    <a:pt x="2057" y="1348"/>
                    <a:pt x="2057" y="1348"/>
                    <a:pt x="2057" y="1348"/>
                  </a:cubicBezTo>
                  <a:cubicBezTo>
                    <a:pt x="2012" y="1348"/>
                    <a:pt x="2012" y="1348"/>
                    <a:pt x="2012" y="1348"/>
                  </a:cubicBezTo>
                  <a:cubicBezTo>
                    <a:pt x="2058" y="1129"/>
                    <a:pt x="2058" y="1129"/>
                    <a:pt x="2058" y="1129"/>
                  </a:cubicBezTo>
                  <a:cubicBezTo>
                    <a:pt x="2058" y="1129"/>
                    <a:pt x="2058" y="1129"/>
                    <a:pt x="2058" y="1129"/>
                  </a:cubicBezTo>
                  <a:close/>
                  <a:moveTo>
                    <a:pt x="100" y="1249"/>
                  </a:moveTo>
                  <a:cubicBezTo>
                    <a:pt x="101" y="1244"/>
                    <a:pt x="104" y="1221"/>
                    <a:pt x="87" y="1221"/>
                  </a:cubicBezTo>
                  <a:cubicBezTo>
                    <a:pt x="66" y="1221"/>
                    <a:pt x="56" y="1253"/>
                    <a:pt x="53" y="1270"/>
                  </a:cubicBezTo>
                  <a:cubicBezTo>
                    <a:pt x="51" y="1278"/>
                    <a:pt x="46" y="1306"/>
                    <a:pt x="54" y="1317"/>
                  </a:cubicBezTo>
                  <a:cubicBezTo>
                    <a:pt x="57" y="1321"/>
                    <a:pt x="61" y="1322"/>
                    <a:pt x="65" y="1322"/>
                  </a:cubicBezTo>
                  <a:cubicBezTo>
                    <a:pt x="70" y="1322"/>
                    <a:pt x="84" y="1320"/>
                    <a:pt x="92" y="1292"/>
                  </a:cubicBezTo>
                  <a:cubicBezTo>
                    <a:pt x="136" y="1292"/>
                    <a:pt x="136" y="1292"/>
                    <a:pt x="136" y="1292"/>
                  </a:cubicBezTo>
                  <a:cubicBezTo>
                    <a:pt x="133" y="1304"/>
                    <a:pt x="128" y="1323"/>
                    <a:pt x="107" y="1337"/>
                  </a:cubicBezTo>
                  <a:cubicBezTo>
                    <a:pt x="94" y="1347"/>
                    <a:pt x="79" y="1352"/>
                    <a:pt x="60" y="1352"/>
                  </a:cubicBezTo>
                  <a:cubicBezTo>
                    <a:pt x="40" y="1352"/>
                    <a:pt x="23" y="1347"/>
                    <a:pt x="12" y="1331"/>
                  </a:cubicBezTo>
                  <a:cubicBezTo>
                    <a:pt x="2" y="1316"/>
                    <a:pt x="0" y="1296"/>
                    <a:pt x="5" y="1271"/>
                  </a:cubicBezTo>
                  <a:cubicBezTo>
                    <a:pt x="20" y="1201"/>
                    <a:pt x="74" y="1192"/>
                    <a:pt x="94" y="1192"/>
                  </a:cubicBezTo>
                  <a:cubicBezTo>
                    <a:pt x="122" y="1192"/>
                    <a:pt x="153" y="1207"/>
                    <a:pt x="144" y="1249"/>
                  </a:cubicBezTo>
                  <a:cubicBezTo>
                    <a:pt x="100" y="1249"/>
                    <a:pt x="100" y="1249"/>
                    <a:pt x="100" y="1249"/>
                  </a:cubicBezTo>
                  <a:cubicBezTo>
                    <a:pt x="100" y="1249"/>
                    <a:pt x="100" y="1249"/>
                    <a:pt x="100" y="1249"/>
                  </a:cubicBezTo>
                  <a:close/>
                  <a:moveTo>
                    <a:pt x="2378" y="1249"/>
                  </a:moveTo>
                  <a:cubicBezTo>
                    <a:pt x="2379" y="1244"/>
                    <a:pt x="2382" y="1221"/>
                    <a:pt x="2365" y="1221"/>
                  </a:cubicBezTo>
                  <a:cubicBezTo>
                    <a:pt x="2344" y="1221"/>
                    <a:pt x="2335" y="1253"/>
                    <a:pt x="2331" y="1270"/>
                  </a:cubicBezTo>
                  <a:cubicBezTo>
                    <a:pt x="2329" y="1278"/>
                    <a:pt x="2324" y="1306"/>
                    <a:pt x="2332" y="1317"/>
                  </a:cubicBezTo>
                  <a:cubicBezTo>
                    <a:pt x="2335" y="1321"/>
                    <a:pt x="2340" y="1322"/>
                    <a:pt x="2343" y="1322"/>
                  </a:cubicBezTo>
                  <a:cubicBezTo>
                    <a:pt x="2348" y="1322"/>
                    <a:pt x="2362" y="1320"/>
                    <a:pt x="2370" y="1292"/>
                  </a:cubicBezTo>
                  <a:cubicBezTo>
                    <a:pt x="2414" y="1292"/>
                    <a:pt x="2414" y="1292"/>
                    <a:pt x="2414" y="1292"/>
                  </a:cubicBezTo>
                  <a:cubicBezTo>
                    <a:pt x="2411" y="1304"/>
                    <a:pt x="2406" y="1323"/>
                    <a:pt x="2385" y="1337"/>
                  </a:cubicBezTo>
                  <a:cubicBezTo>
                    <a:pt x="2372" y="1347"/>
                    <a:pt x="2357" y="1352"/>
                    <a:pt x="2338" y="1352"/>
                  </a:cubicBezTo>
                  <a:cubicBezTo>
                    <a:pt x="2318" y="1352"/>
                    <a:pt x="2301" y="1347"/>
                    <a:pt x="2290" y="1331"/>
                  </a:cubicBezTo>
                  <a:cubicBezTo>
                    <a:pt x="2280" y="1316"/>
                    <a:pt x="2278" y="1296"/>
                    <a:pt x="2284" y="1271"/>
                  </a:cubicBezTo>
                  <a:cubicBezTo>
                    <a:pt x="2299" y="1201"/>
                    <a:pt x="2352" y="1192"/>
                    <a:pt x="2372" y="1192"/>
                  </a:cubicBezTo>
                  <a:cubicBezTo>
                    <a:pt x="2401" y="1192"/>
                    <a:pt x="2431" y="1207"/>
                    <a:pt x="2423" y="1249"/>
                  </a:cubicBezTo>
                  <a:cubicBezTo>
                    <a:pt x="2378" y="1249"/>
                    <a:pt x="2378" y="1249"/>
                    <a:pt x="2378" y="1249"/>
                  </a:cubicBezTo>
                  <a:cubicBezTo>
                    <a:pt x="2378" y="1249"/>
                    <a:pt x="2378" y="1249"/>
                    <a:pt x="2378" y="1249"/>
                  </a:cubicBezTo>
                  <a:close/>
                  <a:moveTo>
                    <a:pt x="2534" y="1191"/>
                  </a:moveTo>
                  <a:cubicBezTo>
                    <a:pt x="2589" y="1191"/>
                    <a:pt x="2606" y="1229"/>
                    <a:pt x="2597" y="1271"/>
                  </a:cubicBezTo>
                  <a:cubicBezTo>
                    <a:pt x="2587" y="1315"/>
                    <a:pt x="2554" y="1353"/>
                    <a:pt x="2498" y="1353"/>
                  </a:cubicBezTo>
                  <a:cubicBezTo>
                    <a:pt x="2454" y="1353"/>
                    <a:pt x="2426" y="1326"/>
                    <a:pt x="2437" y="1273"/>
                  </a:cubicBezTo>
                  <a:cubicBezTo>
                    <a:pt x="2445" y="1236"/>
                    <a:pt x="2474" y="1191"/>
                    <a:pt x="2534" y="1191"/>
                  </a:cubicBezTo>
                  <a:moveTo>
                    <a:pt x="2507" y="1322"/>
                  </a:moveTo>
                  <a:cubicBezTo>
                    <a:pt x="2527" y="1322"/>
                    <a:pt x="2542" y="1310"/>
                    <a:pt x="2551" y="1270"/>
                  </a:cubicBezTo>
                  <a:cubicBezTo>
                    <a:pt x="2555" y="1250"/>
                    <a:pt x="2557" y="1221"/>
                    <a:pt x="2528" y="1221"/>
                  </a:cubicBezTo>
                  <a:cubicBezTo>
                    <a:pt x="2495" y="1221"/>
                    <a:pt x="2486" y="1259"/>
                    <a:pt x="2484" y="1273"/>
                  </a:cubicBezTo>
                  <a:cubicBezTo>
                    <a:pt x="2476" y="1307"/>
                    <a:pt x="2484" y="1322"/>
                    <a:pt x="2507" y="1322"/>
                  </a:cubicBezTo>
                  <a:moveTo>
                    <a:pt x="2637" y="1223"/>
                  </a:moveTo>
                  <a:cubicBezTo>
                    <a:pt x="2639" y="1214"/>
                    <a:pt x="2640" y="1205"/>
                    <a:pt x="2641" y="1195"/>
                  </a:cubicBezTo>
                  <a:cubicBezTo>
                    <a:pt x="2685" y="1195"/>
                    <a:pt x="2685" y="1195"/>
                    <a:pt x="2685" y="1195"/>
                  </a:cubicBezTo>
                  <a:cubicBezTo>
                    <a:pt x="2682" y="1214"/>
                    <a:pt x="2682" y="1214"/>
                    <a:pt x="2682" y="1214"/>
                  </a:cubicBezTo>
                  <a:cubicBezTo>
                    <a:pt x="2688" y="1208"/>
                    <a:pt x="2704" y="1192"/>
                    <a:pt x="2734" y="1192"/>
                  </a:cubicBezTo>
                  <a:cubicBezTo>
                    <a:pt x="2769" y="1192"/>
                    <a:pt x="2775" y="1213"/>
                    <a:pt x="2776" y="1220"/>
                  </a:cubicBezTo>
                  <a:cubicBezTo>
                    <a:pt x="2795" y="1196"/>
                    <a:pt x="2816" y="1192"/>
                    <a:pt x="2832" y="1192"/>
                  </a:cubicBezTo>
                  <a:cubicBezTo>
                    <a:pt x="2862" y="1192"/>
                    <a:pt x="2871" y="1210"/>
                    <a:pt x="2873" y="1216"/>
                  </a:cubicBezTo>
                  <a:cubicBezTo>
                    <a:pt x="2878" y="1230"/>
                    <a:pt x="2874" y="1248"/>
                    <a:pt x="2871" y="1261"/>
                  </a:cubicBezTo>
                  <a:cubicBezTo>
                    <a:pt x="2853" y="1348"/>
                    <a:pt x="2853" y="1348"/>
                    <a:pt x="2853" y="1348"/>
                  </a:cubicBezTo>
                  <a:cubicBezTo>
                    <a:pt x="2807" y="1348"/>
                    <a:pt x="2807" y="1348"/>
                    <a:pt x="2807" y="1348"/>
                  </a:cubicBezTo>
                  <a:cubicBezTo>
                    <a:pt x="2827" y="1258"/>
                    <a:pt x="2827" y="1258"/>
                    <a:pt x="2827" y="1258"/>
                  </a:cubicBezTo>
                  <a:cubicBezTo>
                    <a:pt x="2830" y="1242"/>
                    <a:pt x="2832" y="1223"/>
                    <a:pt x="2808" y="1223"/>
                  </a:cubicBezTo>
                  <a:cubicBezTo>
                    <a:pt x="2781" y="1223"/>
                    <a:pt x="2775" y="1249"/>
                    <a:pt x="2771" y="1271"/>
                  </a:cubicBezTo>
                  <a:cubicBezTo>
                    <a:pt x="2754" y="1348"/>
                    <a:pt x="2754" y="1348"/>
                    <a:pt x="2754" y="1348"/>
                  </a:cubicBezTo>
                  <a:cubicBezTo>
                    <a:pt x="2709" y="1348"/>
                    <a:pt x="2709" y="1348"/>
                    <a:pt x="2709" y="1348"/>
                  </a:cubicBezTo>
                  <a:cubicBezTo>
                    <a:pt x="2728" y="1257"/>
                    <a:pt x="2728" y="1257"/>
                    <a:pt x="2728" y="1257"/>
                  </a:cubicBezTo>
                  <a:cubicBezTo>
                    <a:pt x="2731" y="1245"/>
                    <a:pt x="2735" y="1223"/>
                    <a:pt x="2710" y="1223"/>
                  </a:cubicBezTo>
                  <a:cubicBezTo>
                    <a:pt x="2682" y="1223"/>
                    <a:pt x="2677" y="1248"/>
                    <a:pt x="2674" y="1258"/>
                  </a:cubicBezTo>
                  <a:cubicBezTo>
                    <a:pt x="2655" y="1348"/>
                    <a:pt x="2655" y="1348"/>
                    <a:pt x="2655" y="1348"/>
                  </a:cubicBezTo>
                  <a:cubicBezTo>
                    <a:pt x="2610" y="1348"/>
                    <a:pt x="2610" y="1348"/>
                    <a:pt x="2610" y="1348"/>
                  </a:cubicBezTo>
                  <a:cubicBezTo>
                    <a:pt x="2637" y="1223"/>
                    <a:pt x="2637" y="1223"/>
                    <a:pt x="2637" y="1223"/>
                  </a:cubicBezTo>
                  <a:cubicBezTo>
                    <a:pt x="2637" y="1223"/>
                    <a:pt x="2637" y="1223"/>
                    <a:pt x="2637" y="1223"/>
                  </a:cubicBezTo>
                  <a:close/>
                  <a:moveTo>
                    <a:pt x="2966" y="1195"/>
                  </a:moveTo>
                  <a:cubicBezTo>
                    <a:pt x="2963" y="1216"/>
                    <a:pt x="2963" y="1216"/>
                    <a:pt x="2963" y="1216"/>
                  </a:cubicBezTo>
                  <a:cubicBezTo>
                    <a:pt x="2982" y="1192"/>
                    <a:pt x="3008" y="1192"/>
                    <a:pt x="3015" y="1192"/>
                  </a:cubicBezTo>
                  <a:cubicBezTo>
                    <a:pt x="3054" y="1192"/>
                    <a:pt x="3072" y="1221"/>
                    <a:pt x="3062" y="1268"/>
                  </a:cubicBezTo>
                  <a:cubicBezTo>
                    <a:pt x="3053" y="1312"/>
                    <a:pt x="3022" y="1350"/>
                    <a:pt x="2978" y="1350"/>
                  </a:cubicBezTo>
                  <a:cubicBezTo>
                    <a:pt x="2950" y="1350"/>
                    <a:pt x="2942" y="1335"/>
                    <a:pt x="2939" y="1330"/>
                  </a:cubicBezTo>
                  <a:cubicBezTo>
                    <a:pt x="2923" y="1407"/>
                    <a:pt x="2923" y="1407"/>
                    <a:pt x="2923" y="1407"/>
                  </a:cubicBezTo>
                  <a:cubicBezTo>
                    <a:pt x="2877" y="1407"/>
                    <a:pt x="2877" y="1407"/>
                    <a:pt x="2877" y="1407"/>
                  </a:cubicBezTo>
                  <a:cubicBezTo>
                    <a:pt x="2922" y="1195"/>
                    <a:pt x="2922" y="1195"/>
                    <a:pt x="2922" y="1195"/>
                  </a:cubicBezTo>
                  <a:cubicBezTo>
                    <a:pt x="2966" y="1195"/>
                    <a:pt x="2966" y="1195"/>
                    <a:pt x="2966" y="1195"/>
                  </a:cubicBezTo>
                  <a:cubicBezTo>
                    <a:pt x="2966" y="1195"/>
                    <a:pt x="2966" y="1195"/>
                    <a:pt x="2966" y="1195"/>
                  </a:cubicBezTo>
                  <a:close/>
                  <a:moveTo>
                    <a:pt x="3017" y="1270"/>
                  </a:moveTo>
                  <a:cubicBezTo>
                    <a:pt x="3020" y="1252"/>
                    <a:pt x="3022" y="1221"/>
                    <a:pt x="2996" y="1221"/>
                  </a:cubicBezTo>
                  <a:cubicBezTo>
                    <a:pt x="2981" y="1221"/>
                    <a:pt x="2959" y="1232"/>
                    <a:pt x="2950" y="1273"/>
                  </a:cubicBezTo>
                  <a:cubicBezTo>
                    <a:pt x="2947" y="1282"/>
                    <a:pt x="2940" y="1321"/>
                    <a:pt x="2973" y="1321"/>
                  </a:cubicBezTo>
                  <a:cubicBezTo>
                    <a:pt x="2994" y="1321"/>
                    <a:pt x="3010" y="1300"/>
                    <a:pt x="3017" y="1270"/>
                  </a:cubicBezTo>
                  <a:moveTo>
                    <a:pt x="3119" y="1129"/>
                  </a:moveTo>
                  <a:cubicBezTo>
                    <a:pt x="3164" y="1129"/>
                    <a:pt x="3164" y="1129"/>
                    <a:pt x="3164" y="1129"/>
                  </a:cubicBezTo>
                  <a:cubicBezTo>
                    <a:pt x="3117" y="1348"/>
                    <a:pt x="3117" y="1348"/>
                    <a:pt x="3117" y="1348"/>
                  </a:cubicBezTo>
                  <a:cubicBezTo>
                    <a:pt x="3072" y="1348"/>
                    <a:pt x="3072" y="1348"/>
                    <a:pt x="3072" y="1348"/>
                  </a:cubicBezTo>
                  <a:cubicBezTo>
                    <a:pt x="3119" y="1129"/>
                    <a:pt x="3119" y="1129"/>
                    <a:pt x="3119" y="1129"/>
                  </a:cubicBezTo>
                  <a:cubicBezTo>
                    <a:pt x="3119" y="1129"/>
                    <a:pt x="3119" y="1129"/>
                    <a:pt x="3119" y="1129"/>
                  </a:cubicBezTo>
                  <a:close/>
                  <a:moveTo>
                    <a:pt x="3202" y="1283"/>
                  </a:moveTo>
                  <a:cubicBezTo>
                    <a:pt x="3200" y="1293"/>
                    <a:pt x="3193" y="1324"/>
                    <a:pt x="3225" y="1324"/>
                  </a:cubicBezTo>
                  <a:cubicBezTo>
                    <a:pt x="3236" y="1324"/>
                    <a:pt x="3248" y="1319"/>
                    <a:pt x="3256" y="1303"/>
                  </a:cubicBezTo>
                  <a:cubicBezTo>
                    <a:pt x="3297" y="1303"/>
                    <a:pt x="3297" y="1303"/>
                    <a:pt x="3297" y="1303"/>
                  </a:cubicBezTo>
                  <a:cubicBezTo>
                    <a:pt x="3295" y="1310"/>
                    <a:pt x="3291" y="1323"/>
                    <a:pt x="3275" y="1336"/>
                  </a:cubicBezTo>
                  <a:cubicBezTo>
                    <a:pt x="3261" y="1348"/>
                    <a:pt x="3240" y="1354"/>
                    <a:pt x="3218" y="1354"/>
                  </a:cubicBezTo>
                  <a:cubicBezTo>
                    <a:pt x="3205" y="1354"/>
                    <a:pt x="3180" y="1351"/>
                    <a:pt x="3168" y="1335"/>
                  </a:cubicBezTo>
                  <a:cubicBezTo>
                    <a:pt x="3157" y="1320"/>
                    <a:pt x="3155" y="1299"/>
                    <a:pt x="3161" y="1275"/>
                  </a:cubicBezTo>
                  <a:cubicBezTo>
                    <a:pt x="3166" y="1250"/>
                    <a:pt x="3178" y="1220"/>
                    <a:pt x="3208" y="1202"/>
                  </a:cubicBezTo>
                  <a:cubicBezTo>
                    <a:pt x="3222" y="1194"/>
                    <a:pt x="3237" y="1190"/>
                    <a:pt x="3254" y="1190"/>
                  </a:cubicBezTo>
                  <a:cubicBezTo>
                    <a:pt x="3276" y="1190"/>
                    <a:pt x="3300" y="1198"/>
                    <a:pt x="3308" y="1227"/>
                  </a:cubicBezTo>
                  <a:cubicBezTo>
                    <a:pt x="3314" y="1248"/>
                    <a:pt x="3309" y="1270"/>
                    <a:pt x="3305" y="1283"/>
                  </a:cubicBezTo>
                  <a:cubicBezTo>
                    <a:pt x="3202" y="1283"/>
                    <a:pt x="3202" y="1283"/>
                    <a:pt x="3202" y="1283"/>
                  </a:cubicBezTo>
                  <a:cubicBezTo>
                    <a:pt x="3202" y="1283"/>
                    <a:pt x="3202" y="1283"/>
                    <a:pt x="3202" y="1283"/>
                  </a:cubicBezTo>
                  <a:close/>
                  <a:moveTo>
                    <a:pt x="3265" y="1254"/>
                  </a:moveTo>
                  <a:cubicBezTo>
                    <a:pt x="3267" y="1248"/>
                    <a:pt x="3272" y="1220"/>
                    <a:pt x="3246" y="1220"/>
                  </a:cubicBezTo>
                  <a:cubicBezTo>
                    <a:pt x="3226" y="1220"/>
                    <a:pt x="3214" y="1236"/>
                    <a:pt x="3210" y="1254"/>
                  </a:cubicBezTo>
                  <a:cubicBezTo>
                    <a:pt x="3265" y="1254"/>
                    <a:pt x="3265" y="1254"/>
                    <a:pt x="3265" y="1254"/>
                  </a:cubicBezTo>
                  <a:cubicBezTo>
                    <a:pt x="3265" y="1254"/>
                    <a:pt x="3265" y="1254"/>
                    <a:pt x="3265" y="1254"/>
                  </a:cubicBezTo>
                  <a:close/>
                  <a:moveTo>
                    <a:pt x="3383" y="1195"/>
                  </a:moveTo>
                  <a:cubicBezTo>
                    <a:pt x="3401" y="1245"/>
                    <a:pt x="3401" y="1245"/>
                    <a:pt x="3401" y="1245"/>
                  </a:cubicBezTo>
                  <a:cubicBezTo>
                    <a:pt x="3442" y="1195"/>
                    <a:pt x="3442" y="1195"/>
                    <a:pt x="3442" y="1195"/>
                  </a:cubicBezTo>
                  <a:cubicBezTo>
                    <a:pt x="3488" y="1195"/>
                    <a:pt x="3488" y="1195"/>
                    <a:pt x="3488" y="1195"/>
                  </a:cubicBezTo>
                  <a:cubicBezTo>
                    <a:pt x="3423" y="1269"/>
                    <a:pt x="3423" y="1269"/>
                    <a:pt x="3423" y="1269"/>
                  </a:cubicBezTo>
                  <a:cubicBezTo>
                    <a:pt x="3457" y="1348"/>
                    <a:pt x="3457" y="1348"/>
                    <a:pt x="3457" y="1348"/>
                  </a:cubicBezTo>
                  <a:cubicBezTo>
                    <a:pt x="3404" y="1348"/>
                    <a:pt x="3404" y="1348"/>
                    <a:pt x="3404" y="1348"/>
                  </a:cubicBezTo>
                  <a:cubicBezTo>
                    <a:pt x="3385" y="1292"/>
                    <a:pt x="3385" y="1292"/>
                    <a:pt x="3385" y="1292"/>
                  </a:cubicBezTo>
                  <a:cubicBezTo>
                    <a:pt x="3342" y="1348"/>
                    <a:pt x="3342" y="1348"/>
                    <a:pt x="3342" y="1348"/>
                  </a:cubicBezTo>
                  <a:cubicBezTo>
                    <a:pt x="3295" y="1348"/>
                    <a:pt x="3295" y="1348"/>
                    <a:pt x="3295" y="1348"/>
                  </a:cubicBezTo>
                  <a:cubicBezTo>
                    <a:pt x="3364" y="1266"/>
                    <a:pt x="3364" y="1266"/>
                    <a:pt x="3364" y="1266"/>
                  </a:cubicBezTo>
                  <a:cubicBezTo>
                    <a:pt x="3329" y="1195"/>
                    <a:pt x="3329" y="1195"/>
                    <a:pt x="3329" y="1195"/>
                  </a:cubicBezTo>
                  <a:cubicBezTo>
                    <a:pt x="3383" y="1195"/>
                    <a:pt x="3383" y="1195"/>
                    <a:pt x="3383" y="1195"/>
                  </a:cubicBezTo>
                  <a:cubicBezTo>
                    <a:pt x="3383" y="1195"/>
                    <a:pt x="3383" y="1195"/>
                    <a:pt x="3383" y="1195"/>
                  </a:cubicBezTo>
                  <a:close/>
                  <a:moveTo>
                    <a:pt x="3509" y="1194"/>
                  </a:moveTo>
                  <a:cubicBezTo>
                    <a:pt x="3554" y="1194"/>
                    <a:pt x="3554" y="1194"/>
                    <a:pt x="3554" y="1194"/>
                  </a:cubicBezTo>
                  <a:cubicBezTo>
                    <a:pt x="3521" y="1348"/>
                    <a:pt x="3521" y="1348"/>
                    <a:pt x="3521" y="1348"/>
                  </a:cubicBezTo>
                  <a:cubicBezTo>
                    <a:pt x="3476" y="1348"/>
                    <a:pt x="3476" y="1348"/>
                    <a:pt x="3476" y="1348"/>
                  </a:cubicBezTo>
                  <a:cubicBezTo>
                    <a:pt x="3509" y="1194"/>
                    <a:pt x="3509" y="1194"/>
                    <a:pt x="3509" y="1194"/>
                  </a:cubicBezTo>
                  <a:cubicBezTo>
                    <a:pt x="3509" y="1194"/>
                    <a:pt x="3509" y="1194"/>
                    <a:pt x="3509" y="1194"/>
                  </a:cubicBezTo>
                  <a:close/>
                  <a:moveTo>
                    <a:pt x="3521" y="1129"/>
                  </a:moveTo>
                  <a:cubicBezTo>
                    <a:pt x="3569" y="1129"/>
                    <a:pt x="3569" y="1129"/>
                    <a:pt x="3569" y="1129"/>
                  </a:cubicBezTo>
                  <a:cubicBezTo>
                    <a:pt x="3561" y="1168"/>
                    <a:pt x="3561" y="1168"/>
                    <a:pt x="3561" y="1168"/>
                  </a:cubicBezTo>
                  <a:cubicBezTo>
                    <a:pt x="3513" y="1168"/>
                    <a:pt x="3513" y="1168"/>
                    <a:pt x="3513" y="1168"/>
                  </a:cubicBezTo>
                  <a:cubicBezTo>
                    <a:pt x="3521" y="1129"/>
                    <a:pt x="3521" y="1129"/>
                    <a:pt x="3521" y="1129"/>
                  </a:cubicBezTo>
                  <a:cubicBezTo>
                    <a:pt x="3521" y="1129"/>
                    <a:pt x="3521" y="1129"/>
                    <a:pt x="3521" y="1129"/>
                  </a:cubicBezTo>
                  <a:close/>
                  <a:moveTo>
                    <a:pt x="3649" y="1346"/>
                  </a:moveTo>
                  <a:cubicBezTo>
                    <a:pt x="3634" y="1350"/>
                    <a:pt x="3621" y="1351"/>
                    <a:pt x="3614" y="1351"/>
                  </a:cubicBezTo>
                  <a:cubicBezTo>
                    <a:pt x="3568" y="1351"/>
                    <a:pt x="3575" y="1322"/>
                    <a:pt x="3577" y="1310"/>
                  </a:cubicBezTo>
                  <a:cubicBezTo>
                    <a:pt x="3595" y="1225"/>
                    <a:pt x="3595" y="1225"/>
                    <a:pt x="3595" y="1225"/>
                  </a:cubicBezTo>
                  <a:cubicBezTo>
                    <a:pt x="3565" y="1225"/>
                    <a:pt x="3565" y="1225"/>
                    <a:pt x="3565" y="1225"/>
                  </a:cubicBezTo>
                  <a:cubicBezTo>
                    <a:pt x="3572" y="1196"/>
                    <a:pt x="3572" y="1196"/>
                    <a:pt x="3572" y="1196"/>
                  </a:cubicBezTo>
                  <a:cubicBezTo>
                    <a:pt x="3601" y="1196"/>
                    <a:pt x="3601" y="1196"/>
                    <a:pt x="3601" y="1196"/>
                  </a:cubicBezTo>
                  <a:cubicBezTo>
                    <a:pt x="3608" y="1166"/>
                    <a:pt x="3608" y="1166"/>
                    <a:pt x="3608" y="1166"/>
                  </a:cubicBezTo>
                  <a:cubicBezTo>
                    <a:pt x="3656" y="1149"/>
                    <a:pt x="3656" y="1149"/>
                    <a:pt x="3656" y="1149"/>
                  </a:cubicBezTo>
                  <a:cubicBezTo>
                    <a:pt x="3646" y="1196"/>
                    <a:pt x="3646" y="1196"/>
                    <a:pt x="3646" y="1196"/>
                  </a:cubicBezTo>
                  <a:cubicBezTo>
                    <a:pt x="3682" y="1196"/>
                    <a:pt x="3682" y="1196"/>
                    <a:pt x="3682" y="1196"/>
                  </a:cubicBezTo>
                  <a:cubicBezTo>
                    <a:pt x="3676" y="1225"/>
                    <a:pt x="3676" y="1225"/>
                    <a:pt x="3676" y="1225"/>
                  </a:cubicBezTo>
                  <a:cubicBezTo>
                    <a:pt x="3640" y="1225"/>
                    <a:pt x="3640" y="1225"/>
                    <a:pt x="3640" y="1225"/>
                  </a:cubicBezTo>
                  <a:cubicBezTo>
                    <a:pt x="3625" y="1295"/>
                    <a:pt x="3625" y="1295"/>
                    <a:pt x="3625" y="1295"/>
                  </a:cubicBezTo>
                  <a:cubicBezTo>
                    <a:pt x="3622" y="1309"/>
                    <a:pt x="3620" y="1317"/>
                    <a:pt x="3640" y="1317"/>
                  </a:cubicBezTo>
                  <a:cubicBezTo>
                    <a:pt x="3647" y="1317"/>
                    <a:pt x="3650" y="1317"/>
                    <a:pt x="3656" y="1317"/>
                  </a:cubicBezTo>
                  <a:cubicBezTo>
                    <a:pt x="3649" y="1346"/>
                    <a:pt x="3649" y="1346"/>
                    <a:pt x="3649" y="1346"/>
                  </a:cubicBezTo>
                  <a:cubicBezTo>
                    <a:pt x="3649" y="1346"/>
                    <a:pt x="3649" y="1346"/>
                    <a:pt x="3649" y="1346"/>
                  </a:cubicBezTo>
                  <a:close/>
                  <a:moveTo>
                    <a:pt x="3741" y="1195"/>
                  </a:moveTo>
                  <a:cubicBezTo>
                    <a:pt x="3752" y="1301"/>
                    <a:pt x="3752" y="1301"/>
                    <a:pt x="3752" y="1301"/>
                  </a:cubicBezTo>
                  <a:cubicBezTo>
                    <a:pt x="3809" y="1195"/>
                    <a:pt x="3809" y="1195"/>
                    <a:pt x="3809" y="1195"/>
                  </a:cubicBezTo>
                  <a:cubicBezTo>
                    <a:pt x="3854" y="1195"/>
                    <a:pt x="3854" y="1195"/>
                    <a:pt x="3854" y="1195"/>
                  </a:cubicBezTo>
                  <a:cubicBezTo>
                    <a:pt x="3764" y="1345"/>
                    <a:pt x="3764" y="1345"/>
                    <a:pt x="3764" y="1345"/>
                  </a:cubicBezTo>
                  <a:cubicBezTo>
                    <a:pt x="3732" y="1406"/>
                    <a:pt x="3732" y="1406"/>
                    <a:pt x="3732" y="1406"/>
                  </a:cubicBezTo>
                  <a:cubicBezTo>
                    <a:pt x="3687" y="1406"/>
                    <a:pt x="3687" y="1406"/>
                    <a:pt x="3687" y="1406"/>
                  </a:cubicBezTo>
                  <a:cubicBezTo>
                    <a:pt x="3719" y="1348"/>
                    <a:pt x="3719" y="1348"/>
                    <a:pt x="3719" y="1348"/>
                  </a:cubicBezTo>
                  <a:cubicBezTo>
                    <a:pt x="3693" y="1195"/>
                    <a:pt x="3693" y="1195"/>
                    <a:pt x="3693" y="1195"/>
                  </a:cubicBezTo>
                  <a:cubicBezTo>
                    <a:pt x="3741" y="1195"/>
                    <a:pt x="3741" y="1195"/>
                    <a:pt x="3741" y="1195"/>
                  </a:cubicBezTo>
                  <a:cubicBezTo>
                    <a:pt x="3741" y="1195"/>
                    <a:pt x="3741" y="1195"/>
                    <a:pt x="3741" y="1195"/>
                  </a:cubicBezTo>
                  <a:close/>
                  <a:moveTo>
                    <a:pt x="3933" y="1145"/>
                  </a:moveTo>
                  <a:cubicBezTo>
                    <a:pt x="3899" y="1145"/>
                    <a:pt x="3899" y="1145"/>
                    <a:pt x="3899" y="1145"/>
                  </a:cubicBezTo>
                  <a:cubicBezTo>
                    <a:pt x="3902" y="1129"/>
                    <a:pt x="3902" y="1129"/>
                    <a:pt x="3902" y="1129"/>
                  </a:cubicBezTo>
                  <a:cubicBezTo>
                    <a:pt x="3990" y="1129"/>
                    <a:pt x="3990" y="1129"/>
                    <a:pt x="3990" y="1129"/>
                  </a:cubicBezTo>
                  <a:cubicBezTo>
                    <a:pt x="3987" y="1145"/>
                    <a:pt x="3987" y="1145"/>
                    <a:pt x="3987" y="1145"/>
                  </a:cubicBezTo>
                  <a:cubicBezTo>
                    <a:pt x="3953" y="1145"/>
                    <a:pt x="3953" y="1145"/>
                    <a:pt x="3953" y="1145"/>
                  </a:cubicBezTo>
                  <a:cubicBezTo>
                    <a:pt x="3936" y="1225"/>
                    <a:pt x="3936" y="1225"/>
                    <a:pt x="3936" y="1225"/>
                  </a:cubicBezTo>
                  <a:cubicBezTo>
                    <a:pt x="3916" y="1225"/>
                    <a:pt x="3916" y="1225"/>
                    <a:pt x="3916" y="1225"/>
                  </a:cubicBezTo>
                  <a:cubicBezTo>
                    <a:pt x="3933" y="1145"/>
                    <a:pt x="3933" y="1145"/>
                    <a:pt x="3933" y="1145"/>
                  </a:cubicBezTo>
                  <a:cubicBezTo>
                    <a:pt x="3933" y="1145"/>
                    <a:pt x="3933" y="1145"/>
                    <a:pt x="3933" y="1145"/>
                  </a:cubicBezTo>
                  <a:close/>
                  <a:moveTo>
                    <a:pt x="3999" y="1129"/>
                  </a:moveTo>
                  <a:cubicBezTo>
                    <a:pt x="4031" y="1129"/>
                    <a:pt x="4031" y="1129"/>
                    <a:pt x="4031" y="1129"/>
                  </a:cubicBezTo>
                  <a:cubicBezTo>
                    <a:pt x="4036" y="1200"/>
                    <a:pt x="4036" y="1200"/>
                    <a:pt x="4036" y="1200"/>
                  </a:cubicBezTo>
                  <a:cubicBezTo>
                    <a:pt x="4072" y="1129"/>
                    <a:pt x="4072" y="1129"/>
                    <a:pt x="4072" y="1129"/>
                  </a:cubicBezTo>
                  <a:cubicBezTo>
                    <a:pt x="4103" y="1129"/>
                    <a:pt x="4103" y="1129"/>
                    <a:pt x="4103" y="1129"/>
                  </a:cubicBezTo>
                  <a:cubicBezTo>
                    <a:pt x="4083" y="1225"/>
                    <a:pt x="4083" y="1225"/>
                    <a:pt x="4083" y="1225"/>
                  </a:cubicBezTo>
                  <a:cubicBezTo>
                    <a:pt x="4063" y="1225"/>
                    <a:pt x="4063" y="1225"/>
                    <a:pt x="4063" y="1225"/>
                  </a:cubicBezTo>
                  <a:cubicBezTo>
                    <a:pt x="4080" y="1143"/>
                    <a:pt x="4080" y="1143"/>
                    <a:pt x="4080" y="1143"/>
                  </a:cubicBezTo>
                  <a:cubicBezTo>
                    <a:pt x="4038" y="1225"/>
                    <a:pt x="4038" y="1225"/>
                    <a:pt x="4038" y="1225"/>
                  </a:cubicBezTo>
                  <a:cubicBezTo>
                    <a:pt x="4021" y="1225"/>
                    <a:pt x="4021" y="1225"/>
                    <a:pt x="4021" y="1225"/>
                  </a:cubicBezTo>
                  <a:cubicBezTo>
                    <a:pt x="4014" y="1143"/>
                    <a:pt x="4014" y="1143"/>
                    <a:pt x="4014" y="1143"/>
                  </a:cubicBezTo>
                  <a:cubicBezTo>
                    <a:pt x="3997" y="1225"/>
                    <a:pt x="3997" y="1225"/>
                    <a:pt x="3997" y="1225"/>
                  </a:cubicBezTo>
                  <a:cubicBezTo>
                    <a:pt x="3978" y="1225"/>
                    <a:pt x="3978" y="1225"/>
                    <a:pt x="3978" y="1225"/>
                  </a:cubicBezTo>
                  <a:cubicBezTo>
                    <a:pt x="3999" y="1129"/>
                    <a:pt x="3999" y="1129"/>
                    <a:pt x="3999" y="1129"/>
                  </a:cubicBezTo>
                  <a:cubicBezTo>
                    <a:pt x="3999" y="1129"/>
                    <a:pt x="3999" y="1129"/>
                    <a:pt x="3999" y="112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Freeform 9"/>
            <p:cNvSpPr>
              <a:spLocks noEditPoints="1"/>
            </p:cNvSpPr>
            <p:nvPr userDrawn="1"/>
          </p:nvSpPr>
          <p:spPr bwMode="gray">
            <a:xfrm>
              <a:off x="68" y="0"/>
              <a:ext cx="1723" cy="964"/>
            </a:xfrm>
            <a:custGeom>
              <a:avLst/>
              <a:gdLst>
                <a:gd name="T0" fmla="*/ 175 w 2268"/>
                <a:gd name="T1" fmla="*/ 248 h 1269"/>
                <a:gd name="T2" fmla="*/ 0 w 2268"/>
                <a:gd name="T3" fmla="*/ 248 h 1269"/>
                <a:gd name="T4" fmla="*/ 0 w 2268"/>
                <a:gd name="T5" fmla="*/ 0 h 1269"/>
                <a:gd name="T6" fmla="*/ 175 w 2268"/>
                <a:gd name="T7" fmla="*/ 0 h 1269"/>
                <a:gd name="T8" fmla="*/ 175 w 2268"/>
                <a:gd name="T9" fmla="*/ 248 h 1269"/>
                <a:gd name="T10" fmla="*/ 1723 w 2268"/>
                <a:gd name="T11" fmla="*/ 0 h 1269"/>
                <a:gd name="T12" fmla="*/ 1547 w 2268"/>
                <a:gd name="T13" fmla="*/ 0 h 1269"/>
                <a:gd name="T14" fmla="*/ 1547 w 2268"/>
                <a:gd name="T15" fmla="*/ 248 h 1269"/>
                <a:gd name="T16" fmla="*/ 1723 w 2268"/>
                <a:gd name="T17" fmla="*/ 248 h 1269"/>
                <a:gd name="T18" fmla="*/ 1723 w 2268"/>
                <a:gd name="T19" fmla="*/ 0 h 1269"/>
                <a:gd name="T20" fmla="*/ 175 w 2268"/>
                <a:gd name="T21" fmla="*/ 716 h 1269"/>
                <a:gd name="T22" fmla="*/ 0 w 2268"/>
                <a:gd name="T23" fmla="*/ 716 h 1269"/>
                <a:gd name="T24" fmla="*/ 0 w 2268"/>
                <a:gd name="T25" fmla="*/ 964 h 1269"/>
                <a:gd name="T26" fmla="*/ 175 w 2268"/>
                <a:gd name="T27" fmla="*/ 964 h 1269"/>
                <a:gd name="T28" fmla="*/ 175 w 2268"/>
                <a:gd name="T29" fmla="*/ 716 h 1269"/>
                <a:gd name="T30" fmla="*/ 1723 w 2268"/>
                <a:gd name="T31" fmla="*/ 716 h 1269"/>
                <a:gd name="T32" fmla="*/ 1547 w 2268"/>
                <a:gd name="T33" fmla="*/ 716 h 1269"/>
                <a:gd name="T34" fmla="*/ 1547 w 2268"/>
                <a:gd name="T35" fmla="*/ 964 h 1269"/>
                <a:gd name="T36" fmla="*/ 1723 w 2268"/>
                <a:gd name="T37" fmla="*/ 964 h 1269"/>
                <a:gd name="T38" fmla="*/ 1723 w 2268"/>
                <a:gd name="T39" fmla="*/ 716 h 1269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2268"/>
                <a:gd name="T61" fmla="*/ 0 h 1269"/>
                <a:gd name="T62" fmla="*/ 2268 w 2268"/>
                <a:gd name="T63" fmla="*/ 1269 h 1269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2268" h="1269">
                  <a:moveTo>
                    <a:pt x="231" y="327"/>
                  </a:moveTo>
                  <a:lnTo>
                    <a:pt x="0" y="327"/>
                  </a:lnTo>
                  <a:lnTo>
                    <a:pt x="0" y="0"/>
                  </a:lnTo>
                  <a:lnTo>
                    <a:pt x="231" y="0"/>
                  </a:lnTo>
                  <a:lnTo>
                    <a:pt x="231" y="327"/>
                  </a:lnTo>
                  <a:close/>
                  <a:moveTo>
                    <a:pt x="2268" y="0"/>
                  </a:moveTo>
                  <a:lnTo>
                    <a:pt x="2036" y="0"/>
                  </a:lnTo>
                  <a:lnTo>
                    <a:pt x="2036" y="327"/>
                  </a:lnTo>
                  <a:lnTo>
                    <a:pt x="2268" y="327"/>
                  </a:lnTo>
                  <a:lnTo>
                    <a:pt x="2268" y="0"/>
                  </a:lnTo>
                  <a:close/>
                  <a:moveTo>
                    <a:pt x="231" y="942"/>
                  </a:moveTo>
                  <a:lnTo>
                    <a:pt x="0" y="942"/>
                  </a:lnTo>
                  <a:lnTo>
                    <a:pt x="0" y="1269"/>
                  </a:lnTo>
                  <a:lnTo>
                    <a:pt x="231" y="1269"/>
                  </a:lnTo>
                  <a:lnTo>
                    <a:pt x="231" y="942"/>
                  </a:lnTo>
                  <a:close/>
                  <a:moveTo>
                    <a:pt x="2268" y="942"/>
                  </a:moveTo>
                  <a:lnTo>
                    <a:pt x="2036" y="942"/>
                  </a:lnTo>
                  <a:lnTo>
                    <a:pt x="2036" y="1269"/>
                  </a:lnTo>
                  <a:lnTo>
                    <a:pt x="2268" y="1269"/>
                  </a:lnTo>
                  <a:lnTo>
                    <a:pt x="2268" y="942"/>
                  </a:lnTo>
                  <a:close/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Title 9"/>
          <p:cNvSpPr>
            <a:spLocks noGrp="1"/>
          </p:cNvSpPr>
          <p:nvPr>
            <p:ph type="title"/>
          </p:nvPr>
        </p:nvSpPr>
        <p:spPr bwMode="gray">
          <a:xfrm>
            <a:off x="317994" y="1412776"/>
            <a:ext cx="3522853" cy="2160240"/>
          </a:xfrm>
          <a:noFill/>
          <a:ln w="9525">
            <a:noFill/>
            <a:miter lim="800000"/>
            <a:headEnd/>
            <a:tailEnd/>
          </a:ln>
        </p:spPr>
        <p:txBody>
          <a:bodyPr anchor="t">
            <a:normAutofit/>
          </a:bodyPr>
          <a:lstStyle>
            <a:lvl1pPr algn="l" rtl="0" eaLnBrk="1" fontAlgn="base" hangingPunct="1">
              <a:spcBef>
                <a:spcPct val="40000"/>
              </a:spcBef>
              <a:spcAft>
                <a:spcPct val="0"/>
              </a:spcAft>
              <a:defRPr lang="en-GB" sz="3000" b="1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>
              <a:defRPr lang="en-GB" sz="3000" b="1" dirty="0">
                <a:solidFill>
                  <a:schemeClr val="bg1"/>
                </a:solidFill>
                <a:latin typeface="+mj-lt"/>
              </a:defRPr>
            </a:lvl2pPr>
            <a:lvl3pPr>
              <a:defRPr lang="en-GB" sz="3000" b="1" dirty="0">
                <a:solidFill>
                  <a:schemeClr val="bg1"/>
                </a:solidFill>
                <a:latin typeface="+mj-lt"/>
              </a:defRPr>
            </a:lvl3pPr>
            <a:lvl4pPr>
              <a:defRPr lang="en-GB" sz="3000" b="1" dirty="0">
                <a:solidFill>
                  <a:schemeClr val="bg1"/>
                </a:solidFill>
                <a:latin typeface="+mj-lt"/>
              </a:defRPr>
            </a:lvl4pPr>
            <a:lvl5pPr>
              <a:defRPr lang="en-GB" sz="3000" b="1" dirty="0">
                <a:solidFill>
                  <a:schemeClr val="bg1"/>
                </a:solidFill>
                <a:latin typeface="+mj-lt"/>
              </a:defRPr>
            </a:lvl5pPr>
            <a:lvl6pPr>
              <a:defRPr lang="en-GB" sz="3000" b="1" dirty="0">
                <a:solidFill>
                  <a:schemeClr val="bg1"/>
                </a:solidFill>
                <a:latin typeface="+mj-lt"/>
              </a:defRPr>
            </a:lvl6pPr>
            <a:lvl7pPr>
              <a:defRPr lang="en-GB" sz="3000" b="1" dirty="0">
                <a:solidFill>
                  <a:schemeClr val="bg1"/>
                </a:solidFill>
                <a:latin typeface="+mj-lt"/>
              </a:defRPr>
            </a:lvl7pPr>
            <a:lvl8pPr>
              <a:defRPr lang="en-GB" sz="3000" b="1" dirty="0">
                <a:solidFill>
                  <a:schemeClr val="bg1"/>
                </a:solidFill>
                <a:latin typeface="+mj-lt"/>
              </a:defRPr>
            </a:lvl8pPr>
            <a:lvl9pPr>
              <a:defRPr sz="30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7" name="Text Placeholder 16"/>
          <p:cNvSpPr>
            <a:spLocks noGrp="1"/>
          </p:cNvSpPr>
          <p:nvPr>
            <p:ph type="body" sz="quarter" idx="10"/>
          </p:nvPr>
        </p:nvSpPr>
        <p:spPr bwMode="gray">
          <a:xfrm>
            <a:off x="317989" y="3789363"/>
            <a:ext cx="3124200" cy="1079500"/>
          </a:xfrm>
          <a:noFill/>
          <a:ln w="9525">
            <a:noFill/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defRPr lang="en-US" sz="1200" b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 lang="en-US" sz="1200" b="0" kern="1200" noProof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>
              <a:defRPr lang="en-US" sz="1200" b="0" kern="1200" noProof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>
              <a:defRPr lang="en-US" sz="1200" b="0" kern="1200" noProof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>
              <a:defRPr lang="en-US" sz="1200" b="0" kern="1200" noProof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>
              <a:defRPr lang="en-US" sz="1200" b="0" kern="1200" noProof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>
              <a:defRPr lang="en-US" sz="1200" b="0" kern="1200" noProof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>
              <a:defRPr lang="en-US" sz="1200" b="0" kern="1200" noProof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>
              <a:defRPr lang="en-US" sz="1200" b="0" kern="1200" noProof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99911530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6"/>
          <p:cNvSpPr>
            <a:spLocks noChangeAspect="1" noEditPoints="1"/>
          </p:cNvSpPr>
          <p:nvPr userDrawn="1"/>
        </p:nvSpPr>
        <p:spPr bwMode="gray">
          <a:xfrm>
            <a:off x="0" y="549275"/>
            <a:ext cx="4678363" cy="4849813"/>
          </a:xfrm>
          <a:custGeom>
            <a:avLst/>
            <a:gdLst>
              <a:gd name="T0" fmla="*/ 1651 w 1651"/>
              <a:gd name="T1" fmla="*/ 0 h 1580"/>
              <a:gd name="T2" fmla="*/ 255 w 1651"/>
              <a:gd name="T3" fmla="*/ 0 h 1580"/>
              <a:gd name="T4" fmla="*/ 0 w 1651"/>
              <a:gd name="T5" fmla="*/ 861 h 1580"/>
              <a:gd name="T6" fmla="*/ 0 w 1651"/>
              <a:gd name="T7" fmla="*/ 1580 h 1580"/>
              <a:gd name="T8" fmla="*/ 1182 w 1651"/>
              <a:gd name="T9" fmla="*/ 1580 h 1580"/>
              <a:gd name="T10" fmla="*/ 1651 w 1651"/>
              <a:gd name="T11" fmla="*/ 0 h 1580"/>
              <a:gd name="T12" fmla="*/ 1651 w 1651"/>
              <a:gd name="T13" fmla="*/ 0 h 1580"/>
              <a:gd name="T14" fmla="*/ 1651 w 1651"/>
              <a:gd name="T15" fmla="*/ 0 h 158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1651" h="1580">
                <a:moveTo>
                  <a:pt x="1651" y="0"/>
                </a:moveTo>
                <a:lnTo>
                  <a:pt x="255" y="0"/>
                </a:lnTo>
                <a:lnTo>
                  <a:pt x="0" y="861"/>
                </a:lnTo>
                <a:lnTo>
                  <a:pt x="0" y="1580"/>
                </a:lnTo>
                <a:lnTo>
                  <a:pt x="1182" y="1580"/>
                </a:lnTo>
                <a:lnTo>
                  <a:pt x="1651" y="0"/>
                </a:lnTo>
                <a:close/>
                <a:moveTo>
                  <a:pt x="1651" y="0"/>
                </a:moveTo>
                <a:lnTo>
                  <a:pt x="1651" y="0"/>
                </a:lnTo>
                <a:close/>
              </a:path>
            </a:pathLst>
          </a:custGeom>
          <a:gradFill rotWithShape="1">
            <a:gsLst>
              <a:gs pos="0">
                <a:srgbClr val="00257A">
                  <a:alpha val="89999"/>
                </a:srgbClr>
              </a:gs>
              <a:gs pos="35001">
                <a:srgbClr val="00338D">
                  <a:alpha val="89999"/>
                </a:srgbClr>
              </a:gs>
              <a:gs pos="100000">
                <a:srgbClr val="009FDA">
                  <a:alpha val="89999"/>
                </a:srgbClr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5" name="Group 19"/>
          <p:cNvGrpSpPr>
            <a:grpSpLocks/>
          </p:cNvGrpSpPr>
          <p:nvPr userDrawn="1"/>
        </p:nvGrpSpPr>
        <p:grpSpPr bwMode="gray">
          <a:xfrm>
            <a:off x="716810" y="548680"/>
            <a:ext cx="1782043" cy="1080120"/>
            <a:chOff x="68" y="0"/>
            <a:chExt cx="1723" cy="964"/>
          </a:xfrm>
          <a:solidFill>
            <a:schemeClr val="bg1"/>
          </a:solidFill>
        </p:grpSpPr>
        <p:sp>
          <p:nvSpPr>
            <p:cNvPr id="6" name="Freeform 8"/>
            <p:cNvSpPr>
              <a:spLocks noEditPoints="1"/>
            </p:cNvSpPr>
            <p:nvPr/>
          </p:nvSpPr>
          <p:spPr bwMode="gray">
            <a:xfrm>
              <a:off x="199" y="248"/>
              <a:ext cx="1423" cy="489"/>
            </a:xfrm>
            <a:custGeom>
              <a:avLst/>
              <a:gdLst>
                <a:gd name="T0" fmla="*/ 1974 w 4103"/>
                <a:gd name="T1" fmla="*/ 485 h 1409"/>
                <a:gd name="T2" fmla="*/ 2267 w 4103"/>
                <a:gd name="T3" fmla="*/ 697 h 1409"/>
                <a:gd name="T4" fmla="*/ 1655 w 4103"/>
                <a:gd name="T5" fmla="*/ 656 h 1409"/>
                <a:gd name="T6" fmla="*/ 1718 w 4103"/>
                <a:gd name="T7" fmla="*/ 424 h 1409"/>
                <a:gd name="T8" fmla="*/ 970 w 4103"/>
                <a:gd name="T9" fmla="*/ 697 h 1409"/>
                <a:gd name="T10" fmla="*/ 1169 w 4103"/>
                <a:gd name="T11" fmla="*/ 416 h 1409"/>
                <a:gd name="T12" fmla="*/ 719 w 4103"/>
                <a:gd name="T13" fmla="*/ 631 h 1409"/>
                <a:gd name="T14" fmla="*/ 751 w 4103"/>
                <a:gd name="T15" fmla="*/ 630 h 1409"/>
                <a:gd name="T16" fmla="*/ 202 w 4103"/>
                <a:gd name="T17" fmla="*/ 618 h 1409"/>
                <a:gd name="T18" fmla="*/ 180 w 4103"/>
                <a:gd name="T19" fmla="*/ 697 h 1409"/>
                <a:gd name="T20" fmla="*/ 1187 w 4103"/>
                <a:gd name="T21" fmla="*/ 416 h 1409"/>
                <a:gd name="T22" fmla="*/ 115 w 4103"/>
                <a:gd name="T23" fmla="*/ 906 h 1409"/>
                <a:gd name="T24" fmla="*/ 661 w 4103"/>
                <a:gd name="T25" fmla="*/ 715 h 1409"/>
                <a:gd name="T26" fmla="*/ 1145 w 4103"/>
                <a:gd name="T27" fmla="*/ 715 h 1409"/>
                <a:gd name="T28" fmla="*/ 1697 w 4103"/>
                <a:gd name="T29" fmla="*/ 863 h 1409"/>
                <a:gd name="T30" fmla="*/ 203 w 4103"/>
                <a:gd name="T31" fmla="*/ 1286 h 1409"/>
                <a:gd name="T32" fmla="*/ 250 w 4103"/>
                <a:gd name="T33" fmla="*/ 1328 h 1409"/>
                <a:gd name="T34" fmla="*/ 556 w 4103"/>
                <a:gd name="T35" fmla="*/ 1196 h 1409"/>
                <a:gd name="T36" fmla="*/ 340 w 4103"/>
                <a:gd name="T37" fmla="*/ 1196 h 1409"/>
                <a:gd name="T38" fmla="*/ 408 w 4103"/>
                <a:gd name="T39" fmla="*/ 1225 h 1409"/>
                <a:gd name="T40" fmla="*/ 514 w 4103"/>
                <a:gd name="T41" fmla="*/ 1225 h 1409"/>
                <a:gd name="T42" fmla="*/ 631 w 4103"/>
                <a:gd name="T43" fmla="*/ 1168 h 1409"/>
                <a:gd name="T44" fmla="*/ 794 w 4103"/>
                <a:gd name="T45" fmla="*/ 1220 h 1409"/>
                <a:gd name="T46" fmla="*/ 672 w 4103"/>
                <a:gd name="T47" fmla="*/ 1348 h 1409"/>
                <a:gd name="T48" fmla="*/ 847 w 4103"/>
                <a:gd name="T49" fmla="*/ 1359 h 1409"/>
                <a:gd name="T50" fmla="*/ 943 w 4103"/>
                <a:gd name="T51" fmla="*/ 1196 h 1409"/>
                <a:gd name="T52" fmla="*/ 1129 w 4103"/>
                <a:gd name="T53" fmla="*/ 1351 h 1409"/>
                <a:gd name="T54" fmla="*/ 1198 w 4103"/>
                <a:gd name="T55" fmla="*/ 1196 h 1409"/>
                <a:gd name="T56" fmla="*/ 1280 w 4103"/>
                <a:gd name="T57" fmla="*/ 1129 h 1409"/>
                <a:gd name="T58" fmla="*/ 1253 w 4103"/>
                <a:gd name="T59" fmla="*/ 1254 h 1409"/>
                <a:gd name="T60" fmla="*/ 1489 w 4103"/>
                <a:gd name="T61" fmla="*/ 1194 h 1409"/>
                <a:gd name="T62" fmla="*/ 1546 w 4103"/>
                <a:gd name="T63" fmla="*/ 1353 h 1409"/>
                <a:gd name="T64" fmla="*/ 1714 w 4103"/>
                <a:gd name="T65" fmla="*/ 1286 h 1409"/>
                <a:gd name="T66" fmla="*/ 1761 w 4103"/>
                <a:gd name="T67" fmla="*/ 1328 h 1409"/>
                <a:gd name="T68" fmla="*/ 1976 w 4103"/>
                <a:gd name="T69" fmla="*/ 1346 h 1409"/>
                <a:gd name="T70" fmla="*/ 1842 w 4103"/>
                <a:gd name="T71" fmla="*/ 1270 h 1409"/>
                <a:gd name="T72" fmla="*/ 1887 w 4103"/>
                <a:gd name="T73" fmla="*/ 1270 h 1409"/>
                <a:gd name="T74" fmla="*/ 2110 w 4103"/>
                <a:gd name="T75" fmla="*/ 1348 h 1409"/>
                <a:gd name="T76" fmla="*/ 87 w 4103"/>
                <a:gd name="T77" fmla="*/ 1221 h 1409"/>
                <a:gd name="T78" fmla="*/ 5 w 4103"/>
                <a:gd name="T79" fmla="*/ 1271 h 1409"/>
                <a:gd name="T80" fmla="*/ 2343 w 4103"/>
                <a:gd name="T81" fmla="*/ 1322 h 1409"/>
                <a:gd name="T82" fmla="*/ 2378 w 4103"/>
                <a:gd name="T83" fmla="*/ 1249 h 1409"/>
                <a:gd name="T84" fmla="*/ 2528 w 4103"/>
                <a:gd name="T85" fmla="*/ 1221 h 1409"/>
                <a:gd name="T86" fmla="*/ 2832 w 4103"/>
                <a:gd name="T87" fmla="*/ 1192 h 1409"/>
                <a:gd name="T88" fmla="*/ 2709 w 4103"/>
                <a:gd name="T89" fmla="*/ 1348 h 1409"/>
                <a:gd name="T90" fmla="*/ 2963 w 4103"/>
                <a:gd name="T91" fmla="*/ 1216 h 1409"/>
                <a:gd name="T92" fmla="*/ 2966 w 4103"/>
                <a:gd name="T93" fmla="*/ 1195 h 1409"/>
                <a:gd name="T94" fmla="*/ 3072 w 4103"/>
                <a:gd name="T95" fmla="*/ 1348 h 1409"/>
                <a:gd name="T96" fmla="*/ 3168 w 4103"/>
                <a:gd name="T97" fmla="*/ 1335 h 1409"/>
                <a:gd name="T98" fmla="*/ 3246 w 4103"/>
                <a:gd name="T99" fmla="*/ 1220 h 1409"/>
                <a:gd name="T100" fmla="*/ 3457 w 4103"/>
                <a:gd name="T101" fmla="*/ 1348 h 1409"/>
                <a:gd name="T102" fmla="*/ 3509 w 4103"/>
                <a:gd name="T103" fmla="*/ 1194 h 1409"/>
                <a:gd name="T104" fmla="*/ 3513 w 4103"/>
                <a:gd name="T105" fmla="*/ 1168 h 1409"/>
                <a:gd name="T106" fmla="*/ 3601 w 4103"/>
                <a:gd name="T107" fmla="*/ 1196 h 1409"/>
                <a:gd name="T108" fmla="*/ 3656 w 4103"/>
                <a:gd name="T109" fmla="*/ 1317 h 1409"/>
                <a:gd name="T110" fmla="*/ 3687 w 4103"/>
                <a:gd name="T111" fmla="*/ 1406 h 1409"/>
                <a:gd name="T112" fmla="*/ 3987 w 4103"/>
                <a:gd name="T113" fmla="*/ 1145 h 1409"/>
                <a:gd name="T114" fmla="*/ 4072 w 4103"/>
                <a:gd name="T115" fmla="*/ 1129 h 1409"/>
                <a:gd name="T116" fmla="*/ 3978 w 4103"/>
                <a:gd name="T117" fmla="*/ 1225 h 1409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4103"/>
                <a:gd name="T178" fmla="*/ 0 h 1409"/>
                <a:gd name="T179" fmla="*/ 4103 w 4103"/>
                <a:gd name="T180" fmla="*/ 1409 h 1409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4103" h="1409">
                  <a:moveTo>
                    <a:pt x="2267" y="697"/>
                  </a:moveTo>
                  <a:cubicBezTo>
                    <a:pt x="2149" y="697"/>
                    <a:pt x="2149" y="697"/>
                    <a:pt x="2149" y="697"/>
                  </a:cubicBezTo>
                  <a:cubicBezTo>
                    <a:pt x="2168" y="619"/>
                    <a:pt x="2168" y="619"/>
                    <a:pt x="2168" y="619"/>
                  </a:cubicBezTo>
                  <a:cubicBezTo>
                    <a:pt x="1930" y="619"/>
                    <a:pt x="1930" y="619"/>
                    <a:pt x="1930" y="619"/>
                  </a:cubicBezTo>
                  <a:cubicBezTo>
                    <a:pt x="1911" y="697"/>
                    <a:pt x="1911" y="697"/>
                    <a:pt x="1911" y="697"/>
                  </a:cubicBezTo>
                  <a:cubicBezTo>
                    <a:pt x="1796" y="697"/>
                    <a:pt x="1796" y="697"/>
                    <a:pt x="1796" y="697"/>
                  </a:cubicBezTo>
                  <a:cubicBezTo>
                    <a:pt x="1796" y="681"/>
                    <a:pt x="1796" y="681"/>
                    <a:pt x="1796" y="681"/>
                  </a:cubicBezTo>
                  <a:cubicBezTo>
                    <a:pt x="1798" y="672"/>
                    <a:pt x="1799" y="663"/>
                    <a:pt x="1802" y="653"/>
                  </a:cubicBezTo>
                  <a:cubicBezTo>
                    <a:pt x="1823" y="569"/>
                    <a:pt x="1878" y="485"/>
                    <a:pt x="1974" y="485"/>
                  </a:cubicBezTo>
                  <a:cubicBezTo>
                    <a:pt x="2012" y="485"/>
                    <a:pt x="2050" y="499"/>
                    <a:pt x="2045" y="552"/>
                  </a:cubicBezTo>
                  <a:cubicBezTo>
                    <a:pt x="2186" y="552"/>
                    <a:pt x="2186" y="552"/>
                    <a:pt x="2186" y="552"/>
                  </a:cubicBezTo>
                  <a:cubicBezTo>
                    <a:pt x="2192" y="527"/>
                    <a:pt x="2201" y="486"/>
                    <a:pt x="2174" y="447"/>
                  </a:cubicBezTo>
                  <a:cubicBezTo>
                    <a:pt x="2145" y="406"/>
                    <a:pt x="2084" y="389"/>
                    <a:pt x="2005" y="389"/>
                  </a:cubicBezTo>
                  <a:cubicBezTo>
                    <a:pt x="1949" y="389"/>
                    <a:pt x="1867" y="398"/>
                    <a:pt x="1796" y="444"/>
                  </a:cubicBezTo>
                  <a:cubicBezTo>
                    <a:pt x="1796" y="18"/>
                    <a:pt x="1796" y="18"/>
                    <a:pt x="1796" y="18"/>
                  </a:cubicBezTo>
                  <a:cubicBezTo>
                    <a:pt x="2267" y="18"/>
                    <a:pt x="2267" y="18"/>
                    <a:pt x="2267" y="18"/>
                  </a:cubicBezTo>
                  <a:cubicBezTo>
                    <a:pt x="2267" y="697"/>
                    <a:pt x="2267" y="697"/>
                    <a:pt x="2267" y="697"/>
                  </a:cubicBezTo>
                  <a:cubicBezTo>
                    <a:pt x="2267" y="697"/>
                    <a:pt x="2267" y="697"/>
                    <a:pt x="2267" y="697"/>
                  </a:cubicBezTo>
                  <a:close/>
                  <a:moveTo>
                    <a:pt x="1989" y="812"/>
                  </a:moveTo>
                  <a:cubicBezTo>
                    <a:pt x="1962" y="817"/>
                    <a:pt x="1936" y="820"/>
                    <a:pt x="1910" y="820"/>
                  </a:cubicBezTo>
                  <a:cubicBezTo>
                    <a:pt x="1842" y="820"/>
                    <a:pt x="1795" y="788"/>
                    <a:pt x="1794" y="715"/>
                  </a:cubicBezTo>
                  <a:cubicBezTo>
                    <a:pt x="2014" y="715"/>
                    <a:pt x="2014" y="715"/>
                    <a:pt x="2014" y="715"/>
                  </a:cubicBezTo>
                  <a:cubicBezTo>
                    <a:pt x="1989" y="812"/>
                    <a:pt x="1989" y="812"/>
                    <a:pt x="1989" y="812"/>
                  </a:cubicBezTo>
                  <a:cubicBezTo>
                    <a:pt x="1989" y="812"/>
                    <a:pt x="1989" y="812"/>
                    <a:pt x="1989" y="812"/>
                  </a:cubicBezTo>
                  <a:close/>
                  <a:moveTo>
                    <a:pt x="1718" y="424"/>
                  </a:moveTo>
                  <a:cubicBezTo>
                    <a:pt x="1718" y="521"/>
                    <a:pt x="1718" y="521"/>
                    <a:pt x="1718" y="521"/>
                  </a:cubicBezTo>
                  <a:cubicBezTo>
                    <a:pt x="1685" y="567"/>
                    <a:pt x="1665" y="616"/>
                    <a:pt x="1655" y="656"/>
                  </a:cubicBezTo>
                  <a:cubicBezTo>
                    <a:pt x="1651" y="670"/>
                    <a:pt x="1649" y="684"/>
                    <a:pt x="1648" y="697"/>
                  </a:cubicBezTo>
                  <a:cubicBezTo>
                    <a:pt x="1578" y="697"/>
                    <a:pt x="1578" y="697"/>
                    <a:pt x="1578" y="697"/>
                  </a:cubicBezTo>
                  <a:cubicBezTo>
                    <a:pt x="1637" y="417"/>
                    <a:pt x="1637" y="417"/>
                    <a:pt x="1637" y="417"/>
                  </a:cubicBezTo>
                  <a:cubicBezTo>
                    <a:pt x="1438" y="416"/>
                    <a:pt x="1438" y="416"/>
                    <a:pt x="1438" y="416"/>
                  </a:cubicBezTo>
                  <a:cubicBezTo>
                    <a:pt x="1260" y="697"/>
                    <a:pt x="1260" y="697"/>
                    <a:pt x="1260" y="697"/>
                  </a:cubicBezTo>
                  <a:cubicBezTo>
                    <a:pt x="1247" y="697"/>
                    <a:pt x="1247" y="697"/>
                    <a:pt x="1247" y="697"/>
                  </a:cubicBezTo>
                  <a:cubicBezTo>
                    <a:pt x="1247" y="18"/>
                    <a:pt x="1247" y="18"/>
                    <a:pt x="1247" y="18"/>
                  </a:cubicBezTo>
                  <a:cubicBezTo>
                    <a:pt x="1718" y="18"/>
                    <a:pt x="1718" y="18"/>
                    <a:pt x="1718" y="18"/>
                  </a:cubicBezTo>
                  <a:cubicBezTo>
                    <a:pt x="1718" y="424"/>
                    <a:pt x="1718" y="424"/>
                    <a:pt x="1718" y="424"/>
                  </a:cubicBezTo>
                  <a:cubicBezTo>
                    <a:pt x="1718" y="424"/>
                    <a:pt x="1718" y="424"/>
                    <a:pt x="1718" y="424"/>
                  </a:cubicBezTo>
                  <a:close/>
                  <a:moveTo>
                    <a:pt x="1455" y="697"/>
                  </a:moveTo>
                  <a:cubicBezTo>
                    <a:pt x="1384" y="697"/>
                    <a:pt x="1384" y="697"/>
                    <a:pt x="1384" y="697"/>
                  </a:cubicBezTo>
                  <a:cubicBezTo>
                    <a:pt x="1491" y="529"/>
                    <a:pt x="1491" y="529"/>
                    <a:pt x="1491" y="529"/>
                  </a:cubicBezTo>
                  <a:cubicBezTo>
                    <a:pt x="1455" y="697"/>
                    <a:pt x="1455" y="697"/>
                    <a:pt x="1455" y="697"/>
                  </a:cubicBezTo>
                  <a:cubicBezTo>
                    <a:pt x="1455" y="697"/>
                    <a:pt x="1455" y="697"/>
                    <a:pt x="1455" y="697"/>
                  </a:cubicBezTo>
                  <a:close/>
                  <a:moveTo>
                    <a:pt x="1169" y="416"/>
                  </a:moveTo>
                  <a:cubicBezTo>
                    <a:pt x="1051" y="416"/>
                    <a:pt x="1051" y="416"/>
                    <a:pt x="1051" y="416"/>
                  </a:cubicBezTo>
                  <a:cubicBezTo>
                    <a:pt x="970" y="697"/>
                    <a:pt x="970" y="697"/>
                    <a:pt x="970" y="697"/>
                  </a:cubicBezTo>
                  <a:cubicBezTo>
                    <a:pt x="845" y="697"/>
                    <a:pt x="845" y="697"/>
                    <a:pt x="845" y="697"/>
                  </a:cubicBezTo>
                  <a:cubicBezTo>
                    <a:pt x="909" y="674"/>
                    <a:pt x="948" y="629"/>
                    <a:pt x="960" y="562"/>
                  </a:cubicBezTo>
                  <a:cubicBezTo>
                    <a:pt x="970" y="510"/>
                    <a:pt x="965" y="476"/>
                    <a:pt x="944" y="451"/>
                  </a:cubicBezTo>
                  <a:cubicBezTo>
                    <a:pt x="912" y="413"/>
                    <a:pt x="848" y="416"/>
                    <a:pt x="792" y="416"/>
                  </a:cubicBezTo>
                  <a:cubicBezTo>
                    <a:pt x="782" y="416"/>
                    <a:pt x="698" y="416"/>
                    <a:pt x="698" y="416"/>
                  </a:cubicBezTo>
                  <a:cubicBezTo>
                    <a:pt x="698" y="18"/>
                    <a:pt x="698" y="18"/>
                    <a:pt x="698" y="18"/>
                  </a:cubicBezTo>
                  <a:cubicBezTo>
                    <a:pt x="1169" y="18"/>
                    <a:pt x="1169" y="18"/>
                    <a:pt x="1169" y="18"/>
                  </a:cubicBezTo>
                  <a:cubicBezTo>
                    <a:pt x="1169" y="416"/>
                    <a:pt x="1169" y="416"/>
                    <a:pt x="1169" y="416"/>
                  </a:cubicBezTo>
                  <a:cubicBezTo>
                    <a:pt x="1169" y="416"/>
                    <a:pt x="1169" y="416"/>
                    <a:pt x="1169" y="416"/>
                  </a:cubicBezTo>
                  <a:close/>
                  <a:moveTo>
                    <a:pt x="1094" y="697"/>
                  </a:moveTo>
                  <a:cubicBezTo>
                    <a:pt x="1143" y="521"/>
                    <a:pt x="1143" y="521"/>
                    <a:pt x="1143" y="521"/>
                  </a:cubicBezTo>
                  <a:cubicBezTo>
                    <a:pt x="1145" y="697"/>
                    <a:pt x="1145" y="697"/>
                    <a:pt x="1145" y="697"/>
                  </a:cubicBezTo>
                  <a:cubicBezTo>
                    <a:pt x="1094" y="697"/>
                    <a:pt x="1094" y="697"/>
                    <a:pt x="1094" y="697"/>
                  </a:cubicBezTo>
                  <a:cubicBezTo>
                    <a:pt x="1094" y="697"/>
                    <a:pt x="1094" y="697"/>
                    <a:pt x="1094" y="697"/>
                  </a:cubicBezTo>
                  <a:close/>
                  <a:moveTo>
                    <a:pt x="751" y="630"/>
                  </a:moveTo>
                  <a:cubicBezTo>
                    <a:pt x="751" y="630"/>
                    <a:pt x="751" y="630"/>
                    <a:pt x="751" y="630"/>
                  </a:cubicBezTo>
                  <a:cubicBezTo>
                    <a:pt x="746" y="630"/>
                    <a:pt x="741" y="631"/>
                    <a:pt x="736" y="631"/>
                  </a:cubicBezTo>
                  <a:cubicBezTo>
                    <a:pt x="729" y="631"/>
                    <a:pt x="724" y="631"/>
                    <a:pt x="719" y="631"/>
                  </a:cubicBezTo>
                  <a:cubicBezTo>
                    <a:pt x="689" y="631"/>
                    <a:pt x="689" y="631"/>
                    <a:pt x="689" y="631"/>
                  </a:cubicBezTo>
                  <a:cubicBezTo>
                    <a:pt x="703" y="579"/>
                    <a:pt x="703" y="579"/>
                    <a:pt x="703" y="579"/>
                  </a:cubicBezTo>
                  <a:cubicBezTo>
                    <a:pt x="709" y="554"/>
                    <a:pt x="709" y="554"/>
                    <a:pt x="709" y="554"/>
                  </a:cubicBezTo>
                  <a:cubicBezTo>
                    <a:pt x="725" y="494"/>
                    <a:pt x="725" y="494"/>
                    <a:pt x="725" y="494"/>
                  </a:cubicBezTo>
                  <a:cubicBezTo>
                    <a:pt x="732" y="494"/>
                    <a:pt x="739" y="494"/>
                    <a:pt x="746" y="494"/>
                  </a:cubicBezTo>
                  <a:cubicBezTo>
                    <a:pt x="769" y="494"/>
                    <a:pt x="769" y="494"/>
                    <a:pt x="769" y="494"/>
                  </a:cubicBezTo>
                  <a:cubicBezTo>
                    <a:pt x="809" y="494"/>
                    <a:pt x="834" y="496"/>
                    <a:pt x="843" y="509"/>
                  </a:cubicBezTo>
                  <a:cubicBezTo>
                    <a:pt x="850" y="518"/>
                    <a:pt x="849" y="535"/>
                    <a:pt x="841" y="560"/>
                  </a:cubicBezTo>
                  <a:cubicBezTo>
                    <a:pt x="827" y="603"/>
                    <a:pt x="809" y="626"/>
                    <a:pt x="751" y="630"/>
                  </a:cubicBezTo>
                  <a:moveTo>
                    <a:pt x="620" y="441"/>
                  </a:moveTo>
                  <a:cubicBezTo>
                    <a:pt x="613" y="465"/>
                    <a:pt x="613" y="465"/>
                    <a:pt x="613" y="465"/>
                  </a:cubicBezTo>
                  <a:cubicBezTo>
                    <a:pt x="545" y="689"/>
                    <a:pt x="545" y="689"/>
                    <a:pt x="545" y="689"/>
                  </a:cubicBezTo>
                  <a:cubicBezTo>
                    <a:pt x="542" y="697"/>
                    <a:pt x="542" y="697"/>
                    <a:pt x="542" y="697"/>
                  </a:cubicBezTo>
                  <a:cubicBezTo>
                    <a:pt x="321" y="697"/>
                    <a:pt x="321" y="697"/>
                    <a:pt x="321" y="697"/>
                  </a:cubicBezTo>
                  <a:cubicBezTo>
                    <a:pt x="303" y="661"/>
                    <a:pt x="303" y="661"/>
                    <a:pt x="303" y="661"/>
                  </a:cubicBezTo>
                  <a:cubicBezTo>
                    <a:pt x="542" y="417"/>
                    <a:pt x="542" y="417"/>
                    <a:pt x="542" y="417"/>
                  </a:cubicBezTo>
                  <a:cubicBezTo>
                    <a:pt x="389" y="417"/>
                    <a:pt x="389" y="417"/>
                    <a:pt x="389" y="417"/>
                  </a:cubicBezTo>
                  <a:cubicBezTo>
                    <a:pt x="202" y="618"/>
                    <a:pt x="202" y="618"/>
                    <a:pt x="202" y="618"/>
                  </a:cubicBezTo>
                  <a:cubicBezTo>
                    <a:pt x="262" y="417"/>
                    <a:pt x="262" y="417"/>
                    <a:pt x="262" y="417"/>
                  </a:cubicBezTo>
                  <a:cubicBezTo>
                    <a:pt x="149" y="417"/>
                    <a:pt x="149" y="417"/>
                    <a:pt x="149" y="417"/>
                  </a:cubicBezTo>
                  <a:cubicBezTo>
                    <a:pt x="149" y="18"/>
                    <a:pt x="149" y="18"/>
                    <a:pt x="149" y="18"/>
                  </a:cubicBezTo>
                  <a:cubicBezTo>
                    <a:pt x="620" y="18"/>
                    <a:pt x="620" y="18"/>
                    <a:pt x="620" y="18"/>
                  </a:cubicBezTo>
                  <a:cubicBezTo>
                    <a:pt x="620" y="441"/>
                    <a:pt x="620" y="441"/>
                    <a:pt x="620" y="441"/>
                  </a:cubicBezTo>
                  <a:cubicBezTo>
                    <a:pt x="620" y="441"/>
                    <a:pt x="620" y="441"/>
                    <a:pt x="620" y="441"/>
                  </a:cubicBezTo>
                  <a:close/>
                  <a:moveTo>
                    <a:pt x="178" y="697"/>
                  </a:moveTo>
                  <a:cubicBezTo>
                    <a:pt x="179" y="695"/>
                    <a:pt x="179" y="695"/>
                    <a:pt x="179" y="695"/>
                  </a:cubicBezTo>
                  <a:cubicBezTo>
                    <a:pt x="180" y="697"/>
                    <a:pt x="180" y="697"/>
                    <a:pt x="180" y="697"/>
                  </a:cubicBezTo>
                  <a:cubicBezTo>
                    <a:pt x="178" y="697"/>
                    <a:pt x="178" y="697"/>
                    <a:pt x="178" y="697"/>
                  </a:cubicBezTo>
                  <a:cubicBezTo>
                    <a:pt x="178" y="697"/>
                    <a:pt x="178" y="697"/>
                    <a:pt x="178" y="697"/>
                  </a:cubicBezTo>
                  <a:close/>
                  <a:moveTo>
                    <a:pt x="1778" y="0"/>
                  </a:moveTo>
                  <a:cubicBezTo>
                    <a:pt x="1778" y="457"/>
                    <a:pt x="1778" y="457"/>
                    <a:pt x="1778" y="457"/>
                  </a:cubicBezTo>
                  <a:cubicBezTo>
                    <a:pt x="1763" y="469"/>
                    <a:pt x="1749" y="483"/>
                    <a:pt x="1736" y="498"/>
                  </a:cubicBezTo>
                  <a:cubicBezTo>
                    <a:pt x="1736" y="0"/>
                    <a:pt x="1736" y="0"/>
                    <a:pt x="1736" y="0"/>
                  </a:cubicBezTo>
                  <a:cubicBezTo>
                    <a:pt x="1229" y="0"/>
                    <a:pt x="1229" y="0"/>
                    <a:pt x="1229" y="0"/>
                  </a:cubicBezTo>
                  <a:cubicBezTo>
                    <a:pt x="1229" y="416"/>
                    <a:pt x="1229" y="416"/>
                    <a:pt x="1229" y="416"/>
                  </a:cubicBezTo>
                  <a:cubicBezTo>
                    <a:pt x="1187" y="416"/>
                    <a:pt x="1187" y="416"/>
                    <a:pt x="1187" y="416"/>
                  </a:cubicBezTo>
                  <a:cubicBezTo>
                    <a:pt x="1187" y="0"/>
                    <a:pt x="1187" y="0"/>
                    <a:pt x="1187" y="0"/>
                  </a:cubicBezTo>
                  <a:cubicBezTo>
                    <a:pt x="680" y="0"/>
                    <a:pt x="680" y="0"/>
                    <a:pt x="680" y="0"/>
                  </a:cubicBezTo>
                  <a:cubicBezTo>
                    <a:pt x="680" y="417"/>
                    <a:pt x="680" y="417"/>
                    <a:pt x="680" y="417"/>
                  </a:cubicBezTo>
                  <a:cubicBezTo>
                    <a:pt x="638" y="417"/>
                    <a:pt x="638" y="417"/>
                    <a:pt x="638" y="417"/>
                  </a:cubicBezTo>
                  <a:cubicBezTo>
                    <a:pt x="638" y="0"/>
                    <a:pt x="638" y="0"/>
                    <a:pt x="638" y="0"/>
                  </a:cubicBezTo>
                  <a:cubicBezTo>
                    <a:pt x="131" y="0"/>
                    <a:pt x="131" y="0"/>
                    <a:pt x="131" y="0"/>
                  </a:cubicBezTo>
                  <a:cubicBezTo>
                    <a:pt x="131" y="475"/>
                    <a:pt x="131" y="475"/>
                    <a:pt x="131" y="475"/>
                  </a:cubicBezTo>
                  <a:cubicBezTo>
                    <a:pt x="2" y="906"/>
                    <a:pt x="2" y="906"/>
                    <a:pt x="2" y="906"/>
                  </a:cubicBezTo>
                  <a:cubicBezTo>
                    <a:pt x="115" y="906"/>
                    <a:pt x="115" y="906"/>
                    <a:pt x="115" y="906"/>
                  </a:cubicBezTo>
                  <a:cubicBezTo>
                    <a:pt x="173" y="715"/>
                    <a:pt x="173" y="715"/>
                    <a:pt x="173" y="715"/>
                  </a:cubicBezTo>
                  <a:cubicBezTo>
                    <a:pt x="189" y="715"/>
                    <a:pt x="189" y="715"/>
                    <a:pt x="189" y="715"/>
                  </a:cubicBezTo>
                  <a:cubicBezTo>
                    <a:pt x="283" y="906"/>
                    <a:pt x="283" y="906"/>
                    <a:pt x="283" y="906"/>
                  </a:cubicBezTo>
                  <a:cubicBezTo>
                    <a:pt x="421" y="906"/>
                    <a:pt x="421" y="906"/>
                    <a:pt x="421" y="906"/>
                  </a:cubicBezTo>
                  <a:cubicBezTo>
                    <a:pt x="329" y="715"/>
                    <a:pt x="329" y="715"/>
                    <a:pt x="329" y="715"/>
                  </a:cubicBezTo>
                  <a:cubicBezTo>
                    <a:pt x="537" y="715"/>
                    <a:pt x="537" y="715"/>
                    <a:pt x="537" y="715"/>
                  </a:cubicBezTo>
                  <a:cubicBezTo>
                    <a:pt x="479" y="906"/>
                    <a:pt x="479" y="906"/>
                    <a:pt x="479" y="906"/>
                  </a:cubicBezTo>
                  <a:cubicBezTo>
                    <a:pt x="604" y="906"/>
                    <a:pt x="604" y="906"/>
                    <a:pt x="604" y="906"/>
                  </a:cubicBezTo>
                  <a:cubicBezTo>
                    <a:pt x="661" y="715"/>
                    <a:pt x="661" y="715"/>
                    <a:pt x="661" y="715"/>
                  </a:cubicBezTo>
                  <a:cubicBezTo>
                    <a:pt x="688" y="715"/>
                    <a:pt x="688" y="715"/>
                    <a:pt x="688" y="715"/>
                  </a:cubicBezTo>
                  <a:cubicBezTo>
                    <a:pt x="688" y="715"/>
                    <a:pt x="688" y="715"/>
                    <a:pt x="688" y="715"/>
                  </a:cubicBezTo>
                  <a:cubicBezTo>
                    <a:pt x="727" y="715"/>
                    <a:pt x="727" y="715"/>
                    <a:pt x="727" y="715"/>
                  </a:cubicBezTo>
                  <a:cubicBezTo>
                    <a:pt x="730" y="715"/>
                    <a:pt x="730" y="715"/>
                    <a:pt x="730" y="715"/>
                  </a:cubicBezTo>
                  <a:cubicBezTo>
                    <a:pt x="965" y="715"/>
                    <a:pt x="965" y="715"/>
                    <a:pt x="965" y="715"/>
                  </a:cubicBezTo>
                  <a:cubicBezTo>
                    <a:pt x="910" y="905"/>
                    <a:pt x="910" y="905"/>
                    <a:pt x="910" y="905"/>
                  </a:cubicBezTo>
                  <a:cubicBezTo>
                    <a:pt x="1035" y="905"/>
                    <a:pt x="1035" y="905"/>
                    <a:pt x="1035" y="905"/>
                  </a:cubicBezTo>
                  <a:cubicBezTo>
                    <a:pt x="1088" y="715"/>
                    <a:pt x="1088" y="715"/>
                    <a:pt x="1088" y="715"/>
                  </a:cubicBezTo>
                  <a:cubicBezTo>
                    <a:pt x="1145" y="715"/>
                    <a:pt x="1145" y="715"/>
                    <a:pt x="1145" y="715"/>
                  </a:cubicBezTo>
                  <a:cubicBezTo>
                    <a:pt x="1146" y="905"/>
                    <a:pt x="1146" y="905"/>
                    <a:pt x="1146" y="905"/>
                  </a:cubicBezTo>
                  <a:cubicBezTo>
                    <a:pt x="1252" y="905"/>
                    <a:pt x="1252" y="905"/>
                    <a:pt x="1252" y="905"/>
                  </a:cubicBezTo>
                  <a:cubicBezTo>
                    <a:pt x="1372" y="715"/>
                    <a:pt x="1372" y="715"/>
                    <a:pt x="1372" y="715"/>
                  </a:cubicBezTo>
                  <a:cubicBezTo>
                    <a:pt x="1451" y="715"/>
                    <a:pt x="1451" y="715"/>
                    <a:pt x="1451" y="715"/>
                  </a:cubicBezTo>
                  <a:cubicBezTo>
                    <a:pt x="1410" y="905"/>
                    <a:pt x="1410" y="905"/>
                    <a:pt x="1410" y="905"/>
                  </a:cubicBezTo>
                  <a:cubicBezTo>
                    <a:pt x="1534" y="905"/>
                    <a:pt x="1534" y="905"/>
                    <a:pt x="1534" y="905"/>
                  </a:cubicBezTo>
                  <a:cubicBezTo>
                    <a:pt x="1574" y="715"/>
                    <a:pt x="1574" y="715"/>
                    <a:pt x="1574" y="715"/>
                  </a:cubicBezTo>
                  <a:cubicBezTo>
                    <a:pt x="1645" y="715"/>
                    <a:pt x="1645" y="715"/>
                    <a:pt x="1645" y="715"/>
                  </a:cubicBezTo>
                  <a:cubicBezTo>
                    <a:pt x="1643" y="774"/>
                    <a:pt x="1658" y="827"/>
                    <a:pt x="1697" y="863"/>
                  </a:cubicBezTo>
                  <a:cubicBezTo>
                    <a:pt x="1745" y="907"/>
                    <a:pt x="1818" y="916"/>
                    <a:pt x="1872" y="916"/>
                  </a:cubicBezTo>
                  <a:cubicBezTo>
                    <a:pt x="1947" y="916"/>
                    <a:pt x="2024" y="905"/>
                    <a:pt x="2102" y="888"/>
                  </a:cubicBezTo>
                  <a:cubicBezTo>
                    <a:pt x="2145" y="715"/>
                    <a:pt x="2145" y="715"/>
                    <a:pt x="2145" y="715"/>
                  </a:cubicBezTo>
                  <a:cubicBezTo>
                    <a:pt x="2285" y="715"/>
                    <a:pt x="2285" y="715"/>
                    <a:pt x="2285" y="715"/>
                  </a:cubicBezTo>
                  <a:cubicBezTo>
                    <a:pt x="2285" y="0"/>
                    <a:pt x="2285" y="0"/>
                    <a:pt x="2285" y="0"/>
                  </a:cubicBezTo>
                  <a:cubicBezTo>
                    <a:pt x="1778" y="0"/>
                    <a:pt x="1778" y="0"/>
                    <a:pt x="1778" y="0"/>
                  </a:cubicBezTo>
                  <a:cubicBezTo>
                    <a:pt x="1778" y="0"/>
                    <a:pt x="1778" y="0"/>
                    <a:pt x="1778" y="0"/>
                  </a:cubicBezTo>
                  <a:close/>
                  <a:moveTo>
                    <a:pt x="222" y="1195"/>
                  </a:moveTo>
                  <a:cubicBezTo>
                    <a:pt x="203" y="1286"/>
                    <a:pt x="203" y="1286"/>
                    <a:pt x="203" y="1286"/>
                  </a:cubicBezTo>
                  <a:cubicBezTo>
                    <a:pt x="200" y="1299"/>
                    <a:pt x="196" y="1320"/>
                    <a:pt x="220" y="1320"/>
                  </a:cubicBezTo>
                  <a:cubicBezTo>
                    <a:pt x="249" y="1320"/>
                    <a:pt x="253" y="1298"/>
                    <a:pt x="259" y="1272"/>
                  </a:cubicBezTo>
                  <a:cubicBezTo>
                    <a:pt x="275" y="1195"/>
                    <a:pt x="275" y="1195"/>
                    <a:pt x="275" y="1195"/>
                  </a:cubicBezTo>
                  <a:cubicBezTo>
                    <a:pt x="321" y="1195"/>
                    <a:pt x="321" y="1195"/>
                    <a:pt x="321" y="1195"/>
                  </a:cubicBezTo>
                  <a:cubicBezTo>
                    <a:pt x="300" y="1296"/>
                    <a:pt x="300" y="1296"/>
                    <a:pt x="300" y="1296"/>
                  </a:cubicBezTo>
                  <a:cubicBezTo>
                    <a:pt x="294" y="1329"/>
                    <a:pt x="293" y="1333"/>
                    <a:pt x="292" y="1337"/>
                  </a:cubicBezTo>
                  <a:cubicBezTo>
                    <a:pt x="292" y="1341"/>
                    <a:pt x="291" y="1344"/>
                    <a:pt x="291" y="1348"/>
                  </a:cubicBezTo>
                  <a:cubicBezTo>
                    <a:pt x="247" y="1348"/>
                    <a:pt x="247" y="1348"/>
                    <a:pt x="247" y="1348"/>
                  </a:cubicBezTo>
                  <a:cubicBezTo>
                    <a:pt x="250" y="1328"/>
                    <a:pt x="250" y="1328"/>
                    <a:pt x="250" y="1328"/>
                  </a:cubicBezTo>
                  <a:cubicBezTo>
                    <a:pt x="244" y="1334"/>
                    <a:pt x="229" y="1352"/>
                    <a:pt x="200" y="1352"/>
                  </a:cubicBezTo>
                  <a:cubicBezTo>
                    <a:pt x="179" y="1352"/>
                    <a:pt x="164" y="1343"/>
                    <a:pt x="158" y="1331"/>
                  </a:cubicBezTo>
                  <a:cubicBezTo>
                    <a:pt x="151" y="1319"/>
                    <a:pt x="155" y="1297"/>
                    <a:pt x="157" y="1290"/>
                  </a:cubicBezTo>
                  <a:cubicBezTo>
                    <a:pt x="177" y="1195"/>
                    <a:pt x="177" y="1195"/>
                    <a:pt x="177" y="1195"/>
                  </a:cubicBezTo>
                  <a:cubicBezTo>
                    <a:pt x="222" y="1195"/>
                    <a:pt x="222" y="1195"/>
                    <a:pt x="222" y="1195"/>
                  </a:cubicBezTo>
                  <a:cubicBezTo>
                    <a:pt x="222" y="1195"/>
                    <a:pt x="222" y="1195"/>
                    <a:pt x="222" y="1195"/>
                  </a:cubicBezTo>
                  <a:close/>
                  <a:moveTo>
                    <a:pt x="514" y="1225"/>
                  </a:moveTo>
                  <a:cubicBezTo>
                    <a:pt x="550" y="1225"/>
                    <a:pt x="550" y="1225"/>
                    <a:pt x="550" y="1225"/>
                  </a:cubicBezTo>
                  <a:cubicBezTo>
                    <a:pt x="556" y="1196"/>
                    <a:pt x="556" y="1196"/>
                    <a:pt x="556" y="1196"/>
                  </a:cubicBezTo>
                  <a:cubicBezTo>
                    <a:pt x="520" y="1196"/>
                    <a:pt x="520" y="1196"/>
                    <a:pt x="520" y="1196"/>
                  </a:cubicBezTo>
                  <a:cubicBezTo>
                    <a:pt x="530" y="1149"/>
                    <a:pt x="530" y="1149"/>
                    <a:pt x="530" y="1149"/>
                  </a:cubicBezTo>
                  <a:cubicBezTo>
                    <a:pt x="482" y="1166"/>
                    <a:pt x="482" y="1166"/>
                    <a:pt x="482" y="1166"/>
                  </a:cubicBezTo>
                  <a:cubicBezTo>
                    <a:pt x="475" y="1196"/>
                    <a:pt x="475" y="1196"/>
                    <a:pt x="475" y="1196"/>
                  </a:cubicBezTo>
                  <a:cubicBezTo>
                    <a:pt x="414" y="1196"/>
                    <a:pt x="414" y="1196"/>
                    <a:pt x="414" y="1196"/>
                  </a:cubicBezTo>
                  <a:cubicBezTo>
                    <a:pt x="424" y="1149"/>
                    <a:pt x="424" y="1149"/>
                    <a:pt x="424" y="1149"/>
                  </a:cubicBezTo>
                  <a:cubicBezTo>
                    <a:pt x="376" y="1166"/>
                    <a:pt x="376" y="1166"/>
                    <a:pt x="376" y="1166"/>
                  </a:cubicBezTo>
                  <a:cubicBezTo>
                    <a:pt x="369" y="1196"/>
                    <a:pt x="369" y="1196"/>
                    <a:pt x="369" y="1196"/>
                  </a:cubicBezTo>
                  <a:cubicBezTo>
                    <a:pt x="340" y="1196"/>
                    <a:pt x="340" y="1196"/>
                    <a:pt x="340" y="1196"/>
                  </a:cubicBezTo>
                  <a:cubicBezTo>
                    <a:pt x="333" y="1225"/>
                    <a:pt x="333" y="1225"/>
                    <a:pt x="333" y="1225"/>
                  </a:cubicBezTo>
                  <a:cubicBezTo>
                    <a:pt x="363" y="1225"/>
                    <a:pt x="363" y="1225"/>
                    <a:pt x="363" y="1225"/>
                  </a:cubicBezTo>
                  <a:cubicBezTo>
                    <a:pt x="345" y="1310"/>
                    <a:pt x="345" y="1310"/>
                    <a:pt x="345" y="1310"/>
                  </a:cubicBezTo>
                  <a:cubicBezTo>
                    <a:pt x="342" y="1322"/>
                    <a:pt x="336" y="1351"/>
                    <a:pt x="382" y="1351"/>
                  </a:cubicBezTo>
                  <a:cubicBezTo>
                    <a:pt x="389" y="1351"/>
                    <a:pt x="402" y="1350"/>
                    <a:pt x="417" y="1346"/>
                  </a:cubicBezTo>
                  <a:cubicBezTo>
                    <a:pt x="424" y="1317"/>
                    <a:pt x="424" y="1317"/>
                    <a:pt x="424" y="1317"/>
                  </a:cubicBezTo>
                  <a:cubicBezTo>
                    <a:pt x="418" y="1317"/>
                    <a:pt x="415" y="1317"/>
                    <a:pt x="408" y="1317"/>
                  </a:cubicBezTo>
                  <a:cubicBezTo>
                    <a:pt x="388" y="1317"/>
                    <a:pt x="391" y="1309"/>
                    <a:pt x="393" y="1295"/>
                  </a:cubicBezTo>
                  <a:cubicBezTo>
                    <a:pt x="408" y="1225"/>
                    <a:pt x="408" y="1225"/>
                    <a:pt x="408" y="1225"/>
                  </a:cubicBezTo>
                  <a:cubicBezTo>
                    <a:pt x="469" y="1225"/>
                    <a:pt x="469" y="1225"/>
                    <a:pt x="469" y="1225"/>
                  </a:cubicBezTo>
                  <a:cubicBezTo>
                    <a:pt x="451" y="1310"/>
                    <a:pt x="451" y="1310"/>
                    <a:pt x="451" y="1310"/>
                  </a:cubicBezTo>
                  <a:cubicBezTo>
                    <a:pt x="448" y="1322"/>
                    <a:pt x="442" y="1351"/>
                    <a:pt x="488" y="1351"/>
                  </a:cubicBezTo>
                  <a:cubicBezTo>
                    <a:pt x="495" y="1351"/>
                    <a:pt x="508" y="1350"/>
                    <a:pt x="523" y="1346"/>
                  </a:cubicBezTo>
                  <a:cubicBezTo>
                    <a:pt x="530" y="1317"/>
                    <a:pt x="530" y="1317"/>
                    <a:pt x="530" y="1317"/>
                  </a:cubicBezTo>
                  <a:cubicBezTo>
                    <a:pt x="524" y="1317"/>
                    <a:pt x="521" y="1317"/>
                    <a:pt x="514" y="1317"/>
                  </a:cubicBezTo>
                  <a:cubicBezTo>
                    <a:pt x="494" y="1317"/>
                    <a:pt x="496" y="1309"/>
                    <a:pt x="499" y="1295"/>
                  </a:cubicBezTo>
                  <a:cubicBezTo>
                    <a:pt x="514" y="1225"/>
                    <a:pt x="514" y="1225"/>
                    <a:pt x="514" y="1225"/>
                  </a:cubicBezTo>
                  <a:cubicBezTo>
                    <a:pt x="514" y="1225"/>
                    <a:pt x="514" y="1225"/>
                    <a:pt x="514" y="1225"/>
                  </a:cubicBezTo>
                  <a:close/>
                  <a:moveTo>
                    <a:pt x="579" y="1194"/>
                  </a:moveTo>
                  <a:cubicBezTo>
                    <a:pt x="624" y="1194"/>
                    <a:pt x="624" y="1194"/>
                    <a:pt x="624" y="1194"/>
                  </a:cubicBezTo>
                  <a:cubicBezTo>
                    <a:pt x="591" y="1348"/>
                    <a:pt x="591" y="1348"/>
                    <a:pt x="591" y="1348"/>
                  </a:cubicBezTo>
                  <a:cubicBezTo>
                    <a:pt x="546" y="1348"/>
                    <a:pt x="546" y="1348"/>
                    <a:pt x="546" y="1348"/>
                  </a:cubicBezTo>
                  <a:cubicBezTo>
                    <a:pt x="579" y="1194"/>
                    <a:pt x="579" y="1194"/>
                    <a:pt x="579" y="1194"/>
                  </a:cubicBezTo>
                  <a:cubicBezTo>
                    <a:pt x="579" y="1194"/>
                    <a:pt x="579" y="1194"/>
                    <a:pt x="579" y="1194"/>
                  </a:cubicBezTo>
                  <a:close/>
                  <a:moveTo>
                    <a:pt x="591" y="1129"/>
                  </a:moveTo>
                  <a:cubicBezTo>
                    <a:pt x="640" y="1129"/>
                    <a:pt x="640" y="1129"/>
                    <a:pt x="640" y="1129"/>
                  </a:cubicBezTo>
                  <a:cubicBezTo>
                    <a:pt x="631" y="1168"/>
                    <a:pt x="631" y="1168"/>
                    <a:pt x="631" y="1168"/>
                  </a:cubicBezTo>
                  <a:cubicBezTo>
                    <a:pt x="583" y="1168"/>
                    <a:pt x="583" y="1168"/>
                    <a:pt x="583" y="1168"/>
                  </a:cubicBezTo>
                  <a:cubicBezTo>
                    <a:pt x="591" y="1129"/>
                    <a:pt x="591" y="1129"/>
                    <a:pt x="591" y="1129"/>
                  </a:cubicBezTo>
                  <a:cubicBezTo>
                    <a:pt x="591" y="1129"/>
                    <a:pt x="591" y="1129"/>
                    <a:pt x="591" y="1129"/>
                  </a:cubicBezTo>
                  <a:close/>
                  <a:moveTo>
                    <a:pt x="653" y="1222"/>
                  </a:moveTo>
                  <a:cubicBezTo>
                    <a:pt x="654" y="1221"/>
                    <a:pt x="657" y="1205"/>
                    <a:pt x="659" y="1194"/>
                  </a:cubicBezTo>
                  <a:cubicBezTo>
                    <a:pt x="702" y="1194"/>
                    <a:pt x="702" y="1194"/>
                    <a:pt x="702" y="1194"/>
                  </a:cubicBezTo>
                  <a:cubicBezTo>
                    <a:pt x="698" y="1217"/>
                    <a:pt x="698" y="1217"/>
                    <a:pt x="698" y="1217"/>
                  </a:cubicBezTo>
                  <a:cubicBezTo>
                    <a:pt x="704" y="1210"/>
                    <a:pt x="720" y="1191"/>
                    <a:pt x="753" y="1191"/>
                  </a:cubicBezTo>
                  <a:cubicBezTo>
                    <a:pt x="784" y="1191"/>
                    <a:pt x="793" y="1209"/>
                    <a:pt x="794" y="1220"/>
                  </a:cubicBezTo>
                  <a:cubicBezTo>
                    <a:pt x="796" y="1229"/>
                    <a:pt x="795" y="1236"/>
                    <a:pt x="789" y="1265"/>
                  </a:cubicBezTo>
                  <a:cubicBezTo>
                    <a:pt x="771" y="1348"/>
                    <a:pt x="771" y="1348"/>
                    <a:pt x="771" y="1348"/>
                  </a:cubicBezTo>
                  <a:cubicBezTo>
                    <a:pt x="725" y="1348"/>
                    <a:pt x="725" y="1348"/>
                    <a:pt x="725" y="1348"/>
                  </a:cubicBezTo>
                  <a:cubicBezTo>
                    <a:pt x="746" y="1253"/>
                    <a:pt x="746" y="1253"/>
                    <a:pt x="746" y="1253"/>
                  </a:cubicBezTo>
                  <a:cubicBezTo>
                    <a:pt x="747" y="1246"/>
                    <a:pt x="748" y="1241"/>
                    <a:pt x="746" y="1236"/>
                  </a:cubicBezTo>
                  <a:cubicBezTo>
                    <a:pt x="745" y="1230"/>
                    <a:pt x="739" y="1223"/>
                    <a:pt x="728" y="1223"/>
                  </a:cubicBezTo>
                  <a:cubicBezTo>
                    <a:pt x="718" y="1223"/>
                    <a:pt x="708" y="1227"/>
                    <a:pt x="702" y="1235"/>
                  </a:cubicBezTo>
                  <a:cubicBezTo>
                    <a:pt x="698" y="1239"/>
                    <a:pt x="694" y="1246"/>
                    <a:pt x="691" y="1258"/>
                  </a:cubicBezTo>
                  <a:cubicBezTo>
                    <a:pt x="672" y="1348"/>
                    <a:pt x="672" y="1348"/>
                    <a:pt x="672" y="1348"/>
                  </a:cubicBezTo>
                  <a:cubicBezTo>
                    <a:pt x="627" y="1348"/>
                    <a:pt x="627" y="1348"/>
                    <a:pt x="627" y="1348"/>
                  </a:cubicBezTo>
                  <a:cubicBezTo>
                    <a:pt x="653" y="1222"/>
                    <a:pt x="653" y="1222"/>
                    <a:pt x="653" y="1222"/>
                  </a:cubicBezTo>
                  <a:cubicBezTo>
                    <a:pt x="653" y="1222"/>
                    <a:pt x="653" y="1222"/>
                    <a:pt x="653" y="1222"/>
                  </a:cubicBezTo>
                  <a:close/>
                  <a:moveTo>
                    <a:pt x="985" y="1196"/>
                  </a:moveTo>
                  <a:cubicBezTo>
                    <a:pt x="981" y="1207"/>
                    <a:pt x="978" y="1218"/>
                    <a:pt x="975" y="1233"/>
                  </a:cubicBezTo>
                  <a:cubicBezTo>
                    <a:pt x="951" y="1346"/>
                    <a:pt x="951" y="1346"/>
                    <a:pt x="951" y="1346"/>
                  </a:cubicBezTo>
                  <a:cubicBezTo>
                    <a:pt x="939" y="1403"/>
                    <a:pt x="891" y="1409"/>
                    <a:pt x="861" y="1409"/>
                  </a:cubicBezTo>
                  <a:cubicBezTo>
                    <a:pt x="839" y="1409"/>
                    <a:pt x="797" y="1406"/>
                    <a:pt x="804" y="1359"/>
                  </a:cubicBezTo>
                  <a:cubicBezTo>
                    <a:pt x="847" y="1359"/>
                    <a:pt x="847" y="1359"/>
                    <a:pt x="847" y="1359"/>
                  </a:cubicBezTo>
                  <a:cubicBezTo>
                    <a:pt x="847" y="1362"/>
                    <a:pt x="847" y="1367"/>
                    <a:pt x="850" y="1372"/>
                  </a:cubicBezTo>
                  <a:cubicBezTo>
                    <a:pt x="852" y="1376"/>
                    <a:pt x="858" y="1380"/>
                    <a:pt x="869" y="1380"/>
                  </a:cubicBezTo>
                  <a:cubicBezTo>
                    <a:pt x="883" y="1380"/>
                    <a:pt x="896" y="1374"/>
                    <a:pt x="902" y="1360"/>
                  </a:cubicBezTo>
                  <a:cubicBezTo>
                    <a:pt x="905" y="1353"/>
                    <a:pt x="906" y="1347"/>
                    <a:pt x="912" y="1324"/>
                  </a:cubicBezTo>
                  <a:cubicBezTo>
                    <a:pt x="893" y="1343"/>
                    <a:pt x="877" y="1345"/>
                    <a:pt x="866" y="1345"/>
                  </a:cubicBezTo>
                  <a:cubicBezTo>
                    <a:pt x="822" y="1345"/>
                    <a:pt x="809" y="1307"/>
                    <a:pt x="817" y="1270"/>
                  </a:cubicBezTo>
                  <a:cubicBezTo>
                    <a:pt x="825" y="1231"/>
                    <a:pt x="855" y="1194"/>
                    <a:pt x="899" y="1194"/>
                  </a:cubicBezTo>
                  <a:cubicBezTo>
                    <a:pt x="927" y="1194"/>
                    <a:pt x="934" y="1209"/>
                    <a:pt x="937" y="1216"/>
                  </a:cubicBezTo>
                  <a:cubicBezTo>
                    <a:pt x="943" y="1196"/>
                    <a:pt x="943" y="1196"/>
                    <a:pt x="943" y="1196"/>
                  </a:cubicBezTo>
                  <a:cubicBezTo>
                    <a:pt x="985" y="1196"/>
                    <a:pt x="985" y="1196"/>
                    <a:pt x="985" y="1196"/>
                  </a:cubicBezTo>
                  <a:cubicBezTo>
                    <a:pt x="985" y="1196"/>
                    <a:pt x="985" y="1196"/>
                    <a:pt x="985" y="1196"/>
                  </a:cubicBezTo>
                  <a:close/>
                  <a:moveTo>
                    <a:pt x="883" y="1315"/>
                  </a:moveTo>
                  <a:cubicBezTo>
                    <a:pt x="914" y="1315"/>
                    <a:pt x="922" y="1277"/>
                    <a:pt x="924" y="1271"/>
                  </a:cubicBezTo>
                  <a:cubicBezTo>
                    <a:pt x="927" y="1253"/>
                    <a:pt x="930" y="1224"/>
                    <a:pt x="903" y="1224"/>
                  </a:cubicBezTo>
                  <a:cubicBezTo>
                    <a:pt x="886" y="1224"/>
                    <a:pt x="869" y="1237"/>
                    <a:pt x="862" y="1270"/>
                  </a:cubicBezTo>
                  <a:cubicBezTo>
                    <a:pt x="861" y="1277"/>
                    <a:pt x="853" y="1315"/>
                    <a:pt x="883" y="1315"/>
                  </a:cubicBezTo>
                  <a:moveTo>
                    <a:pt x="1164" y="1346"/>
                  </a:moveTo>
                  <a:cubicBezTo>
                    <a:pt x="1149" y="1350"/>
                    <a:pt x="1136" y="1351"/>
                    <a:pt x="1129" y="1351"/>
                  </a:cubicBezTo>
                  <a:cubicBezTo>
                    <a:pt x="1083" y="1351"/>
                    <a:pt x="1089" y="1322"/>
                    <a:pt x="1092" y="1310"/>
                  </a:cubicBezTo>
                  <a:cubicBezTo>
                    <a:pt x="1110" y="1225"/>
                    <a:pt x="1110" y="1225"/>
                    <a:pt x="1110" y="1225"/>
                  </a:cubicBezTo>
                  <a:cubicBezTo>
                    <a:pt x="1080" y="1225"/>
                    <a:pt x="1080" y="1225"/>
                    <a:pt x="1080" y="1225"/>
                  </a:cubicBezTo>
                  <a:cubicBezTo>
                    <a:pt x="1087" y="1196"/>
                    <a:pt x="1087" y="1196"/>
                    <a:pt x="1087" y="1196"/>
                  </a:cubicBezTo>
                  <a:cubicBezTo>
                    <a:pt x="1116" y="1196"/>
                    <a:pt x="1116" y="1196"/>
                    <a:pt x="1116" y="1196"/>
                  </a:cubicBezTo>
                  <a:cubicBezTo>
                    <a:pt x="1123" y="1166"/>
                    <a:pt x="1123" y="1166"/>
                    <a:pt x="1123" y="1166"/>
                  </a:cubicBezTo>
                  <a:cubicBezTo>
                    <a:pt x="1171" y="1149"/>
                    <a:pt x="1171" y="1149"/>
                    <a:pt x="1171" y="1149"/>
                  </a:cubicBezTo>
                  <a:cubicBezTo>
                    <a:pt x="1161" y="1196"/>
                    <a:pt x="1161" y="1196"/>
                    <a:pt x="1161" y="1196"/>
                  </a:cubicBezTo>
                  <a:cubicBezTo>
                    <a:pt x="1198" y="1196"/>
                    <a:pt x="1198" y="1196"/>
                    <a:pt x="1198" y="1196"/>
                  </a:cubicBezTo>
                  <a:cubicBezTo>
                    <a:pt x="1191" y="1225"/>
                    <a:pt x="1191" y="1225"/>
                    <a:pt x="1191" y="1225"/>
                  </a:cubicBezTo>
                  <a:cubicBezTo>
                    <a:pt x="1155" y="1225"/>
                    <a:pt x="1155" y="1225"/>
                    <a:pt x="1155" y="1225"/>
                  </a:cubicBezTo>
                  <a:cubicBezTo>
                    <a:pt x="1140" y="1295"/>
                    <a:pt x="1140" y="1295"/>
                    <a:pt x="1140" y="1295"/>
                  </a:cubicBezTo>
                  <a:cubicBezTo>
                    <a:pt x="1137" y="1309"/>
                    <a:pt x="1135" y="1317"/>
                    <a:pt x="1155" y="1317"/>
                  </a:cubicBezTo>
                  <a:cubicBezTo>
                    <a:pt x="1162" y="1317"/>
                    <a:pt x="1165" y="1317"/>
                    <a:pt x="1171" y="1317"/>
                  </a:cubicBezTo>
                  <a:cubicBezTo>
                    <a:pt x="1164" y="1346"/>
                    <a:pt x="1164" y="1346"/>
                    <a:pt x="1164" y="1346"/>
                  </a:cubicBezTo>
                  <a:cubicBezTo>
                    <a:pt x="1164" y="1346"/>
                    <a:pt x="1164" y="1346"/>
                    <a:pt x="1164" y="1346"/>
                  </a:cubicBezTo>
                  <a:close/>
                  <a:moveTo>
                    <a:pt x="1235" y="1129"/>
                  </a:moveTo>
                  <a:cubicBezTo>
                    <a:pt x="1280" y="1129"/>
                    <a:pt x="1280" y="1129"/>
                    <a:pt x="1280" y="1129"/>
                  </a:cubicBezTo>
                  <a:cubicBezTo>
                    <a:pt x="1261" y="1216"/>
                    <a:pt x="1261" y="1216"/>
                    <a:pt x="1261" y="1216"/>
                  </a:cubicBezTo>
                  <a:cubicBezTo>
                    <a:pt x="1268" y="1208"/>
                    <a:pt x="1283" y="1193"/>
                    <a:pt x="1311" y="1193"/>
                  </a:cubicBezTo>
                  <a:cubicBezTo>
                    <a:pt x="1334" y="1193"/>
                    <a:pt x="1346" y="1204"/>
                    <a:pt x="1351" y="1214"/>
                  </a:cubicBezTo>
                  <a:cubicBezTo>
                    <a:pt x="1355" y="1221"/>
                    <a:pt x="1356" y="1235"/>
                    <a:pt x="1352" y="1255"/>
                  </a:cubicBezTo>
                  <a:cubicBezTo>
                    <a:pt x="1332" y="1348"/>
                    <a:pt x="1332" y="1348"/>
                    <a:pt x="1332" y="1348"/>
                  </a:cubicBezTo>
                  <a:cubicBezTo>
                    <a:pt x="1288" y="1348"/>
                    <a:pt x="1288" y="1348"/>
                    <a:pt x="1288" y="1348"/>
                  </a:cubicBezTo>
                  <a:cubicBezTo>
                    <a:pt x="1307" y="1256"/>
                    <a:pt x="1307" y="1256"/>
                    <a:pt x="1307" y="1256"/>
                  </a:cubicBezTo>
                  <a:cubicBezTo>
                    <a:pt x="1309" y="1248"/>
                    <a:pt x="1314" y="1223"/>
                    <a:pt x="1289" y="1223"/>
                  </a:cubicBezTo>
                  <a:cubicBezTo>
                    <a:pt x="1276" y="1223"/>
                    <a:pt x="1259" y="1230"/>
                    <a:pt x="1253" y="1254"/>
                  </a:cubicBezTo>
                  <a:cubicBezTo>
                    <a:pt x="1234" y="1348"/>
                    <a:pt x="1234" y="1348"/>
                    <a:pt x="1234" y="1348"/>
                  </a:cubicBezTo>
                  <a:cubicBezTo>
                    <a:pt x="1189" y="1348"/>
                    <a:pt x="1189" y="1348"/>
                    <a:pt x="1189" y="1348"/>
                  </a:cubicBezTo>
                  <a:cubicBezTo>
                    <a:pt x="1235" y="1129"/>
                    <a:pt x="1235" y="1129"/>
                    <a:pt x="1235" y="1129"/>
                  </a:cubicBezTo>
                  <a:cubicBezTo>
                    <a:pt x="1235" y="1129"/>
                    <a:pt x="1235" y="1129"/>
                    <a:pt x="1235" y="1129"/>
                  </a:cubicBezTo>
                  <a:close/>
                  <a:moveTo>
                    <a:pt x="1387" y="1232"/>
                  </a:moveTo>
                  <a:cubicBezTo>
                    <a:pt x="1389" y="1225"/>
                    <a:pt x="1392" y="1203"/>
                    <a:pt x="1393" y="1194"/>
                  </a:cubicBezTo>
                  <a:cubicBezTo>
                    <a:pt x="1435" y="1194"/>
                    <a:pt x="1435" y="1194"/>
                    <a:pt x="1435" y="1194"/>
                  </a:cubicBezTo>
                  <a:cubicBezTo>
                    <a:pt x="1430" y="1223"/>
                    <a:pt x="1430" y="1223"/>
                    <a:pt x="1430" y="1223"/>
                  </a:cubicBezTo>
                  <a:cubicBezTo>
                    <a:pt x="1438" y="1211"/>
                    <a:pt x="1452" y="1192"/>
                    <a:pt x="1489" y="1194"/>
                  </a:cubicBezTo>
                  <a:cubicBezTo>
                    <a:pt x="1480" y="1234"/>
                    <a:pt x="1480" y="1234"/>
                    <a:pt x="1480" y="1234"/>
                  </a:cubicBezTo>
                  <a:cubicBezTo>
                    <a:pt x="1435" y="1230"/>
                    <a:pt x="1428" y="1253"/>
                    <a:pt x="1424" y="1273"/>
                  </a:cubicBezTo>
                  <a:cubicBezTo>
                    <a:pt x="1408" y="1348"/>
                    <a:pt x="1408" y="1348"/>
                    <a:pt x="1408" y="1348"/>
                  </a:cubicBezTo>
                  <a:cubicBezTo>
                    <a:pt x="1363" y="1348"/>
                    <a:pt x="1363" y="1348"/>
                    <a:pt x="1363" y="1348"/>
                  </a:cubicBezTo>
                  <a:cubicBezTo>
                    <a:pt x="1387" y="1232"/>
                    <a:pt x="1387" y="1232"/>
                    <a:pt x="1387" y="1232"/>
                  </a:cubicBezTo>
                  <a:cubicBezTo>
                    <a:pt x="1387" y="1232"/>
                    <a:pt x="1387" y="1232"/>
                    <a:pt x="1387" y="1232"/>
                  </a:cubicBezTo>
                  <a:close/>
                  <a:moveTo>
                    <a:pt x="1582" y="1191"/>
                  </a:moveTo>
                  <a:cubicBezTo>
                    <a:pt x="1637" y="1191"/>
                    <a:pt x="1654" y="1229"/>
                    <a:pt x="1644" y="1271"/>
                  </a:cubicBezTo>
                  <a:cubicBezTo>
                    <a:pt x="1635" y="1315"/>
                    <a:pt x="1602" y="1353"/>
                    <a:pt x="1546" y="1353"/>
                  </a:cubicBezTo>
                  <a:cubicBezTo>
                    <a:pt x="1503" y="1353"/>
                    <a:pt x="1474" y="1326"/>
                    <a:pt x="1485" y="1273"/>
                  </a:cubicBezTo>
                  <a:cubicBezTo>
                    <a:pt x="1493" y="1236"/>
                    <a:pt x="1521" y="1191"/>
                    <a:pt x="1582" y="1191"/>
                  </a:cubicBezTo>
                  <a:moveTo>
                    <a:pt x="1555" y="1322"/>
                  </a:moveTo>
                  <a:cubicBezTo>
                    <a:pt x="1574" y="1322"/>
                    <a:pt x="1590" y="1310"/>
                    <a:pt x="1599" y="1270"/>
                  </a:cubicBezTo>
                  <a:cubicBezTo>
                    <a:pt x="1603" y="1250"/>
                    <a:pt x="1605" y="1221"/>
                    <a:pt x="1575" y="1221"/>
                  </a:cubicBezTo>
                  <a:cubicBezTo>
                    <a:pt x="1543" y="1221"/>
                    <a:pt x="1534" y="1259"/>
                    <a:pt x="1531" y="1273"/>
                  </a:cubicBezTo>
                  <a:cubicBezTo>
                    <a:pt x="1524" y="1307"/>
                    <a:pt x="1532" y="1322"/>
                    <a:pt x="1555" y="1322"/>
                  </a:cubicBezTo>
                  <a:moveTo>
                    <a:pt x="1734" y="1195"/>
                  </a:moveTo>
                  <a:cubicBezTo>
                    <a:pt x="1714" y="1286"/>
                    <a:pt x="1714" y="1286"/>
                    <a:pt x="1714" y="1286"/>
                  </a:cubicBezTo>
                  <a:cubicBezTo>
                    <a:pt x="1711" y="1299"/>
                    <a:pt x="1707" y="1320"/>
                    <a:pt x="1731" y="1320"/>
                  </a:cubicBezTo>
                  <a:cubicBezTo>
                    <a:pt x="1760" y="1320"/>
                    <a:pt x="1765" y="1298"/>
                    <a:pt x="1770" y="1272"/>
                  </a:cubicBezTo>
                  <a:cubicBezTo>
                    <a:pt x="1786" y="1195"/>
                    <a:pt x="1786" y="1195"/>
                    <a:pt x="1786" y="1195"/>
                  </a:cubicBezTo>
                  <a:cubicBezTo>
                    <a:pt x="1833" y="1195"/>
                    <a:pt x="1833" y="1195"/>
                    <a:pt x="1833" y="1195"/>
                  </a:cubicBezTo>
                  <a:cubicBezTo>
                    <a:pt x="1811" y="1296"/>
                    <a:pt x="1811" y="1296"/>
                    <a:pt x="1811" y="1296"/>
                  </a:cubicBezTo>
                  <a:cubicBezTo>
                    <a:pt x="1805" y="1329"/>
                    <a:pt x="1804" y="1333"/>
                    <a:pt x="1804" y="1337"/>
                  </a:cubicBezTo>
                  <a:cubicBezTo>
                    <a:pt x="1803" y="1341"/>
                    <a:pt x="1802" y="1344"/>
                    <a:pt x="1802" y="1348"/>
                  </a:cubicBezTo>
                  <a:cubicBezTo>
                    <a:pt x="1758" y="1348"/>
                    <a:pt x="1758" y="1348"/>
                    <a:pt x="1758" y="1348"/>
                  </a:cubicBezTo>
                  <a:cubicBezTo>
                    <a:pt x="1761" y="1328"/>
                    <a:pt x="1761" y="1328"/>
                    <a:pt x="1761" y="1328"/>
                  </a:cubicBezTo>
                  <a:cubicBezTo>
                    <a:pt x="1756" y="1334"/>
                    <a:pt x="1740" y="1352"/>
                    <a:pt x="1711" y="1352"/>
                  </a:cubicBezTo>
                  <a:cubicBezTo>
                    <a:pt x="1690" y="1352"/>
                    <a:pt x="1675" y="1343"/>
                    <a:pt x="1669" y="1331"/>
                  </a:cubicBezTo>
                  <a:cubicBezTo>
                    <a:pt x="1662" y="1319"/>
                    <a:pt x="1666" y="1297"/>
                    <a:pt x="1668" y="1290"/>
                  </a:cubicBezTo>
                  <a:cubicBezTo>
                    <a:pt x="1688" y="1195"/>
                    <a:pt x="1688" y="1195"/>
                    <a:pt x="1688" y="1195"/>
                  </a:cubicBezTo>
                  <a:cubicBezTo>
                    <a:pt x="1734" y="1195"/>
                    <a:pt x="1734" y="1195"/>
                    <a:pt x="1734" y="1195"/>
                  </a:cubicBezTo>
                  <a:cubicBezTo>
                    <a:pt x="1734" y="1195"/>
                    <a:pt x="1734" y="1195"/>
                    <a:pt x="1734" y="1195"/>
                  </a:cubicBezTo>
                  <a:close/>
                  <a:moveTo>
                    <a:pt x="2010" y="1196"/>
                  </a:moveTo>
                  <a:cubicBezTo>
                    <a:pt x="2006" y="1207"/>
                    <a:pt x="2003" y="1218"/>
                    <a:pt x="2000" y="1233"/>
                  </a:cubicBezTo>
                  <a:cubicBezTo>
                    <a:pt x="1976" y="1346"/>
                    <a:pt x="1976" y="1346"/>
                    <a:pt x="1976" y="1346"/>
                  </a:cubicBezTo>
                  <a:cubicBezTo>
                    <a:pt x="1964" y="1403"/>
                    <a:pt x="1915" y="1409"/>
                    <a:pt x="1886" y="1409"/>
                  </a:cubicBezTo>
                  <a:cubicBezTo>
                    <a:pt x="1864" y="1409"/>
                    <a:pt x="1822" y="1406"/>
                    <a:pt x="1829" y="1359"/>
                  </a:cubicBezTo>
                  <a:cubicBezTo>
                    <a:pt x="1872" y="1359"/>
                    <a:pt x="1872" y="1359"/>
                    <a:pt x="1872" y="1359"/>
                  </a:cubicBezTo>
                  <a:cubicBezTo>
                    <a:pt x="1872" y="1362"/>
                    <a:pt x="1871" y="1367"/>
                    <a:pt x="1874" y="1372"/>
                  </a:cubicBezTo>
                  <a:cubicBezTo>
                    <a:pt x="1877" y="1376"/>
                    <a:pt x="1883" y="1380"/>
                    <a:pt x="1894" y="1380"/>
                  </a:cubicBezTo>
                  <a:cubicBezTo>
                    <a:pt x="1908" y="1380"/>
                    <a:pt x="1921" y="1374"/>
                    <a:pt x="1926" y="1360"/>
                  </a:cubicBezTo>
                  <a:cubicBezTo>
                    <a:pt x="1930" y="1353"/>
                    <a:pt x="1931" y="1347"/>
                    <a:pt x="1937" y="1324"/>
                  </a:cubicBezTo>
                  <a:cubicBezTo>
                    <a:pt x="1918" y="1343"/>
                    <a:pt x="1901" y="1345"/>
                    <a:pt x="1891" y="1345"/>
                  </a:cubicBezTo>
                  <a:cubicBezTo>
                    <a:pt x="1847" y="1345"/>
                    <a:pt x="1834" y="1307"/>
                    <a:pt x="1842" y="1270"/>
                  </a:cubicBezTo>
                  <a:cubicBezTo>
                    <a:pt x="1850" y="1231"/>
                    <a:pt x="1880" y="1194"/>
                    <a:pt x="1924" y="1194"/>
                  </a:cubicBezTo>
                  <a:cubicBezTo>
                    <a:pt x="1952" y="1194"/>
                    <a:pt x="1959" y="1209"/>
                    <a:pt x="1962" y="1216"/>
                  </a:cubicBezTo>
                  <a:cubicBezTo>
                    <a:pt x="1968" y="1196"/>
                    <a:pt x="1968" y="1196"/>
                    <a:pt x="1968" y="1196"/>
                  </a:cubicBezTo>
                  <a:cubicBezTo>
                    <a:pt x="2010" y="1196"/>
                    <a:pt x="2010" y="1196"/>
                    <a:pt x="2010" y="1196"/>
                  </a:cubicBezTo>
                  <a:cubicBezTo>
                    <a:pt x="2010" y="1196"/>
                    <a:pt x="2010" y="1196"/>
                    <a:pt x="2010" y="1196"/>
                  </a:cubicBezTo>
                  <a:close/>
                  <a:moveTo>
                    <a:pt x="1908" y="1315"/>
                  </a:moveTo>
                  <a:cubicBezTo>
                    <a:pt x="1939" y="1315"/>
                    <a:pt x="1947" y="1277"/>
                    <a:pt x="1948" y="1271"/>
                  </a:cubicBezTo>
                  <a:cubicBezTo>
                    <a:pt x="1952" y="1253"/>
                    <a:pt x="1955" y="1224"/>
                    <a:pt x="1928" y="1224"/>
                  </a:cubicBezTo>
                  <a:cubicBezTo>
                    <a:pt x="1911" y="1224"/>
                    <a:pt x="1894" y="1237"/>
                    <a:pt x="1887" y="1270"/>
                  </a:cubicBezTo>
                  <a:cubicBezTo>
                    <a:pt x="1885" y="1277"/>
                    <a:pt x="1878" y="1315"/>
                    <a:pt x="1908" y="1315"/>
                  </a:cubicBezTo>
                  <a:moveTo>
                    <a:pt x="2058" y="1129"/>
                  </a:moveTo>
                  <a:cubicBezTo>
                    <a:pt x="2102" y="1129"/>
                    <a:pt x="2102" y="1129"/>
                    <a:pt x="2102" y="1129"/>
                  </a:cubicBezTo>
                  <a:cubicBezTo>
                    <a:pt x="2084" y="1216"/>
                    <a:pt x="2084" y="1216"/>
                    <a:pt x="2084" y="1216"/>
                  </a:cubicBezTo>
                  <a:cubicBezTo>
                    <a:pt x="2091" y="1208"/>
                    <a:pt x="2105" y="1193"/>
                    <a:pt x="2133" y="1193"/>
                  </a:cubicBezTo>
                  <a:cubicBezTo>
                    <a:pt x="2156" y="1193"/>
                    <a:pt x="2168" y="1204"/>
                    <a:pt x="2174" y="1214"/>
                  </a:cubicBezTo>
                  <a:cubicBezTo>
                    <a:pt x="2177" y="1221"/>
                    <a:pt x="2179" y="1235"/>
                    <a:pt x="2175" y="1255"/>
                  </a:cubicBezTo>
                  <a:cubicBezTo>
                    <a:pt x="2155" y="1348"/>
                    <a:pt x="2155" y="1348"/>
                    <a:pt x="2155" y="1348"/>
                  </a:cubicBezTo>
                  <a:cubicBezTo>
                    <a:pt x="2110" y="1348"/>
                    <a:pt x="2110" y="1348"/>
                    <a:pt x="2110" y="1348"/>
                  </a:cubicBezTo>
                  <a:cubicBezTo>
                    <a:pt x="2130" y="1256"/>
                    <a:pt x="2130" y="1256"/>
                    <a:pt x="2130" y="1256"/>
                  </a:cubicBezTo>
                  <a:cubicBezTo>
                    <a:pt x="2131" y="1248"/>
                    <a:pt x="2137" y="1223"/>
                    <a:pt x="2112" y="1223"/>
                  </a:cubicBezTo>
                  <a:cubicBezTo>
                    <a:pt x="2099" y="1223"/>
                    <a:pt x="2081" y="1230"/>
                    <a:pt x="2076" y="1254"/>
                  </a:cubicBezTo>
                  <a:cubicBezTo>
                    <a:pt x="2057" y="1348"/>
                    <a:pt x="2057" y="1348"/>
                    <a:pt x="2057" y="1348"/>
                  </a:cubicBezTo>
                  <a:cubicBezTo>
                    <a:pt x="2012" y="1348"/>
                    <a:pt x="2012" y="1348"/>
                    <a:pt x="2012" y="1348"/>
                  </a:cubicBezTo>
                  <a:cubicBezTo>
                    <a:pt x="2058" y="1129"/>
                    <a:pt x="2058" y="1129"/>
                    <a:pt x="2058" y="1129"/>
                  </a:cubicBezTo>
                  <a:cubicBezTo>
                    <a:pt x="2058" y="1129"/>
                    <a:pt x="2058" y="1129"/>
                    <a:pt x="2058" y="1129"/>
                  </a:cubicBezTo>
                  <a:close/>
                  <a:moveTo>
                    <a:pt x="100" y="1249"/>
                  </a:moveTo>
                  <a:cubicBezTo>
                    <a:pt x="101" y="1244"/>
                    <a:pt x="104" y="1221"/>
                    <a:pt x="87" y="1221"/>
                  </a:cubicBezTo>
                  <a:cubicBezTo>
                    <a:pt x="66" y="1221"/>
                    <a:pt x="56" y="1253"/>
                    <a:pt x="53" y="1270"/>
                  </a:cubicBezTo>
                  <a:cubicBezTo>
                    <a:pt x="51" y="1278"/>
                    <a:pt x="46" y="1306"/>
                    <a:pt x="54" y="1317"/>
                  </a:cubicBezTo>
                  <a:cubicBezTo>
                    <a:pt x="57" y="1321"/>
                    <a:pt x="61" y="1322"/>
                    <a:pt x="65" y="1322"/>
                  </a:cubicBezTo>
                  <a:cubicBezTo>
                    <a:pt x="70" y="1322"/>
                    <a:pt x="84" y="1320"/>
                    <a:pt x="92" y="1292"/>
                  </a:cubicBezTo>
                  <a:cubicBezTo>
                    <a:pt x="136" y="1292"/>
                    <a:pt x="136" y="1292"/>
                    <a:pt x="136" y="1292"/>
                  </a:cubicBezTo>
                  <a:cubicBezTo>
                    <a:pt x="133" y="1304"/>
                    <a:pt x="128" y="1323"/>
                    <a:pt x="107" y="1337"/>
                  </a:cubicBezTo>
                  <a:cubicBezTo>
                    <a:pt x="94" y="1347"/>
                    <a:pt x="79" y="1352"/>
                    <a:pt x="60" y="1352"/>
                  </a:cubicBezTo>
                  <a:cubicBezTo>
                    <a:pt x="40" y="1352"/>
                    <a:pt x="23" y="1347"/>
                    <a:pt x="12" y="1331"/>
                  </a:cubicBezTo>
                  <a:cubicBezTo>
                    <a:pt x="2" y="1316"/>
                    <a:pt x="0" y="1296"/>
                    <a:pt x="5" y="1271"/>
                  </a:cubicBezTo>
                  <a:cubicBezTo>
                    <a:pt x="20" y="1201"/>
                    <a:pt x="74" y="1192"/>
                    <a:pt x="94" y="1192"/>
                  </a:cubicBezTo>
                  <a:cubicBezTo>
                    <a:pt x="122" y="1192"/>
                    <a:pt x="153" y="1207"/>
                    <a:pt x="144" y="1249"/>
                  </a:cubicBezTo>
                  <a:cubicBezTo>
                    <a:pt x="100" y="1249"/>
                    <a:pt x="100" y="1249"/>
                    <a:pt x="100" y="1249"/>
                  </a:cubicBezTo>
                  <a:cubicBezTo>
                    <a:pt x="100" y="1249"/>
                    <a:pt x="100" y="1249"/>
                    <a:pt x="100" y="1249"/>
                  </a:cubicBezTo>
                  <a:close/>
                  <a:moveTo>
                    <a:pt x="2378" y="1249"/>
                  </a:moveTo>
                  <a:cubicBezTo>
                    <a:pt x="2379" y="1244"/>
                    <a:pt x="2382" y="1221"/>
                    <a:pt x="2365" y="1221"/>
                  </a:cubicBezTo>
                  <a:cubicBezTo>
                    <a:pt x="2344" y="1221"/>
                    <a:pt x="2335" y="1253"/>
                    <a:pt x="2331" y="1270"/>
                  </a:cubicBezTo>
                  <a:cubicBezTo>
                    <a:pt x="2329" y="1278"/>
                    <a:pt x="2324" y="1306"/>
                    <a:pt x="2332" y="1317"/>
                  </a:cubicBezTo>
                  <a:cubicBezTo>
                    <a:pt x="2335" y="1321"/>
                    <a:pt x="2340" y="1322"/>
                    <a:pt x="2343" y="1322"/>
                  </a:cubicBezTo>
                  <a:cubicBezTo>
                    <a:pt x="2348" y="1322"/>
                    <a:pt x="2362" y="1320"/>
                    <a:pt x="2370" y="1292"/>
                  </a:cubicBezTo>
                  <a:cubicBezTo>
                    <a:pt x="2414" y="1292"/>
                    <a:pt x="2414" y="1292"/>
                    <a:pt x="2414" y="1292"/>
                  </a:cubicBezTo>
                  <a:cubicBezTo>
                    <a:pt x="2411" y="1304"/>
                    <a:pt x="2406" y="1323"/>
                    <a:pt x="2385" y="1337"/>
                  </a:cubicBezTo>
                  <a:cubicBezTo>
                    <a:pt x="2372" y="1347"/>
                    <a:pt x="2357" y="1352"/>
                    <a:pt x="2338" y="1352"/>
                  </a:cubicBezTo>
                  <a:cubicBezTo>
                    <a:pt x="2318" y="1352"/>
                    <a:pt x="2301" y="1347"/>
                    <a:pt x="2290" y="1331"/>
                  </a:cubicBezTo>
                  <a:cubicBezTo>
                    <a:pt x="2280" y="1316"/>
                    <a:pt x="2278" y="1296"/>
                    <a:pt x="2284" y="1271"/>
                  </a:cubicBezTo>
                  <a:cubicBezTo>
                    <a:pt x="2299" y="1201"/>
                    <a:pt x="2352" y="1192"/>
                    <a:pt x="2372" y="1192"/>
                  </a:cubicBezTo>
                  <a:cubicBezTo>
                    <a:pt x="2401" y="1192"/>
                    <a:pt x="2431" y="1207"/>
                    <a:pt x="2423" y="1249"/>
                  </a:cubicBezTo>
                  <a:cubicBezTo>
                    <a:pt x="2378" y="1249"/>
                    <a:pt x="2378" y="1249"/>
                    <a:pt x="2378" y="1249"/>
                  </a:cubicBezTo>
                  <a:cubicBezTo>
                    <a:pt x="2378" y="1249"/>
                    <a:pt x="2378" y="1249"/>
                    <a:pt x="2378" y="1249"/>
                  </a:cubicBezTo>
                  <a:close/>
                  <a:moveTo>
                    <a:pt x="2534" y="1191"/>
                  </a:moveTo>
                  <a:cubicBezTo>
                    <a:pt x="2589" y="1191"/>
                    <a:pt x="2606" y="1229"/>
                    <a:pt x="2597" y="1271"/>
                  </a:cubicBezTo>
                  <a:cubicBezTo>
                    <a:pt x="2587" y="1315"/>
                    <a:pt x="2554" y="1353"/>
                    <a:pt x="2498" y="1353"/>
                  </a:cubicBezTo>
                  <a:cubicBezTo>
                    <a:pt x="2454" y="1353"/>
                    <a:pt x="2426" y="1326"/>
                    <a:pt x="2437" y="1273"/>
                  </a:cubicBezTo>
                  <a:cubicBezTo>
                    <a:pt x="2445" y="1236"/>
                    <a:pt x="2474" y="1191"/>
                    <a:pt x="2534" y="1191"/>
                  </a:cubicBezTo>
                  <a:moveTo>
                    <a:pt x="2507" y="1322"/>
                  </a:moveTo>
                  <a:cubicBezTo>
                    <a:pt x="2527" y="1322"/>
                    <a:pt x="2542" y="1310"/>
                    <a:pt x="2551" y="1270"/>
                  </a:cubicBezTo>
                  <a:cubicBezTo>
                    <a:pt x="2555" y="1250"/>
                    <a:pt x="2557" y="1221"/>
                    <a:pt x="2528" y="1221"/>
                  </a:cubicBezTo>
                  <a:cubicBezTo>
                    <a:pt x="2495" y="1221"/>
                    <a:pt x="2486" y="1259"/>
                    <a:pt x="2484" y="1273"/>
                  </a:cubicBezTo>
                  <a:cubicBezTo>
                    <a:pt x="2476" y="1307"/>
                    <a:pt x="2484" y="1322"/>
                    <a:pt x="2507" y="1322"/>
                  </a:cubicBezTo>
                  <a:moveTo>
                    <a:pt x="2637" y="1223"/>
                  </a:moveTo>
                  <a:cubicBezTo>
                    <a:pt x="2639" y="1214"/>
                    <a:pt x="2640" y="1205"/>
                    <a:pt x="2641" y="1195"/>
                  </a:cubicBezTo>
                  <a:cubicBezTo>
                    <a:pt x="2685" y="1195"/>
                    <a:pt x="2685" y="1195"/>
                    <a:pt x="2685" y="1195"/>
                  </a:cubicBezTo>
                  <a:cubicBezTo>
                    <a:pt x="2682" y="1214"/>
                    <a:pt x="2682" y="1214"/>
                    <a:pt x="2682" y="1214"/>
                  </a:cubicBezTo>
                  <a:cubicBezTo>
                    <a:pt x="2688" y="1208"/>
                    <a:pt x="2704" y="1192"/>
                    <a:pt x="2734" y="1192"/>
                  </a:cubicBezTo>
                  <a:cubicBezTo>
                    <a:pt x="2769" y="1192"/>
                    <a:pt x="2775" y="1213"/>
                    <a:pt x="2776" y="1220"/>
                  </a:cubicBezTo>
                  <a:cubicBezTo>
                    <a:pt x="2795" y="1196"/>
                    <a:pt x="2816" y="1192"/>
                    <a:pt x="2832" y="1192"/>
                  </a:cubicBezTo>
                  <a:cubicBezTo>
                    <a:pt x="2862" y="1192"/>
                    <a:pt x="2871" y="1210"/>
                    <a:pt x="2873" y="1216"/>
                  </a:cubicBezTo>
                  <a:cubicBezTo>
                    <a:pt x="2878" y="1230"/>
                    <a:pt x="2874" y="1248"/>
                    <a:pt x="2871" y="1261"/>
                  </a:cubicBezTo>
                  <a:cubicBezTo>
                    <a:pt x="2853" y="1348"/>
                    <a:pt x="2853" y="1348"/>
                    <a:pt x="2853" y="1348"/>
                  </a:cubicBezTo>
                  <a:cubicBezTo>
                    <a:pt x="2807" y="1348"/>
                    <a:pt x="2807" y="1348"/>
                    <a:pt x="2807" y="1348"/>
                  </a:cubicBezTo>
                  <a:cubicBezTo>
                    <a:pt x="2827" y="1258"/>
                    <a:pt x="2827" y="1258"/>
                    <a:pt x="2827" y="1258"/>
                  </a:cubicBezTo>
                  <a:cubicBezTo>
                    <a:pt x="2830" y="1242"/>
                    <a:pt x="2832" y="1223"/>
                    <a:pt x="2808" y="1223"/>
                  </a:cubicBezTo>
                  <a:cubicBezTo>
                    <a:pt x="2781" y="1223"/>
                    <a:pt x="2775" y="1249"/>
                    <a:pt x="2771" y="1271"/>
                  </a:cubicBezTo>
                  <a:cubicBezTo>
                    <a:pt x="2754" y="1348"/>
                    <a:pt x="2754" y="1348"/>
                    <a:pt x="2754" y="1348"/>
                  </a:cubicBezTo>
                  <a:cubicBezTo>
                    <a:pt x="2709" y="1348"/>
                    <a:pt x="2709" y="1348"/>
                    <a:pt x="2709" y="1348"/>
                  </a:cubicBezTo>
                  <a:cubicBezTo>
                    <a:pt x="2728" y="1257"/>
                    <a:pt x="2728" y="1257"/>
                    <a:pt x="2728" y="1257"/>
                  </a:cubicBezTo>
                  <a:cubicBezTo>
                    <a:pt x="2731" y="1245"/>
                    <a:pt x="2735" y="1223"/>
                    <a:pt x="2710" y="1223"/>
                  </a:cubicBezTo>
                  <a:cubicBezTo>
                    <a:pt x="2682" y="1223"/>
                    <a:pt x="2677" y="1248"/>
                    <a:pt x="2674" y="1258"/>
                  </a:cubicBezTo>
                  <a:cubicBezTo>
                    <a:pt x="2655" y="1348"/>
                    <a:pt x="2655" y="1348"/>
                    <a:pt x="2655" y="1348"/>
                  </a:cubicBezTo>
                  <a:cubicBezTo>
                    <a:pt x="2610" y="1348"/>
                    <a:pt x="2610" y="1348"/>
                    <a:pt x="2610" y="1348"/>
                  </a:cubicBezTo>
                  <a:cubicBezTo>
                    <a:pt x="2637" y="1223"/>
                    <a:pt x="2637" y="1223"/>
                    <a:pt x="2637" y="1223"/>
                  </a:cubicBezTo>
                  <a:cubicBezTo>
                    <a:pt x="2637" y="1223"/>
                    <a:pt x="2637" y="1223"/>
                    <a:pt x="2637" y="1223"/>
                  </a:cubicBezTo>
                  <a:close/>
                  <a:moveTo>
                    <a:pt x="2966" y="1195"/>
                  </a:moveTo>
                  <a:cubicBezTo>
                    <a:pt x="2963" y="1216"/>
                    <a:pt x="2963" y="1216"/>
                    <a:pt x="2963" y="1216"/>
                  </a:cubicBezTo>
                  <a:cubicBezTo>
                    <a:pt x="2982" y="1192"/>
                    <a:pt x="3008" y="1192"/>
                    <a:pt x="3015" y="1192"/>
                  </a:cubicBezTo>
                  <a:cubicBezTo>
                    <a:pt x="3054" y="1192"/>
                    <a:pt x="3072" y="1221"/>
                    <a:pt x="3062" y="1268"/>
                  </a:cubicBezTo>
                  <a:cubicBezTo>
                    <a:pt x="3053" y="1312"/>
                    <a:pt x="3022" y="1350"/>
                    <a:pt x="2978" y="1350"/>
                  </a:cubicBezTo>
                  <a:cubicBezTo>
                    <a:pt x="2950" y="1350"/>
                    <a:pt x="2942" y="1335"/>
                    <a:pt x="2939" y="1330"/>
                  </a:cubicBezTo>
                  <a:cubicBezTo>
                    <a:pt x="2923" y="1407"/>
                    <a:pt x="2923" y="1407"/>
                    <a:pt x="2923" y="1407"/>
                  </a:cubicBezTo>
                  <a:cubicBezTo>
                    <a:pt x="2877" y="1407"/>
                    <a:pt x="2877" y="1407"/>
                    <a:pt x="2877" y="1407"/>
                  </a:cubicBezTo>
                  <a:cubicBezTo>
                    <a:pt x="2922" y="1195"/>
                    <a:pt x="2922" y="1195"/>
                    <a:pt x="2922" y="1195"/>
                  </a:cubicBezTo>
                  <a:cubicBezTo>
                    <a:pt x="2966" y="1195"/>
                    <a:pt x="2966" y="1195"/>
                    <a:pt x="2966" y="1195"/>
                  </a:cubicBezTo>
                  <a:cubicBezTo>
                    <a:pt x="2966" y="1195"/>
                    <a:pt x="2966" y="1195"/>
                    <a:pt x="2966" y="1195"/>
                  </a:cubicBezTo>
                  <a:close/>
                  <a:moveTo>
                    <a:pt x="3017" y="1270"/>
                  </a:moveTo>
                  <a:cubicBezTo>
                    <a:pt x="3020" y="1252"/>
                    <a:pt x="3022" y="1221"/>
                    <a:pt x="2996" y="1221"/>
                  </a:cubicBezTo>
                  <a:cubicBezTo>
                    <a:pt x="2981" y="1221"/>
                    <a:pt x="2959" y="1232"/>
                    <a:pt x="2950" y="1273"/>
                  </a:cubicBezTo>
                  <a:cubicBezTo>
                    <a:pt x="2947" y="1282"/>
                    <a:pt x="2940" y="1321"/>
                    <a:pt x="2973" y="1321"/>
                  </a:cubicBezTo>
                  <a:cubicBezTo>
                    <a:pt x="2994" y="1321"/>
                    <a:pt x="3010" y="1300"/>
                    <a:pt x="3017" y="1270"/>
                  </a:cubicBezTo>
                  <a:moveTo>
                    <a:pt x="3119" y="1129"/>
                  </a:moveTo>
                  <a:cubicBezTo>
                    <a:pt x="3164" y="1129"/>
                    <a:pt x="3164" y="1129"/>
                    <a:pt x="3164" y="1129"/>
                  </a:cubicBezTo>
                  <a:cubicBezTo>
                    <a:pt x="3117" y="1348"/>
                    <a:pt x="3117" y="1348"/>
                    <a:pt x="3117" y="1348"/>
                  </a:cubicBezTo>
                  <a:cubicBezTo>
                    <a:pt x="3072" y="1348"/>
                    <a:pt x="3072" y="1348"/>
                    <a:pt x="3072" y="1348"/>
                  </a:cubicBezTo>
                  <a:cubicBezTo>
                    <a:pt x="3119" y="1129"/>
                    <a:pt x="3119" y="1129"/>
                    <a:pt x="3119" y="1129"/>
                  </a:cubicBezTo>
                  <a:cubicBezTo>
                    <a:pt x="3119" y="1129"/>
                    <a:pt x="3119" y="1129"/>
                    <a:pt x="3119" y="1129"/>
                  </a:cubicBezTo>
                  <a:close/>
                  <a:moveTo>
                    <a:pt x="3202" y="1283"/>
                  </a:moveTo>
                  <a:cubicBezTo>
                    <a:pt x="3200" y="1293"/>
                    <a:pt x="3193" y="1324"/>
                    <a:pt x="3225" y="1324"/>
                  </a:cubicBezTo>
                  <a:cubicBezTo>
                    <a:pt x="3236" y="1324"/>
                    <a:pt x="3248" y="1319"/>
                    <a:pt x="3256" y="1303"/>
                  </a:cubicBezTo>
                  <a:cubicBezTo>
                    <a:pt x="3297" y="1303"/>
                    <a:pt x="3297" y="1303"/>
                    <a:pt x="3297" y="1303"/>
                  </a:cubicBezTo>
                  <a:cubicBezTo>
                    <a:pt x="3295" y="1310"/>
                    <a:pt x="3291" y="1323"/>
                    <a:pt x="3275" y="1336"/>
                  </a:cubicBezTo>
                  <a:cubicBezTo>
                    <a:pt x="3261" y="1348"/>
                    <a:pt x="3240" y="1354"/>
                    <a:pt x="3218" y="1354"/>
                  </a:cubicBezTo>
                  <a:cubicBezTo>
                    <a:pt x="3205" y="1354"/>
                    <a:pt x="3180" y="1351"/>
                    <a:pt x="3168" y="1335"/>
                  </a:cubicBezTo>
                  <a:cubicBezTo>
                    <a:pt x="3157" y="1320"/>
                    <a:pt x="3155" y="1299"/>
                    <a:pt x="3161" y="1275"/>
                  </a:cubicBezTo>
                  <a:cubicBezTo>
                    <a:pt x="3166" y="1250"/>
                    <a:pt x="3178" y="1220"/>
                    <a:pt x="3208" y="1202"/>
                  </a:cubicBezTo>
                  <a:cubicBezTo>
                    <a:pt x="3222" y="1194"/>
                    <a:pt x="3237" y="1190"/>
                    <a:pt x="3254" y="1190"/>
                  </a:cubicBezTo>
                  <a:cubicBezTo>
                    <a:pt x="3276" y="1190"/>
                    <a:pt x="3300" y="1198"/>
                    <a:pt x="3308" y="1227"/>
                  </a:cubicBezTo>
                  <a:cubicBezTo>
                    <a:pt x="3314" y="1248"/>
                    <a:pt x="3309" y="1270"/>
                    <a:pt x="3305" y="1283"/>
                  </a:cubicBezTo>
                  <a:cubicBezTo>
                    <a:pt x="3202" y="1283"/>
                    <a:pt x="3202" y="1283"/>
                    <a:pt x="3202" y="1283"/>
                  </a:cubicBezTo>
                  <a:cubicBezTo>
                    <a:pt x="3202" y="1283"/>
                    <a:pt x="3202" y="1283"/>
                    <a:pt x="3202" y="1283"/>
                  </a:cubicBezTo>
                  <a:close/>
                  <a:moveTo>
                    <a:pt x="3265" y="1254"/>
                  </a:moveTo>
                  <a:cubicBezTo>
                    <a:pt x="3267" y="1248"/>
                    <a:pt x="3272" y="1220"/>
                    <a:pt x="3246" y="1220"/>
                  </a:cubicBezTo>
                  <a:cubicBezTo>
                    <a:pt x="3226" y="1220"/>
                    <a:pt x="3214" y="1236"/>
                    <a:pt x="3210" y="1254"/>
                  </a:cubicBezTo>
                  <a:cubicBezTo>
                    <a:pt x="3265" y="1254"/>
                    <a:pt x="3265" y="1254"/>
                    <a:pt x="3265" y="1254"/>
                  </a:cubicBezTo>
                  <a:cubicBezTo>
                    <a:pt x="3265" y="1254"/>
                    <a:pt x="3265" y="1254"/>
                    <a:pt x="3265" y="1254"/>
                  </a:cubicBezTo>
                  <a:close/>
                  <a:moveTo>
                    <a:pt x="3383" y="1195"/>
                  </a:moveTo>
                  <a:cubicBezTo>
                    <a:pt x="3401" y="1245"/>
                    <a:pt x="3401" y="1245"/>
                    <a:pt x="3401" y="1245"/>
                  </a:cubicBezTo>
                  <a:cubicBezTo>
                    <a:pt x="3442" y="1195"/>
                    <a:pt x="3442" y="1195"/>
                    <a:pt x="3442" y="1195"/>
                  </a:cubicBezTo>
                  <a:cubicBezTo>
                    <a:pt x="3488" y="1195"/>
                    <a:pt x="3488" y="1195"/>
                    <a:pt x="3488" y="1195"/>
                  </a:cubicBezTo>
                  <a:cubicBezTo>
                    <a:pt x="3423" y="1269"/>
                    <a:pt x="3423" y="1269"/>
                    <a:pt x="3423" y="1269"/>
                  </a:cubicBezTo>
                  <a:cubicBezTo>
                    <a:pt x="3457" y="1348"/>
                    <a:pt x="3457" y="1348"/>
                    <a:pt x="3457" y="1348"/>
                  </a:cubicBezTo>
                  <a:cubicBezTo>
                    <a:pt x="3404" y="1348"/>
                    <a:pt x="3404" y="1348"/>
                    <a:pt x="3404" y="1348"/>
                  </a:cubicBezTo>
                  <a:cubicBezTo>
                    <a:pt x="3385" y="1292"/>
                    <a:pt x="3385" y="1292"/>
                    <a:pt x="3385" y="1292"/>
                  </a:cubicBezTo>
                  <a:cubicBezTo>
                    <a:pt x="3342" y="1348"/>
                    <a:pt x="3342" y="1348"/>
                    <a:pt x="3342" y="1348"/>
                  </a:cubicBezTo>
                  <a:cubicBezTo>
                    <a:pt x="3295" y="1348"/>
                    <a:pt x="3295" y="1348"/>
                    <a:pt x="3295" y="1348"/>
                  </a:cubicBezTo>
                  <a:cubicBezTo>
                    <a:pt x="3364" y="1266"/>
                    <a:pt x="3364" y="1266"/>
                    <a:pt x="3364" y="1266"/>
                  </a:cubicBezTo>
                  <a:cubicBezTo>
                    <a:pt x="3329" y="1195"/>
                    <a:pt x="3329" y="1195"/>
                    <a:pt x="3329" y="1195"/>
                  </a:cubicBezTo>
                  <a:cubicBezTo>
                    <a:pt x="3383" y="1195"/>
                    <a:pt x="3383" y="1195"/>
                    <a:pt x="3383" y="1195"/>
                  </a:cubicBezTo>
                  <a:cubicBezTo>
                    <a:pt x="3383" y="1195"/>
                    <a:pt x="3383" y="1195"/>
                    <a:pt x="3383" y="1195"/>
                  </a:cubicBezTo>
                  <a:close/>
                  <a:moveTo>
                    <a:pt x="3509" y="1194"/>
                  </a:moveTo>
                  <a:cubicBezTo>
                    <a:pt x="3554" y="1194"/>
                    <a:pt x="3554" y="1194"/>
                    <a:pt x="3554" y="1194"/>
                  </a:cubicBezTo>
                  <a:cubicBezTo>
                    <a:pt x="3521" y="1348"/>
                    <a:pt x="3521" y="1348"/>
                    <a:pt x="3521" y="1348"/>
                  </a:cubicBezTo>
                  <a:cubicBezTo>
                    <a:pt x="3476" y="1348"/>
                    <a:pt x="3476" y="1348"/>
                    <a:pt x="3476" y="1348"/>
                  </a:cubicBezTo>
                  <a:cubicBezTo>
                    <a:pt x="3509" y="1194"/>
                    <a:pt x="3509" y="1194"/>
                    <a:pt x="3509" y="1194"/>
                  </a:cubicBezTo>
                  <a:cubicBezTo>
                    <a:pt x="3509" y="1194"/>
                    <a:pt x="3509" y="1194"/>
                    <a:pt x="3509" y="1194"/>
                  </a:cubicBezTo>
                  <a:close/>
                  <a:moveTo>
                    <a:pt x="3521" y="1129"/>
                  </a:moveTo>
                  <a:cubicBezTo>
                    <a:pt x="3569" y="1129"/>
                    <a:pt x="3569" y="1129"/>
                    <a:pt x="3569" y="1129"/>
                  </a:cubicBezTo>
                  <a:cubicBezTo>
                    <a:pt x="3561" y="1168"/>
                    <a:pt x="3561" y="1168"/>
                    <a:pt x="3561" y="1168"/>
                  </a:cubicBezTo>
                  <a:cubicBezTo>
                    <a:pt x="3513" y="1168"/>
                    <a:pt x="3513" y="1168"/>
                    <a:pt x="3513" y="1168"/>
                  </a:cubicBezTo>
                  <a:cubicBezTo>
                    <a:pt x="3521" y="1129"/>
                    <a:pt x="3521" y="1129"/>
                    <a:pt x="3521" y="1129"/>
                  </a:cubicBezTo>
                  <a:cubicBezTo>
                    <a:pt x="3521" y="1129"/>
                    <a:pt x="3521" y="1129"/>
                    <a:pt x="3521" y="1129"/>
                  </a:cubicBezTo>
                  <a:close/>
                  <a:moveTo>
                    <a:pt x="3649" y="1346"/>
                  </a:moveTo>
                  <a:cubicBezTo>
                    <a:pt x="3634" y="1350"/>
                    <a:pt x="3621" y="1351"/>
                    <a:pt x="3614" y="1351"/>
                  </a:cubicBezTo>
                  <a:cubicBezTo>
                    <a:pt x="3568" y="1351"/>
                    <a:pt x="3575" y="1322"/>
                    <a:pt x="3577" y="1310"/>
                  </a:cubicBezTo>
                  <a:cubicBezTo>
                    <a:pt x="3595" y="1225"/>
                    <a:pt x="3595" y="1225"/>
                    <a:pt x="3595" y="1225"/>
                  </a:cubicBezTo>
                  <a:cubicBezTo>
                    <a:pt x="3565" y="1225"/>
                    <a:pt x="3565" y="1225"/>
                    <a:pt x="3565" y="1225"/>
                  </a:cubicBezTo>
                  <a:cubicBezTo>
                    <a:pt x="3572" y="1196"/>
                    <a:pt x="3572" y="1196"/>
                    <a:pt x="3572" y="1196"/>
                  </a:cubicBezTo>
                  <a:cubicBezTo>
                    <a:pt x="3601" y="1196"/>
                    <a:pt x="3601" y="1196"/>
                    <a:pt x="3601" y="1196"/>
                  </a:cubicBezTo>
                  <a:cubicBezTo>
                    <a:pt x="3608" y="1166"/>
                    <a:pt x="3608" y="1166"/>
                    <a:pt x="3608" y="1166"/>
                  </a:cubicBezTo>
                  <a:cubicBezTo>
                    <a:pt x="3656" y="1149"/>
                    <a:pt x="3656" y="1149"/>
                    <a:pt x="3656" y="1149"/>
                  </a:cubicBezTo>
                  <a:cubicBezTo>
                    <a:pt x="3646" y="1196"/>
                    <a:pt x="3646" y="1196"/>
                    <a:pt x="3646" y="1196"/>
                  </a:cubicBezTo>
                  <a:cubicBezTo>
                    <a:pt x="3682" y="1196"/>
                    <a:pt x="3682" y="1196"/>
                    <a:pt x="3682" y="1196"/>
                  </a:cubicBezTo>
                  <a:cubicBezTo>
                    <a:pt x="3676" y="1225"/>
                    <a:pt x="3676" y="1225"/>
                    <a:pt x="3676" y="1225"/>
                  </a:cubicBezTo>
                  <a:cubicBezTo>
                    <a:pt x="3640" y="1225"/>
                    <a:pt x="3640" y="1225"/>
                    <a:pt x="3640" y="1225"/>
                  </a:cubicBezTo>
                  <a:cubicBezTo>
                    <a:pt x="3625" y="1295"/>
                    <a:pt x="3625" y="1295"/>
                    <a:pt x="3625" y="1295"/>
                  </a:cubicBezTo>
                  <a:cubicBezTo>
                    <a:pt x="3622" y="1309"/>
                    <a:pt x="3620" y="1317"/>
                    <a:pt x="3640" y="1317"/>
                  </a:cubicBezTo>
                  <a:cubicBezTo>
                    <a:pt x="3647" y="1317"/>
                    <a:pt x="3650" y="1317"/>
                    <a:pt x="3656" y="1317"/>
                  </a:cubicBezTo>
                  <a:cubicBezTo>
                    <a:pt x="3649" y="1346"/>
                    <a:pt x="3649" y="1346"/>
                    <a:pt x="3649" y="1346"/>
                  </a:cubicBezTo>
                  <a:cubicBezTo>
                    <a:pt x="3649" y="1346"/>
                    <a:pt x="3649" y="1346"/>
                    <a:pt x="3649" y="1346"/>
                  </a:cubicBezTo>
                  <a:close/>
                  <a:moveTo>
                    <a:pt x="3741" y="1195"/>
                  </a:moveTo>
                  <a:cubicBezTo>
                    <a:pt x="3752" y="1301"/>
                    <a:pt x="3752" y="1301"/>
                    <a:pt x="3752" y="1301"/>
                  </a:cubicBezTo>
                  <a:cubicBezTo>
                    <a:pt x="3809" y="1195"/>
                    <a:pt x="3809" y="1195"/>
                    <a:pt x="3809" y="1195"/>
                  </a:cubicBezTo>
                  <a:cubicBezTo>
                    <a:pt x="3854" y="1195"/>
                    <a:pt x="3854" y="1195"/>
                    <a:pt x="3854" y="1195"/>
                  </a:cubicBezTo>
                  <a:cubicBezTo>
                    <a:pt x="3764" y="1345"/>
                    <a:pt x="3764" y="1345"/>
                    <a:pt x="3764" y="1345"/>
                  </a:cubicBezTo>
                  <a:cubicBezTo>
                    <a:pt x="3732" y="1406"/>
                    <a:pt x="3732" y="1406"/>
                    <a:pt x="3732" y="1406"/>
                  </a:cubicBezTo>
                  <a:cubicBezTo>
                    <a:pt x="3687" y="1406"/>
                    <a:pt x="3687" y="1406"/>
                    <a:pt x="3687" y="1406"/>
                  </a:cubicBezTo>
                  <a:cubicBezTo>
                    <a:pt x="3719" y="1348"/>
                    <a:pt x="3719" y="1348"/>
                    <a:pt x="3719" y="1348"/>
                  </a:cubicBezTo>
                  <a:cubicBezTo>
                    <a:pt x="3693" y="1195"/>
                    <a:pt x="3693" y="1195"/>
                    <a:pt x="3693" y="1195"/>
                  </a:cubicBezTo>
                  <a:cubicBezTo>
                    <a:pt x="3741" y="1195"/>
                    <a:pt x="3741" y="1195"/>
                    <a:pt x="3741" y="1195"/>
                  </a:cubicBezTo>
                  <a:cubicBezTo>
                    <a:pt x="3741" y="1195"/>
                    <a:pt x="3741" y="1195"/>
                    <a:pt x="3741" y="1195"/>
                  </a:cubicBezTo>
                  <a:close/>
                  <a:moveTo>
                    <a:pt x="3933" y="1145"/>
                  </a:moveTo>
                  <a:cubicBezTo>
                    <a:pt x="3899" y="1145"/>
                    <a:pt x="3899" y="1145"/>
                    <a:pt x="3899" y="1145"/>
                  </a:cubicBezTo>
                  <a:cubicBezTo>
                    <a:pt x="3902" y="1129"/>
                    <a:pt x="3902" y="1129"/>
                    <a:pt x="3902" y="1129"/>
                  </a:cubicBezTo>
                  <a:cubicBezTo>
                    <a:pt x="3990" y="1129"/>
                    <a:pt x="3990" y="1129"/>
                    <a:pt x="3990" y="1129"/>
                  </a:cubicBezTo>
                  <a:cubicBezTo>
                    <a:pt x="3987" y="1145"/>
                    <a:pt x="3987" y="1145"/>
                    <a:pt x="3987" y="1145"/>
                  </a:cubicBezTo>
                  <a:cubicBezTo>
                    <a:pt x="3953" y="1145"/>
                    <a:pt x="3953" y="1145"/>
                    <a:pt x="3953" y="1145"/>
                  </a:cubicBezTo>
                  <a:cubicBezTo>
                    <a:pt x="3936" y="1225"/>
                    <a:pt x="3936" y="1225"/>
                    <a:pt x="3936" y="1225"/>
                  </a:cubicBezTo>
                  <a:cubicBezTo>
                    <a:pt x="3916" y="1225"/>
                    <a:pt x="3916" y="1225"/>
                    <a:pt x="3916" y="1225"/>
                  </a:cubicBezTo>
                  <a:cubicBezTo>
                    <a:pt x="3933" y="1145"/>
                    <a:pt x="3933" y="1145"/>
                    <a:pt x="3933" y="1145"/>
                  </a:cubicBezTo>
                  <a:cubicBezTo>
                    <a:pt x="3933" y="1145"/>
                    <a:pt x="3933" y="1145"/>
                    <a:pt x="3933" y="1145"/>
                  </a:cubicBezTo>
                  <a:close/>
                  <a:moveTo>
                    <a:pt x="3999" y="1129"/>
                  </a:moveTo>
                  <a:cubicBezTo>
                    <a:pt x="4031" y="1129"/>
                    <a:pt x="4031" y="1129"/>
                    <a:pt x="4031" y="1129"/>
                  </a:cubicBezTo>
                  <a:cubicBezTo>
                    <a:pt x="4036" y="1200"/>
                    <a:pt x="4036" y="1200"/>
                    <a:pt x="4036" y="1200"/>
                  </a:cubicBezTo>
                  <a:cubicBezTo>
                    <a:pt x="4072" y="1129"/>
                    <a:pt x="4072" y="1129"/>
                    <a:pt x="4072" y="1129"/>
                  </a:cubicBezTo>
                  <a:cubicBezTo>
                    <a:pt x="4103" y="1129"/>
                    <a:pt x="4103" y="1129"/>
                    <a:pt x="4103" y="1129"/>
                  </a:cubicBezTo>
                  <a:cubicBezTo>
                    <a:pt x="4083" y="1225"/>
                    <a:pt x="4083" y="1225"/>
                    <a:pt x="4083" y="1225"/>
                  </a:cubicBezTo>
                  <a:cubicBezTo>
                    <a:pt x="4063" y="1225"/>
                    <a:pt x="4063" y="1225"/>
                    <a:pt x="4063" y="1225"/>
                  </a:cubicBezTo>
                  <a:cubicBezTo>
                    <a:pt x="4080" y="1143"/>
                    <a:pt x="4080" y="1143"/>
                    <a:pt x="4080" y="1143"/>
                  </a:cubicBezTo>
                  <a:cubicBezTo>
                    <a:pt x="4038" y="1225"/>
                    <a:pt x="4038" y="1225"/>
                    <a:pt x="4038" y="1225"/>
                  </a:cubicBezTo>
                  <a:cubicBezTo>
                    <a:pt x="4021" y="1225"/>
                    <a:pt x="4021" y="1225"/>
                    <a:pt x="4021" y="1225"/>
                  </a:cubicBezTo>
                  <a:cubicBezTo>
                    <a:pt x="4014" y="1143"/>
                    <a:pt x="4014" y="1143"/>
                    <a:pt x="4014" y="1143"/>
                  </a:cubicBezTo>
                  <a:cubicBezTo>
                    <a:pt x="3997" y="1225"/>
                    <a:pt x="3997" y="1225"/>
                    <a:pt x="3997" y="1225"/>
                  </a:cubicBezTo>
                  <a:cubicBezTo>
                    <a:pt x="3978" y="1225"/>
                    <a:pt x="3978" y="1225"/>
                    <a:pt x="3978" y="1225"/>
                  </a:cubicBezTo>
                  <a:cubicBezTo>
                    <a:pt x="3999" y="1129"/>
                    <a:pt x="3999" y="1129"/>
                    <a:pt x="3999" y="1129"/>
                  </a:cubicBezTo>
                  <a:cubicBezTo>
                    <a:pt x="3999" y="1129"/>
                    <a:pt x="3999" y="1129"/>
                    <a:pt x="3999" y="1129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400" b="0" dirty="0">
                <a:solidFill>
                  <a:srgbClr val="000000"/>
                </a:solidFill>
                <a:latin typeface="Arial" charset="0"/>
                <a:ea typeface="+mn-ea"/>
              </a:endParaRPr>
            </a:p>
          </p:txBody>
        </p:sp>
        <p:sp>
          <p:nvSpPr>
            <p:cNvPr id="7" name="Freeform 9"/>
            <p:cNvSpPr>
              <a:spLocks noEditPoints="1"/>
            </p:cNvSpPr>
            <p:nvPr/>
          </p:nvSpPr>
          <p:spPr bwMode="gray">
            <a:xfrm>
              <a:off x="68" y="0"/>
              <a:ext cx="1723" cy="964"/>
            </a:xfrm>
            <a:custGeom>
              <a:avLst/>
              <a:gdLst>
                <a:gd name="T0" fmla="*/ 231 w 2268"/>
                <a:gd name="T1" fmla="*/ 327 h 1269"/>
                <a:gd name="T2" fmla="*/ 0 w 2268"/>
                <a:gd name="T3" fmla="*/ 327 h 1269"/>
                <a:gd name="T4" fmla="*/ 0 w 2268"/>
                <a:gd name="T5" fmla="*/ 0 h 1269"/>
                <a:gd name="T6" fmla="*/ 231 w 2268"/>
                <a:gd name="T7" fmla="*/ 0 h 1269"/>
                <a:gd name="T8" fmla="*/ 231 w 2268"/>
                <a:gd name="T9" fmla="*/ 327 h 1269"/>
                <a:gd name="T10" fmla="*/ 2268 w 2268"/>
                <a:gd name="T11" fmla="*/ 0 h 1269"/>
                <a:gd name="T12" fmla="*/ 2036 w 2268"/>
                <a:gd name="T13" fmla="*/ 0 h 1269"/>
                <a:gd name="T14" fmla="*/ 2036 w 2268"/>
                <a:gd name="T15" fmla="*/ 327 h 1269"/>
                <a:gd name="T16" fmla="*/ 2268 w 2268"/>
                <a:gd name="T17" fmla="*/ 327 h 1269"/>
                <a:gd name="T18" fmla="*/ 2268 w 2268"/>
                <a:gd name="T19" fmla="*/ 0 h 1269"/>
                <a:gd name="T20" fmla="*/ 231 w 2268"/>
                <a:gd name="T21" fmla="*/ 942 h 1269"/>
                <a:gd name="T22" fmla="*/ 0 w 2268"/>
                <a:gd name="T23" fmla="*/ 942 h 1269"/>
                <a:gd name="T24" fmla="*/ 0 w 2268"/>
                <a:gd name="T25" fmla="*/ 1269 h 1269"/>
                <a:gd name="T26" fmla="*/ 231 w 2268"/>
                <a:gd name="T27" fmla="*/ 1269 h 1269"/>
                <a:gd name="T28" fmla="*/ 231 w 2268"/>
                <a:gd name="T29" fmla="*/ 942 h 1269"/>
                <a:gd name="T30" fmla="*/ 2268 w 2268"/>
                <a:gd name="T31" fmla="*/ 942 h 1269"/>
                <a:gd name="T32" fmla="*/ 2036 w 2268"/>
                <a:gd name="T33" fmla="*/ 942 h 1269"/>
                <a:gd name="T34" fmla="*/ 2036 w 2268"/>
                <a:gd name="T35" fmla="*/ 1269 h 1269"/>
                <a:gd name="T36" fmla="*/ 2268 w 2268"/>
                <a:gd name="T37" fmla="*/ 1269 h 1269"/>
                <a:gd name="T38" fmla="*/ 2268 w 2268"/>
                <a:gd name="T39" fmla="*/ 942 h 1269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2268"/>
                <a:gd name="T61" fmla="*/ 0 h 1269"/>
                <a:gd name="T62" fmla="*/ 2268 w 2268"/>
                <a:gd name="T63" fmla="*/ 1269 h 1269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2268" h="1269">
                  <a:moveTo>
                    <a:pt x="231" y="327"/>
                  </a:moveTo>
                  <a:lnTo>
                    <a:pt x="0" y="327"/>
                  </a:lnTo>
                  <a:lnTo>
                    <a:pt x="0" y="0"/>
                  </a:lnTo>
                  <a:lnTo>
                    <a:pt x="231" y="0"/>
                  </a:lnTo>
                  <a:lnTo>
                    <a:pt x="231" y="327"/>
                  </a:lnTo>
                  <a:close/>
                  <a:moveTo>
                    <a:pt x="2268" y="0"/>
                  </a:moveTo>
                  <a:lnTo>
                    <a:pt x="2036" y="0"/>
                  </a:lnTo>
                  <a:lnTo>
                    <a:pt x="2036" y="327"/>
                  </a:lnTo>
                  <a:lnTo>
                    <a:pt x="2268" y="327"/>
                  </a:lnTo>
                  <a:lnTo>
                    <a:pt x="2268" y="0"/>
                  </a:lnTo>
                  <a:close/>
                  <a:moveTo>
                    <a:pt x="231" y="942"/>
                  </a:moveTo>
                  <a:lnTo>
                    <a:pt x="0" y="942"/>
                  </a:lnTo>
                  <a:lnTo>
                    <a:pt x="0" y="1269"/>
                  </a:lnTo>
                  <a:lnTo>
                    <a:pt x="231" y="1269"/>
                  </a:lnTo>
                  <a:lnTo>
                    <a:pt x="231" y="942"/>
                  </a:lnTo>
                  <a:close/>
                  <a:moveTo>
                    <a:pt x="2268" y="942"/>
                  </a:moveTo>
                  <a:lnTo>
                    <a:pt x="2036" y="942"/>
                  </a:lnTo>
                  <a:lnTo>
                    <a:pt x="2036" y="1269"/>
                  </a:lnTo>
                  <a:lnTo>
                    <a:pt x="2268" y="1269"/>
                  </a:lnTo>
                  <a:lnTo>
                    <a:pt x="2268" y="942"/>
                  </a:lnTo>
                  <a:close/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400" b="0" dirty="0">
                <a:solidFill>
                  <a:srgbClr val="000000"/>
                </a:solidFill>
                <a:latin typeface="Arial" charset="0"/>
                <a:ea typeface="+mn-ea"/>
              </a:endParaRPr>
            </a:p>
          </p:txBody>
        </p:sp>
      </p:grpSp>
      <p:sp>
        <p:nvSpPr>
          <p:cNvPr id="15" name="Title 9"/>
          <p:cNvSpPr>
            <a:spLocks noGrp="1"/>
          </p:cNvSpPr>
          <p:nvPr>
            <p:ph type="title"/>
          </p:nvPr>
        </p:nvSpPr>
        <p:spPr bwMode="gray">
          <a:xfrm>
            <a:off x="716803" y="1844824"/>
            <a:ext cx="3057570" cy="1943892"/>
          </a:xfrm>
          <a:noFill/>
          <a:ln w="9525">
            <a:noFill/>
            <a:miter lim="800000"/>
            <a:headEnd/>
            <a:tailEnd/>
          </a:ln>
        </p:spPr>
        <p:txBody>
          <a:bodyPr anchor="t">
            <a:normAutofit/>
          </a:bodyPr>
          <a:lstStyle>
            <a:lvl1pPr algn="l" rtl="0" eaLnBrk="1" fontAlgn="base" hangingPunct="1">
              <a:spcBef>
                <a:spcPct val="40000"/>
              </a:spcBef>
              <a:spcAft>
                <a:spcPct val="0"/>
              </a:spcAft>
              <a:defRPr lang="en-GB" sz="3000" b="1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>
              <a:defRPr lang="en-GB" sz="3000" b="1" dirty="0">
                <a:solidFill>
                  <a:schemeClr val="bg1"/>
                </a:solidFill>
                <a:latin typeface="+mj-lt"/>
              </a:defRPr>
            </a:lvl2pPr>
            <a:lvl3pPr>
              <a:defRPr lang="en-GB" sz="3000" b="1" dirty="0">
                <a:solidFill>
                  <a:schemeClr val="bg1"/>
                </a:solidFill>
                <a:latin typeface="+mj-lt"/>
              </a:defRPr>
            </a:lvl3pPr>
            <a:lvl4pPr>
              <a:defRPr lang="en-GB" sz="3000" b="1" dirty="0">
                <a:solidFill>
                  <a:schemeClr val="bg1"/>
                </a:solidFill>
                <a:latin typeface="+mj-lt"/>
              </a:defRPr>
            </a:lvl4pPr>
            <a:lvl5pPr>
              <a:defRPr lang="en-GB" sz="3000" b="1" dirty="0">
                <a:solidFill>
                  <a:schemeClr val="bg1"/>
                </a:solidFill>
                <a:latin typeface="+mj-lt"/>
              </a:defRPr>
            </a:lvl5pPr>
            <a:lvl6pPr>
              <a:defRPr lang="en-GB" sz="3000" b="1" dirty="0">
                <a:solidFill>
                  <a:schemeClr val="bg1"/>
                </a:solidFill>
                <a:latin typeface="+mj-lt"/>
              </a:defRPr>
            </a:lvl6pPr>
            <a:lvl7pPr>
              <a:defRPr lang="en-GB" sz="3000" b="1" dirty="0">
                <a:solidFill>
                  <a:schemeClr val="bg1"/>
                </a:solidFill>
                <a:latin typeface="+mj-lt"/>
              </a:defRPr>
            </a:lvl7pPr>
            <a:lvl8pPr>
              <a:defRPr lang="en-GB" sz="3000" b="1" dirty="0">
                <a:solidFill>
                  <a:schemeClr val="bg1"/>
                </a:solidFill>
                <a:latin typeface="+mj-lt"/>
              </a:defRPr>
            </a:lvl8pPr>
            <a:lvl9pPr>
              <a:defRPr sz="30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16" name="Text Placeholder 16"/>
          <p:cNvSpPr>
            <a:spLocks noGrp="1"/>
          </p:cNvSpPr>
          <p:nvPr>
            <p:ph type="body" sz="quarter" idx="10"/>
          </p:nvPr>
        </p:nvSpPr>
        <p:spPr bwMode="gray">
          <a:xfrm>
            <a:off x="716802" y="4005064"/>
            <a:ext cx="2725226" cy="1079500"/>
          </a:xfrm>
          <a:noFill/>
          <a:ln w="9525">
            <a:noFill/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defRPr lang="en-US" sz="1200" b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 lang="en-US" sz="1200" b="0" kern="1200" noProof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>
              <a:defRPr lang="en-US" sz="1200" b="0" kern="1200" noProof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>
              <a:defRPr lang="en-US" sz="1200" b="0" kern="1200" noProof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>
              <a:defRPr lang="en-US" sz="1200" b="0" kern="1200" noProof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>
              <a:defRPr lang="en-US" sz="1200" b="0" kern="1200" noProof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>
              <a:defRPr lang="en-US" sz="1200" b="0" kern="1200" noProof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>
              <a:defRPr lang="en-US" sz="1200" b="0" kern="1200" noProof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>
              <a:defRPr lang="en-US" sz="1200" b="0" kern="1200" noProof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58433068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2"/>
          <p:cNvGrpSpPr>
            <a:grpSpLocks/>
          </p:cNvGrpSpPr>
          <p:nvPr userDrawn="1"/>
        </p:nvGrpSpPr>
        <p:grpSpPr bwMode="auto">
          <a:xfrm>
            <a:off x="-9525" y="0"/>
            <a:ext cx="9153525" cy="6858000"/>
            <a:chOff x="-11112" y="-1"/>
            <a:chExt cx="9917112" cy="6858001"/>
          </a:xfrm>
        </p:grpSpPr>
        <p:sp>
          <p:nvSpPr>
            <p:cNvPr id="5" name="Freeform 12"/>
            <p:cNvSpPr>
              <a:spLocks/>
            </p:cNvSpPr>
            <p:nvPr userDrawn="1"/>
          </p:nvSpPr>
          <p:spPr bwMode="gray">
            <a:xfrm>
              <a:off x="-11112" y="-1"/>
              <a:ext cx="5397138" cy="3236913"/>
            </a:xfrm>
            <a:custGeom>
              <a:avLst/>
              <a:gdLst>
                <a:gd name="T0" fmla="*/ 0 w 3400"/>
                <a:gd name="T1" fmla="*/ 0 h 2039"/>
                <a:gd name="T2" fmla="*/ 0 w 3400"/>
                <a:gd name="T3" fmla="*/ 2039 h 2039"/>
                <a:gd name="T4" fmla="*/ 2796 w 3400"/>
                <a:gd name="T5" fmla="*/ 2039 h 2039"/>
                <a:gd name="T6" fmla="*/ 3400 w 3400"/>
                <a:gd name="T7" fmla="*/ 0 h 2039"/>
                <a:gd name="T8" fmla="*/ 0 w 3400"/>
                <a:gd name="T9" fmla="*/ 0 h 203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400" h="2039">
                  <a:moveTo>
                    <a:pt x="0" y="0"/>
                  </a:moveTo>
                  <a:lnTo>
                    <a:pt x="0" y="2039"/>
                  </a:lnTo>
                  <a:lnTo>
                    <a:pt x="2796" y="2039"/>
                  </a:lnTo>
                  <a:lnTo>
                    <a:pt x="340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257A">
                    <a:alpha val="89999"/>
                  </a:srgbClr>
                </a:gs>
                <a:gs pos="35001">
                  <a:srgbClr val="00338D">
                    <a:alpha val="89999"/>
                  </a:srgbClr>
                </a:gs>
                <a:gs pos="100000">
                  <a:srgbClr val="009FDA">
                    <a:alpha val="89999"/>
                  </a:srgbClr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Freeform 10"/>
            <p:cNvSpPr>
              <a:spLocks/>
            </p:cNvSpPr>
            <p:nvPr userDrawn="1"/>
          </p:nvSpPr>
          <p:spPr bwMode="gray">
            <a:xfrm>
              <a:off x="2350351" y="1819274"/>
              <a:ext cx="7555649" cy="5038726"/>
            </a:xfrm>
            <a:custGeom>
              <a:avLst/>
              <a:gdLst>
                <a:gd name="T0" fmla="*/ 940 w 4760"/>
                <a:gd name="T1" fmla="*/ 0 h 3174"/>
                <a:gd name="T2" fmla="*/ 0 w 4760"/>
                <a:gd name="T3" fmla="*/ 3174 h 3174"/>
                <a:gd name="T4" fmla="*/ 4760 w 4760"/>
                <a:gd name="T5" fmla="*/ 3174 h 3174"/>
                <a:gd name="T6" fmla="*/ 4760 w 4760"/>
                <a:gd name="T7" fmla="*/ 0 h 3174"/>
                <a:gd name="T8" fmla="*/ 940 w 4760"/>
                <a:gd name="T9" fmla="*/ 0 h 317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760" h="3174">
                  <a:moveTo>
                    <a:pt x="940" y="0"/>
                  </a:moveTo>
                  <a:lnTo>
                    <a:pt x="0" y="3174"/>
                  </a:lnTo>
                  <a:lnTo>
                    <a:pt x="4760" y="3174"/>
                  </a:lnTo>
                  <a:lnTo>
                    <a:pt x="4760" y="0"/>
                  </a:lnTo>
                  <a:lnTo>
                    <a:pt x="94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257A">
                    <a:alpha val="89999"/>
                  </a:srgbClr>
                </a:gs>
                <a:gs pos="35001">
                  <a:srgbClr val="00338D">
                    <a:alpha val="89999"/>
                  </a:srgbClr>
                </a:gs>
                <a:gs pos="100000">
                  <a:srgbClr val="009FDA">
                    <a:alpha val="89999"/>
                  </a:srgbClr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14"/>
            <p:cNvSpPr>
              <a:spLocks/>
            </p:cNvSpPr>
            <p:nvPr userDrawn="1"/>
          </p:nvSpPr>
          <p:spPr bwMode="gray">
            <a:xfrm>
              <a:off x="3421867" y="1819274"/>
              <a:ext cx="1424101" cy="1417638"/>
            </a:xfrm>
            <a:custGeom>
              <a:avLst/>
              <a:gdLst>
                <a:gd name="T0" fmla="*/ 898 w 898"/>
                <a:gd name="T1" fmla="*/ 0 h 893"/>
                <a:gd name="T2" fmla="*/ 265 w 898"/>
                <a:gd name="T3" fmla="*/ 0 h 893"/>
                <a:gd name="T4" fmla="*/ 0 w 898"/>
                <a:gd name="T5" fmla="*/ 893 h 893"/>
                <a:gd name="T6" fmla="*/ 633 w 898"/>
                <a:gd name="T7" fmla="*/ 893 h 893"/>
                <a:gd name="T8" fmla="*/ 898 w 898"/>
                <a:gd name="T9" fmla="*/ 0 h 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898" h="893">
                  <a:moveTo>
                    <a:pt x="898" y="0"/>
                  </a:moveTo>
                  <a:lnTo>
                    <a:pt x="265" y="0"/>
                  </a:lnTo>
                  <a:lnTo>
                    <a:pt x="0" y="893"/>
                  </a:lnTo>
                  <a:lnTo>
                    <a:pt x="633" y="893"/>
                  </a:lnTo>
                  <a:lnTo>
                    <a:pt x="898" y="0"/>
                  </a:lnTo>
                  <a:close/>
                </a:path>
              </a:pathLst>
            </a:custGeom>
            <a:solidFill>
              <a:srgbClr val="0025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19"/>
          <p:cNvGrpSpPr>
            <a:grpSpLocks/>
          </p:cNvGrpSpPr>
          <p:nvPr userDrawn="1"/>
        </p:nvGrpSpPr>
        <p:grpSpPr bwMode="auto">
          <a:xfrm>
            <a:off x="119063" y="0"/>
            <a:ext cx="2524125" cy="1530350"/>
            <a:chOff x="68" y="0"/>
            <a:chExt cx="1723" cy="964"/>
          </a:xfrm>
        </p:grpSpPr>
        <p:sp>
          <p:nvSpPr>
            <p:cNvPr id="9" name="Freeform 25"/>
            <p:cNvSpPr>
              <a:spLocks noEditPoints="1"/>
            </p:cNvSpPr>
            <p:nvPr userDrawn="1"/>
          </p:nvSpPr>
          <p:spPr bwMode="gray">
            <a:xfrm>
              <a:off x="199" y="248"/>
              <a:ext cx="1423" cy="489"/>
            </a:xfrm>
            <a:custGeom>
              <a:avLst/>
              <a:gdLst>
                <a:gd name="T0" fmla="*/ 685 w 4103"/>
                <a:gd name="T1" fmla="*/ 168 h 1409"/>
                <a:gd name="T2" fmla="*/ 786 w 4103"/>
                <a:gd name="T3" fmla="*/ 242 h 1409"/>
                <a:gd name="T4" fmla="*/ 574 w 4103"/>
                <a:gd name="T5" fmla="*/ 228 h 1409"/>
                <a:gd name="T6" fmla="*/ 596 w 4103"/>
                <a:gd name="T7" fmla="*/ 147 h 1409"/>
                <a:gd name="T8" fmla="*/ 336 w 4103"/>
                <a:gd name="T9" fmla="*/ 242 h 1409"/>
                <a:gd name="T10" fmla="*/ 405 w 4103"/>
                <a:gd name="T11" fmla="*/ 144 h 1409"/>
                <a:gd name="T12" fmla="*/ 249 w 4103"/>
                <a:gd name="T13" fmla="*/ 219 h 1409"/>
                <a:gd name="T14" fmla="*/ 260 w 4103"/>
                <a:gd name="T15" fmla="*/ 219 h 1409"/>
                <a:gd name="T16" fmla="*/ 70 w 4103"/>
                <a:gd name="T17" fmla="*/ 214 h 1409"/>
                <a:gd name="T18" fmla="*/ 62 w 4103"/>
                <a:gd name="T19" fmla="*/ 242 h 1409"/>
                <a:gd name="T20" fmla="*/ 412 w 4103"/>
                <a:gd name="T21" fmla="*/ 144 h 1409"/>
                <a:gd name="T22" fmla="*/ 40 w 4103"/>
                <a:gd name="T23" fmla="*/ 314 h 1409"/>
                <a:gd name="T24" fmla="*/ 229 w 4103"/>
                <a:gd name="T25" fmla="*/ 248 h 1409"/>
                <a:gd name="T26" fmla="*/ 397 w 4103"/>
                <a:gd name="T27" fmla="*/ 248 h 1409"/>
                <a:gd name="T28" fmla="*/ 589 w 4103"/>
                <a:gd name="T29" fmla="*/ 300 h 1409"/>
                <a:gd name="T30" fmla="*/ 70 w 4103"/>
                <a:gd name="T31" fmla="*/ 446 h 1409"/>
                <a:gd name="T32" fmla="*/ 87 w 4103"/>
                <a:gd name="T33" fmla="*/ 461 h 1409"/>
                <a:gd name="T34" fmla="*/ 193 w 4103"/>
                <a:gd name="T35" fmla="*/ 415 h 1409"/>
                <a:gd name="T36" fmla="*/ 118 w 4103"/>
                <a:gd name="T37" fmla="*/ 415 h 1409"/>
                <a:gd name="T38" fmla="*/ 142 w 4103"/>
                <a:gd name="T39" fmla="*/ 425 h 1409"/>
                <a:gd name="T40" fmla="*/ 178 w 4103"/>
                <a:gd name="T41" fmla="*/ 425 h 1409"/>
                <a:gd name="T42" fmla="*/ 219 w 4103"/>
                <a:gd name="T43" fmla="*/ 405 h 1409"/>
                <a:gd name="T44" fmla="*/ 275 w 4103"/>
                <a:gd name="T45" fmla="*/ 423 h 1409"/>
                <a:gd name="T46" fmla="*/ 233 w 4103"/>
                <a:gd name="T47" fmla="*/ 468 h 1409"/>
                <a:gd name="T48" fmla="*/ 294 w 4103"/>
                <a:gd name="T49" fmla="*/ 472 h 1409"/>
                <a:gd name="T50" fmla="*/ 327 w 4103"/>
                <a:gd name="T51" fmla="*/ 415 h 1409"/>
                <a:gd name="T52" fmla="*/ 392 w 4103"/>
                <a:gd name="T53" fmla="*/ 469 h 1409"/>
                <a:gd name="T54" fmla="*/ 415 w 4103"/>
                <a:gd name="T55" fmla="*/ 415 h 1409"/>
                <a:gd name="T56" fmla="*/ 444 w 4103"/>
                <a:gd name="T57" fmla="*/ 392 h 1409"/>
                <a:gd name="T58" fmla="*/ 435 w 4103"/>
                <a:gd name="T59" fmla="*/ 435 h 1409"/>
                <a:gd name="T60" fmla="*/ 516 w 4103"/>
                <a:gd name="T61" fmla="*/ 414 h 1409"/>
                <a:gd name="T62" fmla="*/ 536 w 4103"/>
                <a:gd name="T63" fmla="*/ 470 h 1409"/>
                <a:gd name="T64" fmla="*/ 594 w 4103"/>
                <a:gd name="T65" fmla="*/ 446 h 1409"/>
                <a:gd name="T66" fmla="*/ 611 w 4103"/>
                <a:gd name="T67" fmla="*/ 461 h 1409"/>
                <a:gd name="T68" fmla="*/ 685 w 4103"/>
                <a:gd name="T69" fmla="*/ 467 h 1409"/>
                <a:gd name="T70" fmla="*/ 639 w 4103"/>
                <a:gd name="T71" fmla="*/ 441 h 1409"/>
                <a:gd name="T72" fmla="*/ 654 w 4103"/>
                <a:gd name="T73" fmla="*/ 441 h 1409"/>
                <a:gd name="T74" fmla="*/ 732 w 4103"/>
                <a:gd name="T75" fmla="*/ 468 h 1409"/>
                <a:gd name="T76" fmla="*/ 30 w 4103"/>
                <a:gd name="T77" fmla="*/ 424 h 1409"/>
                <a:gd name="T78" fmla="*/ 2 w 4103"/>
                <a:gd name="T79" fmla="*/ 441 h 1409"/>
                <a:gd name="T80" fmla="*/ 813 w 4103"/>
                <a:gd name="T81" fmla="*/ 459 h 1409"/>
                <a:gd name="T82" fmla="*/ 825 w 4103"/>
                <a:gd name="T83" fmla="*/ 433 h 1409"/>
                <a:gd name="T84" fmla="*/ 877 w 4103"/>
                <a:gd name="T85" fmla="*/ 424 h 1409"/>
                <a:gd name="T86" fmla="*/ 982 w 4103"/>
                <a:gd name="T87" fmla="*/ 414 h 1409"/>
                <a:gd name="T88" fmla="*/ 940 w 4103"/>
                <a:gd name="T89" fmla="*/ 468 h 1409"/>
                <a:gd name="T90" fmla="*/ 1028 w 4103"/>
                <a:gd name="T91" fmla="*/ 422 h 1409"/>
                <a:gd name="T92" fmla="*/ 1029 w 4103"/>
                <a:gd name="T93" fmla="*/ 415 h 1409"/>
                <a:gd name="T94" fmla="*/ 1065 w 4103"/>
                <a:gd name="T95" fmla="*/ 468 h 1409"/>
                <a:gd name="T96" fmla="*/ 1099 w 4103"/>
                <a:gd name="T97" fmla="*/ 463 h 1409"/>
                <a:gd name="T98" fmla="*/ 1126 w 4103"/>
                <a:gd name="T99" fmla="*/ 423 h 1409"/>
                <a:gd name="T100" fmla="*/ 1199 w 4103"/>
                <a:gd name="T101" fmla="*/ 468 h 1409"/>
                <a:gd name="T102" fmla="*/ 1217 w 4103"/>
                <a:gd name="T103" fmla="*/ 414 h 1409"/>
                <a:gd name="T104" fmla="*/ 1218 w 4103"/>
                <a:gd name="T105" fmla="*/ 405 h 1409"/>
                <a:gd name="T106" fmla="*/ 1249 w 4103"/>
                <a:gd name="T107" fmla="*/ 415 h 1409"/>
                <a:gd name="T108" fmla="*/ 1268 w 4103"/>
                <a:gd name="T109" fmla="*/ 457 h 1409"/>
                <a:gd name="T110" fmla="*/ 1279 w 4103"/>
                <a:gd name="T111" fmla="*/ 488 h 1409"/>
                <a:gd name="T112" fmla="*/ 1383 w 4103"/>
                <a:gd name="T113" fmla="*/ 397 h 1409"/>
                <a:gd name="T114" fmla="*/ 1412 w 4103"/>
                <a:gd name="T115" fmla="*/ 392 h 1409"/>
                <a:gd name="T116" fmla="*/ 1380 w 4103"/>
                <a:gd name="T117" fmla="*/ 425 h 1409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4103"/>
                <a:gd name="T178" fmla="*/ 0 h 1409"/>
                <a:gd name="T179" fmla="*/ 4103 w 4103"/>
                <a:gd name="T180" fmla="*/ 1409 h 1409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4103" h="1409">
                  <a:moveTo>
                    <a:pt x="2267" y="697"/>
                  </a:moveTo>
                  <a:cubicBezTo>
                    <a:pt x="2149" y="697"/>
                    <a:pt x="2149" y="697"/>
                    <a:pt x="2149" y="697"/>
                  </a:cubicBezTo>
                  <a:cubicBezTo>
                    <a:pt x="2168" y="619"/>
                    <a:pt x="2168" y="619"/>
                    <a:pt x="2168" y="619"/>
                  </a:cubicBezTo>
                  <a:cubicBezTo>
                    <a:pt x="1930" y="619"/>
                    <a:pt x="1930" y="619"/>
                    <a:pt x="1930" y="619"/>
                  </a:cubicBezTo>
                  <a:cubicBezTo>
                    <a:pt x="1911" y="697"/>
                    <a:pt x="1911" y="697"/>
                    <a:pt x="1911" y="697"/>
                  </a:cubicBezTo>
                  <a:cubicBezTo>
                    <a:pt x="1796" y="697"/>
                    <a:pt x="1796" y="697"/>
                    <a:pt x="1796" y="697"/>
                  </a:cubicBezTo>
                  <a:cubicBezTo>
                    <a:pt x="1796" y="681"/>
                    <a:pt x="1796" y="681"/>
                    <a:pt x="1796" y="681"/>
                  </a:cubicBezTo>
                  <a:cubicBezTo>
                    <a:pt x="1798" y="672"/>
                    <a:pt x="1799" y="663"/>
                    <a:pt x="1802" y="653"/>
                  </a:cubicBezTo>
                  <a:cubicBezTo>
                    <a:pt x="1823" y="569"/>
                    <a:pt x="1878" y="485"/>
                    <a:pt x="1974" y="485"/>
                  </a:cubicBezTo>
                  <a:cubicBezTo>
                    <a:pt x="2012" y="485"/>
                    <a:pt x="2050" y="499"/>
                    <a:pt x="2045" y="552"/>
                  </a:cubicBezTo>
                  <a:cubicBezTo>
                    <a:pt x="2186" y="552"/>
                    <a:pt x="2186" y="552"/>
                    <a:pt x="2186" y="552"/>
                  </a:cubicBezTo>
                  <a:cubicBezTo>
                    <a:pt x="2192" y="527"/>
                    <a:pt x="2201" y="486"/>
                    <a:pt x="2174" y="447"/>
                  </a:cubicBezTo>
                  <a:cubicBezTo>
                    <a:pt x="2145" y="406"/>
                    <a:pt x="2084" y="389"/>
                    <a:pt x="2005" y="389"/>
                  </a:cubicBezTo>
                  <a:cubicBezTo>
                    <a:pt x="1949" y="389"/>
                    <a:pt x="1867" y="398"/>
                    <a:pt x="1796" y="444"/>
                  </a:cubicBezTo>
                  <a:cubicBezTo>
                    <a:pt x="1796" y="18"/>
                    <a:pt x="1796" y="18"/>
                    <a:pt x="1796" y="18"/>
                  </a:cubicBezTo>
                  <a:cubicBezTo>
                    <a:pt x="2267" y="18"/>
                    <a:pt x="2267" y="18"/>
                    <a:pt x="2267" y="18"/>
                  </a:cubicBezTo>
                  <a:cubicBezTo>
                    <a:pt x="2267" y="697"/>
                    <a:pt x="2267" y="697"/>
                    <a:pt x="2267" y="697"/>
                  </a:cubicBezTo>
                  <a:cubicBezTo>
                    <a:pt x="2267" y="697"/>
                    <a:pt x="2267" y="697"/>
                    <a:pt x="2267" y="697"/>
                  </a:cubicBezTo>
                  <a:close/>
                  <a:moveTo>
                    <a:pt x="1989" y="812"/>
                  </a:moveTo>
                  <a:cubicBezTo>
                    <a:pt x="1962" y="817"/>
                    <a:pt x="1936" y="820"/>
                    <a:pt x="1910" y="820"/>
                  </a:cubicBezTo>
                  <a:cubicBezTo>
                    <a:pt x="1842" y="820"/>
                    <a:pt x="1795" y="788"/>
                    <a:pt x="1794" y="715"/>
                  </a:cubicBezTo>
                  <a:cubicBezTo>
                    <a:pt x="2014" y="715"/>
                    <a:pt x="2014" y="715"/>
                    <a:pt x="2014" y="715"/>
                  </a:cubicBezTo>
                  <a:cubicBezTo>
                    <a:pt x="1989" y="812"/>
                    <a:pt x="1989" y="812"/>
                    <a:pt x="1989" y="812"/>
                  </a:cubicBezTo>
                  <a:cubicBezTo>
                    <a:pt x="1989" y="812"/>
                    <a:pt x="1989" y="812"/>
                    <a:pt x="1989" y="812"/>
                  </a:cubicBezTo>
                  <a:close/>
                  <a:moveTo>
                    <a:pt x="1718" y="424"/>
                  </a:moveTo>
                  <a:cubicBezTo>
                    <a:pt x="1718" y="521"/>
                    <a:pt x="1718" y="521"/>
                    <a:pt x="1718" y="521"/>
                  </a:cubicBezTo>
                  <a:cubicBezTo>
                    <a:pt x="1685" y="567"/>
                    <a:pt x="1665" y="616"/>
                    <a:pt x="1655" y="656"/>
                  </a:cubicBezTo>
                  <a:cubicBezTo>
                    <a:pt x="1651" y="670"/>
                    <a:pt x="1649" y="684"/>
                    <a:pt x="1648" y="697"/>
                  </a:cubicBezTo>
                  <a:cubicBezTo>
                    <a:pt x="1578" y="697"/>
                    <a:pt x="1578" y="697"/>
                    <a:pt x="1578" y="697"/>
                  </a:cubicBezTo>
                  <a:cubicBezTo>
                    <a:pt x="1637" y="417"/>
                    <a:pt x="1637" y="417"/>
                    <a:pt x="1637" y="417"/>
                  </a:cubicBezTo>
                  <a:cubicBezTo>
                    <a:pt x="1438" y="416"/>
                    <a:pt x="1438" y="416"/>
                    <a:pt x="1438" y="416"/>
                  </a:cubicBezTo>
                  <a:cubicBezTo>
                    <a:pt x="1260" y="697"/>
                    <a:pt x="1260" y="697"/>
                    <a:pt x="1260" y="697"/>
                  </a:cubicBezTo>
                  <a:cubicBezTo>
                    <a:pt x="1247" y="697"/>
                    <a:pt x="1247" y="697"/>
                    <a:pt x="1247" y="697"/>
                  </a:cubicBezTo>
                  <a:cubicBezTo>
                    <a:pt x="1247" y="18"/>
                    <a:pt x="1247" y="18"/>
                    <a:pt x="1247" y="18"/>
                  </a:cubicBezTo>
                  <a:cubicBezTo>
                    <a:pt x="1718" y="18"/>
                    <a:pt x="1718" y="18"/>
                    <a:pt x="1718" y="18"/>
                  </a:cubicBezTo>
                  <a:cubicBezTo>
                    <a:pt x="1718" y="424"/>
                    <a:pt x="1718" y="424"/>
                    <a:pt x="1718" y="424"/>
                  </a:cubicBezTo>
                  <a:cubicBezTo>
                    <a:pt x="1718" y="424"/>
                    <a:pt x="1718" y="424"/>
                    <a:pt x="1718" y="424"/>
                  </a:cubicBezTo>
                  <a:close/>
                  <a:moveTo>
                    <a:pt x="1455" y="697"/>
                  </a:moveTo>
                  <a:cubicBezTo>
                    <a:pt x="1384" y="697"/>
                    <a:pt x="1384" y="697"/>
                    <a:pt x="1384" y="697"/>
                  </a:cubicBezTo>
                  <a:cubicBezTo>
                    <a:pt x="1491" y="529"/>
                    <a:pt x="1491" y="529"/>
                    <a:pt x="1491" y="529"/>
                  </a:cubicBezTo>
                  <a:cubicBezTo>
                    <a:pt x="1455" y="697"/>
                    <a:pt x="1455" y="697"/>
                    <a:pt x="1455" y="697"/>
                  </a:cubicBezTo>
                  <a:cubicBezTo>
                    <a:pt x="1455" y="697"/>
                    <a:pt x="1455" y="697"/>
                    <a:pt x="1455" y="697"/>
                  </a:cubicBezTo>
                  <a:close/>
                  <a:moveTo>
                    <a:pt x="1169" y="416"/>
                  </a:moveTo>
                  <a:cubicBezTo>
                    <a:pt x="1051" y="416"/>
                    <a:pt x="1051" y="416"/>
                    <a:pt x="1051" y="416"/>
                  </a:cubicBezTo>
                  <a:cubicBezTo>
                    <a:pt x="970" y="697"/>
                    <a:pt x="970" y="697"/>
                    <a:pt x="970" y="697"/>
                  </a:cubicBezTo>
                  <a:cubicBezTo>
                    <a:pt x="845" y="697"/>
                    <a:pt x="845" y="697"/>
                    <a:pt x="845" y="697"/>
                  </a:cubicBezTo>
                  <a:cubicBezTo>
                    <a:pt x="909" y="674"/>
                    <a:pt x="948" y="629"/>
                    <a:pt x="960" y="562"/>
                  </a:cubicBezTo>
                  <a:cubicBezTo>
                    <a:pt x="970" y="510"/>
                    <a:pt x="965" y="476"/>
                    <a:pt x="944" y="451"/>
                  </a:cubicBezTo>
                  <a:cubicBezTo>
                    <a:pt x="912" y="413"/>
                    <a:pt x="848" y="416"/>
                    <a:pt x="792" y="416"/>
                  </a:cubicBezTo>
                  <a:cubicBezTo>
                    <a:pt x="782" y="416"/>
                    <a:pt x="698" y="416"/>
                    <a:pt x="698" y="416"/>
                  </a:cubicBezTo>
                  <a:cubicBezTo>
                    <a:pt x="698" y="18"/>
                    <a:pt x="698" y="18"/>
                    <a:pt x="698" y="18"/>
                  </a:cubicBezTo>
                  <a:cubicBezTo>
                    <a:pt x="1169" y="18"/>
                    <a:pt x="1169" y="18"/>
                    <a:pt x="1169" y="18"/>
                  </a:cubicBezTo>
                  <a:cubicBezTo>
                    <a:pt x="1169" y="416"/>
                    <a:pt x="1169" y="416"/>
                    <a:pt x="1169" y="416"/>
                  </a:cubicBezTo>
                  <a:cubicBezTo>
                    <a:pt x="1169" y="416"/>
                    <a:pt x="1169" y="416"/>
                    <a:pt x="1169" y="416"/>
                  </a:cubicBezTo>
                  <a:close/>
                  <a:moveTo>
                    <a:pt x="1094" y="697"/>
                  </a:moveTo>
                  <a:cubicBezTo>
                    <a:pt x="1143" y="521"/>
                    <a:pt x="1143" y="521"/>
                    <a:pt x="1143" y="521"/>
                  </a:cubicBezTo>
                  <a:cubicBezTo>
                    <a:pt x="1145" y="697"/>
                    <a:pt x="1145" y="697"/>
                    <a:pt x="1145" y="697"/>
                  </a:cubicBezTo>
                  <a:cubicBezTo>
                    <a:pt x="1094" y="697"/>
                    <a:pt x="1094" y="697"/>
                    <a:pt x="1094" y="697"/>
                  </a:cubicBezTo>
                  <a:cubicBezTo>
                    <a:pt x="1094" y="697"/>
                    <a:pt x="1094" y="697"/>
                    <a:pt x="1094" y="697"/>
                  </a:cubicBezTo>
                  <a:close/>
                  <a:moveTo>
                    <a:pt x="751" y="630"/>
                  </a:moveTo>
                  <a:cubicBezTo>
                    <a:pt x="751" y="630"/>
                    <a:pt x="751" y="630"/>
                    <a:pt x="751" y="630"/>
                  </a:cubicBezTo>
                  <a:cubicBezTo>
                    <a:pt x="746" y="630"/>
                    <a:pt x="741" y="631"/>
                    <a:pt x="736" y="631"/>
                  </a:cubicBezTo>
                  <a:cubicBezTo>
                    <a:pt x="729" y="631"/>
                    <a:pt x="724" y="631"/>
                    <a:pt x="719" y="631"/>
                  </a:cubicBezTo>
                  <a:cubicBezTo>
                    <a:pt x="689" y="631"/>
                    <a:pt x="689" y="631"/>
                    <a:pt x="689" y="631"/>
                  </a:cubicBezTo>
                  <a:cubicBezTo>
                    <a:pt x="703" y="579"/>
                    <a:pt x="703" y="579"/>
                    <a:pt x="703" y="579"/>
                  </a:cubicBezTo>
                  <a:cubicBezTo>
                    <a:pt x="709" y="554"/>
                    <a:pt x="709" y="554"/>
                    <a:pt x="709" y="554"/>
                  </a:cubicBezTo>
                  <a:cubicBezTo>
                    <a:pt x="725" y="494"/>
                    <a:pt x="725" y="494"/>
                    <a:pt x="725" y="494"/>
                  </a:cubicBezTo>
                  <a:cubicBezTo>
                    <a:pt x="732" y="494"/>
                    <a:pt x="739" y="494"/>
                    <a:pt x="746" y="494"/>
                  </a:cubicBezTo>
                  <a:cubicBezTo>
                    <a:pt x="769" y="494"/>
                    <a:pt x="769" y="494"/>
                    <a:pt x="769" y="494"/>
                  </a:cubicBezTo>
                  <a:cubicBezTo>
                    <a:pt x="809" y="494"/>
                    <a:pt x="834" y="496"/>
                    <a:pt x="843" y="509"/>
                  </a:cubicBezTo>
                  <a:cubicBezTo>
                    <a:pt x="850" y="518"/>
                    <a:pt x="849" y="535"/>
                    <a:pt x="841" y="560"/>
                  </a:cubicBezTo>
                  <a:cubicBezTo>
                    <a:pt x="827" y="603"/>
                    <a:pt x="809" y="626"/>
                    <a:pt x="751" y="630"/>
                  </a:cubicBezTo>
                  <a:moveTo>
                    <a:pt x="620" y="441"/>
                  </a:moveTo>
                  <a:cubicBezTo>
                    <a:pt x="613" y="465"/>
                    <a:pt x="613" y="465"/>
                    <a:pt x="613" y="465"/>
                  </a:cubicBezTo>
                  <a:cubicBezTo>
                    <a:pt x="545" y="689"/>
                    <a:pt x="545" y="689"/>
                    <a:pt x="545" y="689"/>
                  </a:cubicBezTo>
                  <a:cubicBezTo>
                    <a:pt x="542" y="697"/>
                    <a:pt x="542" y="697"/>
                    <a:pt x="542" y="697"/>
                  </a:cubicBezTo>
                  <a:cubicBezTo>
                    <a:pt x="321" y="697"/>
                    <a:pt x="321" y="697"/>
                    <a:pt x="321" y="697"/>
                  </a:cubicBezTo>
                  <a:cubicBezTo>
                    <a:pt x="303" y="661"/>
                    <a:pt x="303" y="661"/>
                    <a:pt x="303" y="661"/>
                  </a:cubicBezTo>
                  <a:cubicBezTo>
                    <a:pt x="542" y="417"/>
                    <a:pt x="542" y="417"/>
                    <a:pt x="542" y="417"/>
                  </a:cubicBezTo>
                  <a:cubicBezTo>
                    <a:pt x="389" y="417"/>
                    <a:pt x="389" y="417"/>
                    <a:pt x="389" y="417"/>
                  </a:cubicBezTo>
                  <a:cubicBezTo>
                    <a:pt x="202" y="618"/>
                    <a:pt x="202" y="618"/>
                    <a:pt x="202" y="618"/>
                  </a:cubicBezTo>
                  <a:cubicBezTo>
                    <a:pt x="262" y="417"/>
                    <a:pt x="262" y="417"/>
                    <a:pt x="262" y="417"/>
                  </a:cubicBezTo>
                  <a:cubicBezTo>
                    <a:pt x="149" y="417"/>
                    <a:pt x="149" y="417"/>
                    <a:pt x="149" y="417"/>
                  </a:cubicBezTo>
                  <a:cubicBezTo>
                    <a:pt x="149" y="18"/>
                    <a:pt x="149" y="18"/>
                    <a:pt x="149" y="18"/>
                  </a:cubicBezTo>
                  <a:cubicBezTo>
                    <a:pt x="620" y="18"/>
                    <a:pt x="620" y="18"/>
                    <a:pt x="620" y="18"/>
                  </a:cubicBezTo>
                  <a:cubicBezTo>
                    <a:pt x="620" y="441"/>
                    <a:pt x="620" y="441"/>
                    <a:pt x="620" y="441"/>
                  </a:cubicBezTo>
                  <a:cubicBezTo>
                    <a:pt x="620" y="441"/>
                    <a:pt x="620" y="441"/>
                    <a:pt x="620" y="441"/>
                  </a:cubicBezTo>
                  <a:close/>
                  <a:moveTo>
                    <a:pt x="178" y="697"/>
                  </a:moveTo>
                  <a:cubicBezTo>
                    <a:pt x="179" y="695"/>
                    <a:pt x="179" y="695"/>
                    <a:pt x="179" y="695"/>
                  </a:cubicBezTo>
                  <a:cubicBezTo>
                    <a:pt x="180" y="697"/>
                    <a:pt x="180" y="697"/>
                    <a:pt x="180" y="697"/>
                  </a:cubicBezTo>
                  <a:cubicBezTo>
                    <a:pt x="178" y="697"/>
                    <a:pt x="178" y="697"/>
                    <a:pt x="178" y="697"/>
                  </a:cubicBezTo>
                  <a:cubicBezTo>
                    <a:pt x="178" y="697"/>
                    <a:pt x="178" y="697"/>
                    <a:pt x="178" y="697"/>
                  </a:cubicBezTo>
                  <a:close/>
                  <a:moveTo>
                    <a:pt x="1778" y="0"/>
                  </a:moveTo>
                  <a:cubicBezTo>
                    <a:pt x="1778" y="457"/>
                    <a:pt x="1778" y="457"/>
                    <a:pt x="1778" y="457"/>
                  </a:cubicBezTo>
                  <a:cubicBezTo>
                    <a:pt x="1763" y="469"/>
                    <a:pt x="1749" y="483"/>
                    <a:pt x="1736" y="498"/>
                  </a:cubicBezTo>
                  <a:cubicBezTo>
                    <a:pt x="1736" y="0"/>
                    <a:pt x="1736" y="0"/>
                    <a:pt x="1736" y="0"/>
                  </a:cubicBezTo>
                  <a:cubicBezTo>
                    <a:pt x="1229" y="0"/>
                    <a:pt x="1229" y="0"/>
                    <a:pt x="1229" y="0"/>
                  </a:cubicBezTo>
                  <a:cubicBezTo>
                    <a:pt x="1229" y="416"/>
                    <a:pt x="1229" y="416"/>
                    <a:pt x="1229" y="416"/>
                  </a:cubicBezTo>
                  <a:cubicBezTo>
                    <a:pt x="1187" y="416"/>
                    <a:pt x="1187" y="416"/>
                    <a:pt x="1187" y="416"/>
                  </a:cubicBezTo>
                  <a:cubicBezTo>
                    <a:pt x="1187" y="0"/>
                    <a:pt x="1187" y="0"/>
                    <a:pt x="1187" y="0"/>
                  </a:cubicBezTo>
                  <a:cubicBezTo>
                    <a:pt x="680" y="0"/>
                    <a:pt x="680" y="0"/>
                    <a:pt x="680" y="0"/>
                  </a:cubicBezTo>
                  <a:cubicBezTo>
                    <a:pt x="680" y="417"/>
                    <a:pt x="680" y="417"/>
                    <a:pt x="680" y="417"/>
                  </a:cubicBezTo>
                  <a:cubicBezTo>
                    <a:pt x="638" y="417"/>
                    <a:pt x="638" y="417"/>
                    <a:pt x="638" y="417"/>
                  </a:cubicBezTo>
                  <a:cubicBezTo>
                    <a:pt x="638" y="0"/>
                    <a:pt x="638" y="0"/>
                    <a:pt x="638" y="0"/>
                  </a:cubicBezTo>
                  <a:cubicBezTo>
                    <a:pt x="131" y="0"/>
                    <a:pt x="131" y="0"/>
                    <a:pt x="131" y="0"/>
                  </a:cubicBezTo>
                  <a:cubicBezTo>
                    <a:pt x="131" y="475"/>
                    <a:pt x="131" y="475"/>
                    <a:pt x="131" y="475"/>
                  </a:cubicBezTo>
                  <a:cubicBezTo>
                    <a:pt x="2" y="906"/>
                    <a:pt x="2" y="906"/>
                    <a:pt x="2" y="906"/>
                  </a:cubicBezTo>
                  <a:cubicBezTo>
                    <a:pt x="115" y="906"/>
                    <a:pt x="115" y="906"/>
                    <a:pt x="115" y="906"/>
                  </a:cubicBezTo>
                  <a:cubicBezTo>
                    <a:pt x="173" y="715"/>
                    <a:pt x="173" y="715"/>
                    <a:pt x="173" y="715"/>
                  </a:cubicBezTo>
                  <a:cubicBezTo>
                    <a:pt x="189" y="715"/>
                    <a:pt x="189" y="715"/>
                    <a:pt x="189" y="715"/>
                  </a:cubicBezTo>
                  <a:cubicBezTo>
                    <a:pt x="283" y="906"/>
                    <a:pt x="283" y="906"/>
                    <a:pt x="283" y="906"/>
                  </a:cubicBezTo>
                  <a:cubicBezTo>
                    <a:pt x="421" y="906"/>
                    <a:pt x="421" y="906"/>
                    <a:pt x="421" y="906"/>
                  </a:cubicBezTo>
                  <a:cubicBezTo>
                    <a:pt x="329" y="715"/>
                    <a:pt x="329" y="715"/>
                    <a:pt x="329" y="715"/>
                  </a:cubicBezTo>
                  <a:cubicBezTo>
                    <a:pt x="537" y="715"/>
                    <a:pt x="537" y="715"/>
                    <a:pt x="537" y="715"/>
                  </a:cubicBezTo>
                  <a:cubicBezTo>
                    <a:pt x="479" y="906"/>
                    <a:pt x="479" y="906"/>
                    <a:pt x="479" y="906"/>
                  </a:cubicBezTo>
                  <a:cubicBezTo>
                    <a:pt x="604" y="906"/>
                    <a:pt x="604" y="906"/>
                    <a:pt x="604" y="906"/>
                  </a:cubicBezTo>
                  <a:cubicBezTo>
                    <a:pt x="661" y="715"/>
                    <a:pt x="661" y="715"/>
                    <a:pt x="661" y="715"/>
                  </a:cubicBezTo>
                  <a:cubicBezTo>
                    <a:pt x="688" y="715"/>
                    <a:pt x="688" y="715"/>
                    <a:pt x="688" y="715"/>
                  </a:cubicBezTo>
                  <a:cubicBezTo>
                    <a:pt x="688" y="715"/>
                    <a:pt x="688" y="715"/>
                    <a:pt x="688" y="715"/>
                  </a:cubicBezTo>
                  <a:cubicBezTo>
                    <a:pt x="727" y="715"/>
                    <a:pt x="727" y="715"/>
                    <a:pt x="727" y="715"/>
                  </a:cubicBezTo>
                  <a:cubicBezTo>
                    <a:pt x="730" y="715"/>
                    <a:pt x="730" y="715"/>
                    <a:pt x="730" y="715"/>
                  </a:cubicBezTo>
                  <a:cubicBezTo>
                    <a:pt x="965" y="715"/>
                    <a:pt x="965" y="715"/>
                    <a:pt x="965" y="715"/>
                  </a:cubicBezTo>
                  <a:cubicBezTo>
                    <a:pt x="910" y="905"/>
                    <a:pt x="910" y="905"/>
                    <a:pt x="910" y="905"/>
                  </a:cubicBezTo>
                  <a:cubicBezTo>
                    <a:pt x="1035" y="905"/>
                    <a:pt x="1035" y="905"/>
                    <a:pt x="1035" y="905"/>
                  </a:cubicBezTo>
                  <a:cubicBezTo>
                    <a:pt x="1088" y="715"/>
                    <a:pt x="1088" y="715"/>
                    <a:pt x="1088" y="715"/>
                  </a:cubicBezTo>
                  <a:cubicBezTo>
                    <a:pt x="1145" y="715"/>
                    <a:pt x="1145" y="715"/>
                    <a:pt x="1145" y="715"/>
                  </a:cubicBezTo>
                  <a:cubicBezTo>
                    <a:pt x="1146" y="905"/>
                    <a:pt x="1146" y="905"/>
                    <a:pt x="1146" y="905"/>
                  </a:cubicBezTo>
                  <a:cubicBezTo>
                    <a:pt x="1252" y="905"/>
                    <a:pt x="1252" y="905"/>
                    <a:pt x="1252" y="905"/>
                  </a:cubicBezTo>
                  <a:cubicBezTo>
                    <a:pt x="1372" y="715"/>
                    <a:pt x="1372" y="715"/>
                    <a:pt x="1372" y="715"/>
                  </a:cubicBezTo>
                  <a:cubicBezTo>
                    <a:pt x="1451" y="715"/>
                    <a:pt x="1451" y="715"/>
                    <a:pt x="1451" y="715"/>
                  </a:cubicBezTo>
                  <a:cubicBezTo>
                    <a:pt x="1410" y="905"/>
                    <a:pt x="1410" y="905"/>
                    <a:pt x="1410" y="905"/>
                  </a:cubicBezTo>
                  <a:cubicBezTo>
                    <a:pt x="1534" y="905"/>
                    <a:pt x="1534" y="905"/>
                    <a:pt x="1534" y="905"/>
                  </a:cubicBezTo>
                  <a:cubicBezTo>
                    <a:pt x="1574" y="715"/>
                    <a:pt x="1574" y="715"/>
                    <a:pt x="1574" y="715"/>
                  </a:cubicBezTo>
                  <a:cubicBezTo>
                    <a:pt x="1645" y="715"/>
                    <a:pt x="1645" y="715"/>
                    <a:pt x="1645" y="715"/>
                  </a:cubicBezTo>
                  <a:cubicBezTo>
                    <a:pt x="1643" y="774"/>
                    <a:pt x="1658" y="827"/>
                    <a:pt x="1697" y="863"/>
                  </a:cubicBezTo>
                  <a:cubicBezTo>
                    <a:pt x="1745" y="907"/>
                    <a:pt x="1818" y="916"/>
                    <a:pt x="1872" y="916"/>
                  </a:cubicBezTo>
                  <a:cubicBezTo>
                    <a:pt x="1947" y="916"/>
                    <a:pt x="2024" y="905"/>
                    <a:pt x="2102" y="888"/>
                  </a:cubicBezTo>
                  <a:cubicBezTo>
                    <a:pt x="2145" y="715"/>
                    <a:pt x="2145" y="715"/>
                    <a:pt x="2145" y="715"/>
                  </a:cubicBezTo>
                  <a:cubicBezTo>
                    <a:pt x="2285" y="715"/>
                    <a:pt x="2285" y="715"/>
                    <a:pt x="2285" y="715"/>
                  </a:cubicBezTo>
                  <a:cubicBezTo>
                    <a:pt x="2285" y="0"/>
                    <a:pt x="2285" y="0"/>
                    <a:pt x="2285" y="0"/>
                  </a:cubicBezTo>
                  <a:cubicBezTo>
                    <a:pt x="1778" y="0"/>
                    <a:pt x="1778" y="0"/>
                    <a:pt x="1778" y="0"/>
                  </a:cubicBezTo>
                  <a:cubicBezTo>
                    <a:pt x="1778" y="0"/>
                    <a:pt x="1778" y="0"/>
                    <a:pt x="1778" y="0"/>
                  </a:cubicBezTo>
                  <a:close/>
                  <a:moveTo>
                    <a:pt x="222" y="1195"/>
                  </a:moveTo>
                  <a:cubicBezTo>
                    <a:pt x="203" y="1286"/>
                    <a:pt x="203" y="1286"/>
                    <a:pt x="203" y="1286"/>
                  </a:cubicBezTo>
                  <a:cubicBezTo>
                    <a:pt x="200" y="1299"/>
                    <a:pt x="196" y="1320"/>
                    <a:pt x="220" y="1320"/>
                  </a:cubicBezTo>
                  <a:cubicBezTo>
                    <a:pt x="249" y="1320"/>
                    <a:pt x="253" y="1298"/>
                    <a:pt x="259" y="1272"/>
                  </a:cubicBezTo>
                  <a:cubicBezTo>
                    <a:pt x="275" y="1195"/>
                    <a:pt x="275" y="1195"/>
                    <a:pt x="275" y="1195"/>
                  </a:cubicBezTo>
                  <a:cubicBezTo>
                    <a:pt x="321" y="1195"/>
                    <a:pt x="321" y="1195"/>
                    <a:pt x="321" y="1195"/>
                  </a:cubicBezTo>
                  <a:cubicBezTo>
                    <a:pt x="300" y="1296"/>
                    <a:pt x="300" y="1296"/>
                    <a:pt x="300" y="1296"/>
                  </a:cubicBezTo>
                  <a:cubicBezTo>
                    <a:pt x="294" y="1329"/>
                    <a:pt x="293" y="1333"/>
                    <a:pt x="292" y="1337"/>
                  </a:cubicBezTo>
                  <a:cubicBezTo>
                    <a:pt x="292" y="1341"/>
                    <a:pt x="291" y="1344"/>
                    <a:pt x="291" y="1348"/>
                  </a:cubicBezTo>
                  <a:cubicBezTo>
                    <a:pt x="247" y="1348"/>
                    <a:pt x="247" y="1348"/>
                    <a:pt x="247" y="1348"/>
                  </a:cubicBezTo>
                  <a:cubicBezTo>
                    <a:pt x="250" y="1328"/>
                    <a:pt x="250" y="1328"/>
                    <a:pt x="250" y="1328"/>
                  </a:cubicBezTo>
                  <a:cubicBezTo>
                    <a:pt x="244" y="1334"/>
                    <a:pt x="229" y="1352"/>
                    <a:pt x="200" y="1352"/>
                  </a:cubicBezTo>
                  <a:cubicBezTo>
                    <a:pt x="179" y="1352"/>
                    <a:pt x="164" y="1343"/>
                    <a:pt x="158" y="1331"/>
                  </a:cubicBezTo>
                  <a:cubicBezTo>
                    <a:pt x="151" y="1319"/>
                    <a:pt x="155" y="1297"/>
                    <a:pt x="157" y="1290"/>
                  </a:cubicBezTo>
                  <a:cubicBezTo>
                    <a:pt x="177" y="1195"/>
                    <a:pt x="177" y="1195"/>
                    <a:pt x="177" y="1195"/>
                  </a:cubicBezTo>
                  <a:cubicBezTo>
                    <a:pt x="222" y="1195"/>
                    <a:pt x="222" y="1195"/>
                    <a:pt x="222" y="1195"/>
                  </a:cubicBezTo>
                  <a:cubicBezTo>
                    <a:pt x="222" y="1195"/>
                    <a:pt x="222" y="1195"/>
                    <a:pt x="222" y="1195"/>
                  </a:cubicBezTo>
                  <a:close/>
                  <a:moveTo>
                    <a:pt x="514" y="1225"/>
                  </a:moveTo>
                  <a:cubicBezTo>
                    <a:pt x="550" y="1225"/>
                    <a:pt x="550" y="1225"/>
                    <a:pt x="550" y="1225"/>
                  </a:cubicBezTo>
                  <a:cubicBezTo>
                    <a:pt x="556" y="1196"/>
                    <a:pt x="556" y="1196"/>
                    <a:pt x="556" y="1196"/>
                  </a:cubicBezTo>
                  <a:cubicBezTo>
                    <a:pt x="520" y="1196"/>
                    <a:pt x="520" y="1196"/>
                    <a:pt x="520" y="1196"/>
                  </a:cubicBezTo>
                  <a:cubicBezTo>
                    <a:pt x="530" y="1149"/>
                    <a:pt x="530" y="1149"/>
                    <a:pt x="530" y="1149"/>
                  </a:cubicBezTo>
                  <a:cubicBezTo>
                    <a:pt x="482" y="1166"/>
                    <a:pt x="482" y="1166"/>
                    <a:pt x="482" y="1166"/>
                  </a:cubicBezTo>
                  <a:cubicBezTo>
                    <a:pt x="475" y="1196"/>
                    <a:pt x="475" y="1196"/>
                    <a:pt x="475" y="1196"/>
                  </a:cubicBezTo>
                  <a:cubicBezTo>
                    <a:pt x="414" y="1196"/>
                    <a:pt x="414" y="1196"/>
                    <a:pt x="414" y="1196"/>
                  </a:cubicBezTo>
                  <a:cubicBezTo>
                    <a:pt x="424" y="1149"/>
                    <a:pt x="424" y="1149"/>
                    <a:pt x="424" y="1149"/>
                  </a:cubicBezTo>
                  <a:cubicBezTo>
                    <a:pt x="376" y="1166"/>
                    <a:pt x="376" y="1166"/>
                    <a:pt x="376" y="1166"/>
                  </a:cubicBezTo>
                  <a:cubicBezTo>
                    <a:pt x="369" y="1196"/>
                    <a:pt x="369" y="1196"/>
                    <a:pt x="369" y="1196"/>
                  </a:cubicBezTo>
                  <a:cubicBezTo>
                    <a:pt x="340" y="1196"/>
                    <a:pt x="340" y="1196"/>
                    <a:pt x="340" y="1196"/>
                  </a:cubicBezTo>
                  <a:cubicBezTo>
                    <a:pt x="333" y="1225"/>
                    <a:pt x="333" y="1225"/>
                    <a:pt x="333" y="1225"/>
                  </a:cubicBezTo>
                  <a:cubicBezTo>
                    <a:pt x="363" y="1225"/>
                    <a:pt x="363" y="1225"/>
                    <a:pt x="363" y="1225"/>
                  </a:cubicBezTo>
                  <a:cubicBezTo>
                    <a:pt x="345" y="1310"/>
                    <a:pt x="345" y="1310"/>
                    <a:pt x="345" y="1310"/>
                  </a:cubicBezTo>
                  <a:cubicBezTo>
                    <a:pt x="342" y="1322"/>
                    <a:pt x="336" y="1351"/>
                    <a:pt x="382" y="1351"/>
                  </a:cubicBezTo>
                  <a:cubicBezTo>
                    <a:pt x="389" y="1351"/>
                    <a:pt x="402" y="1350"/>
                    <a:pt x="417" y="1346"/>
                  </a:cubicBezTo>
                  <a:cubicBezTo>
                    <a:pt x="424" y="1317"/>
                    <a:pt x="424" y="1317"/>
                    <a:pt x="424" y="1317"/>
                  </a:cubicBezTo>
                  <a:cubicBezTo>
                    <a:pt x="418" y="1317"/>
                    <a:pt x="415" y="1317"/>
                    <a:pt x="408" y="1317"/>
                  </a:cubicBezTo>
                  <a:cubicBezTo>
                    <a:pt x="388" y="1317"/>
                    <a:pt x="391" y="1309"/>
                    <a:pt x="393" y="1295"/>
                  </a:cubicBezTo>
                  <a:cubicBezTo>
                    <a:pt x="408" y="1225"/>
                    <a:pt x="408" y="1225"/>
                    <a:pt x="408" y="1225"/>
                  </a:cubicBezTo>
                  <a:cubicBezTo>
                    <a:pt x="469" y="1225"/>
                    <a:pt x="469" y="1225"/>
                    <a:pt x="469" y="1225"/>
                  </a:cubicBezTo>
                  <a:cubicBezTo>
                    <a:pt x="451" y="1310"/>
                    <a:pt x="451" y="1310"/>
                    <a:pt x="451" y="1310"/>
                  </a:cubicBezTo>
                  <a:cubicBezTo>
                    <a:pt x="448" y="1322"/>
                    <a:pt x="442" y="1351"/>
                    <a:pt x="488" y="1351"/>
                  </a:cubicBezTo>
                  <a:cubicBezTo>
                    <a:pt x="495" y="1351"/>
                    <a:pt x="508" y="1350"/>
                    <a:pt x="523" y="1346"/>
                  </a:cubicBezTo>
                  <a:cubicBezTo>
                    <a:pt x="530" y="1317"/>
                    <a:pt x="530" y="1317"/>
                    <a:pt x="530" y="1317"/>
                  </a:cubicBezTo>
                  <a:cubicBezTo>
                    <a:pt x="524" y="1317"/>
                    <a:pt x="521" y="1317"/>
                    <a:pt x="514" y="1317"/>
                  </a:cubicBezTo>
                  <a:cubicBezTo>
                    <a:pt x="494" y="1317"/>
                    <a:pt x="496" y="1309"/>
                    <a:pt x="499" y="1295"/>
                  </a:cubicBezTo>
                  <a:cubicBezTo>
                    <a:pt x="514" y="1225"/>
                    <a:pt x="514" y="1225"/>
                    <a:pt x="514" y="1225"/>
                  </a:cubicBezTo>
                  <a:cubicBezTo>
                    <a:pt x="514" y="1225"/>
                    <a:pt x="514" y="1225"/>
                    <a:pt x="514" y="1225"/>
                  </a:cubicBezTo>
                  <a:close/>
                  <a:moveTo>
                    <a:pt x="579" y="1194"/>
                  </a:moveTo>
                  <a:cubicBezTo>
                    <a:pt x="624" y="1194"/>
                    <a:pt x="624" y="1194"/>
                    <a:pt x="624" y="1194"/>
                  </a:cubicBezTo>
                  <a:cubicBezTo>
                    <a:pt x="591" y="1348"/>
                    <a:pt x="591" y="1348"/>
                    <a:pt x="591" y="1348"/>
                  </a:cubicBezTo>
                  <a:cubicBezTo>
                    <a:pt x="546" y="1348"/>
                    <a:pt x="546" y="1348"/>
                    <a:pt x="546" y="1348"/>
                  </a:cubicBezTo>
                  <a:cubicBezTo>
                    <a:pt x="579" y="1194"/>
                    <a:pt x="579" y="1194"/>
                    <a:pt x="579" y="1194"/>
                  </a:cubicBezTo>
                  <a:cubicBezTo>
                    <a:pt x="579" y="1194"/>
                    <a:pt x="579" y="1194"/>
                    <a:pt x="579" y="1194"/>
                  </a:cubicBezTo>
                  <a:close/>
                  <a:moveTo>
                    <a:pt x="591" y="1129"/>
                  </a:moveTo>
                  <a:cubicBezTo>
                    <a:pt x="640" y="1129"/>
                    <a:pt x="640" y="1129"/>
                    <a:pt x="640" y="1129"/>
                  </a:cubicBezTo>
                  <a:cubicBezTo>
                    <a:pt x="631" y="1168"/>
                    <a:pt x="631" y="1168"/>
                    <a:pt x="631" y="1168"/>
                  </a:cubicBezTo>
                  <a:cubicBezTo>
                    <a:pt x="583" y="1168"/>
                    <a:pt x="583" y="1168"/>
                    <a:pt x="583" y="1168"/>
                  </a:cubicBezTo>
                  <a:cubicBezTo>
                    <a:pt x="591" y="1129"/>
                    <a:pt x="591" y="1129"/>
                    <a:pt x="591" y="1129"/>
                  </a:cubicBezTo>
                  <a:cubicBezTo>
                    <a:pt x="591" y="1129"/>
                    <a:pt x="591" y="1129"/>
                    <a:pt x="591" y="1129"/>
                  </a:cubicBezTo>
                  <a:close/>
                  <a:moveTo>
                    <a:pt x="653" y="1222"/>
                  </a:moveTo>
                  <a:cubicBezTo>
                    <a:pt x="654" y="1221"/>
                    <a:pt x="657" y="1205"/>
                    <a:pt x="659" y="1194"/>
                  </a:cubicBezTo>
                  <a:cubicBezTo>
                    <a:pt x="702" y="1194"/>
                    <a:pt x="702" y="1194"/>
                    <a:pt x="702" y="1194"/>
                  </a:cubicBezTo>
                  <a:cubicBezTo>
                    <a:pt x="698" y="1217"/>
                    <a:pt x="698" y="1217"/>
                    <a:pt x="698" y="1217"/>
                  </a:cubicBezTo>
                  <a:cubicBezTo>
                    <a:pt x="704" y="1210"/>
                    <a:pt x="720" y="1191"/>
                    <a:pt x="753" y="1191"/>
                  </a:cubicBezTo>
                  <a:cubicBezTo>
                    <a:pt x="784" y="1191"/>
                    <a:pt x="793" y="1209"/>
                    <a:pt x="794" y="1220"/>
                  </a:cubicBezTo>
                  <a:cubicBezTo>
                    <a:pt x="796" y="1229"/>
                    <a:pt x="795" y="1236"/>
                    <a:pt x="789" y="1265"/>
                  </a:cubicBezTo>
                  <a:cubicBezTo>
                    <a:pt x="771" y="1348"/>
                    <a:pt x="771" y="1348"/>
                    <a:pt x="771" y="1348"/>
                  </a:cubicBezTo>
                  <a:cubicBezTo>
                    <a:pt x="725" y="1348"/>
                    <a:pt x="725" y="1348"/>
                    <a:pt x="725" y="1348"/>
                  </a:cubicBezTo>
                  <a:cubicBezTo>
                    <a:pt x="746" y="1253"/>
                    <a:pt x="746" y="1253"/>
                    <a:pt x="746" y="1253"/>
                  </a:cubicBezTo>
                  <a:cubicBezTo>
                    <a:pt x="747" y="1246"/>
                    <a:pt x="748" y="1241"/>
                    <a:pt x="746" y="1236"/>
                  </a:cubicBezTo>
                  <a:cubicBezTo>
                    <a:pt x="745" y="1230"/>
                    <a:pt x="739" y="1223"/>
                    <a:pt x="728" y="1223"/>
                  </a:cubicBezTo>
                  <a:cubicBezTo>
                    <a:pt x="718" y="1223"/>
                    <a:pt x="708" y="1227"/>
                    <a:pt x="702" y="1235"/>
                  </a:cubicBezTo>
                  <a:cubicBezTo>
                    <a:pt x="698" y="1239"/>
                    <a:pt x="694" y="1246"/>
                    <a:pt x="691" y="1258"/>
                  </a:cubicBezTo>
                  <a:cubicBezTo>
                    <a:pt x="672" y="1348"/>
                    <a:pt x="672" y="1348"/>
                    <a:pt x="672" y="1348"/>
                  </a:cubicBezTo>
                  <a:cubicBezTo>
                    <a:pt x="627" y="1348"/>
                    <a:pt x="627" y="1348"/>
                    <a:pt x="627" y="1348"/>
                  </a:cubicBezTo>
                  <a:cubicBezTo>
                    <a:pt x="653" y="1222"/>
                    <a:pt x="653" y="1222"/>
                    <a:pt x="653" y="1222"/>
                  </a:cubicBezTo>
                  <a:cubicBezTo>
                    <a:pt x="653" y="1222"/>
                    <a:pt x="653" y="1222"/>
                    <a:pt x="653" y="1222"/>
                  </a:cubicBezTo>
                  <a:close/>
                  <a:moveTo>
                    <a:pt x="985" y="1196"/>
                  </a:moveTo>
                  <a:cubicBezTo>
                    <a:pt x="981" y="1207"/>
                    <a:pt x="978" y="1218"/>
                    <a:pt x="975" y="1233"/>
                  </a:cubicBezTo>
                  <a:cubicBezTo>
                    <a:pt x="951" y="1346"/>
                    <a:pt x="951" y="1346"/>
                    <a:pt x="951" y="1346"/>
                  </a:cubicBezTo>
                  <a:cubicBezTo>
                    <a:pt x="939" y="1403"/>
                    <a:pt x="891" y="1409"/>
                    <a:pt x="861" y="1409"/>
                  </a:cubicBezTo>
                  <a:cubicBezTo>
                    <a:pt x="839" y="1409"/>
                    <a:pt x="797" y="1406"/>
                    <a:pt x="804" y="1359"/>
                  </a:cubicBezTo>
                  <a:cubicBezTo>
                    <a:pt x="847" y="1359"/>
                    <a:pt x="847" y="1359"/>
                    <a:pt x="847" y="1359"/>
                  </a:cubicBezTo>
                  <a:cubicBezTo>
                    <a:pt x="847" y="1362"/>
                    <a:pt x="847" y="1367"/>
                    <a:pt x="850" y="1372"/>
                  </a:cubicBezTo>
                  <a:cubicBezTo>
                    <a:pt x="852" y="1376"/>
                    <a:pt x="858" y="1380"/>
                    <a:pt x="869" y="1380"/>
                  </a:cubicBezTo>
                  <a:cubicBezTo>
                    <a:pt x="883" y="1380"/>
                    <a:pt x="896" y="1374"/>
                    <a:pt x="902" y="1360"/>
                  </a:cubicBezTo>
                  <a:cubicBezTo>
                    <a:pt x="905" y="1353"/>
                    <a:pt x="906" y="1347"/>
                    <a:pt x="912" y="1324"/>
                  </a:cubicBezTo>
                  <a:cubicBezTo>
                    <a:pt x="893" y="1343"/>
                    <a:pt x="877" y="1345"/>
                    <a:pt x="866" y="1345"/>
                  </a:cubicBezTo>
                  <a:cubicBezTo>
                    <a:pt x="822" y="1345"/>
                    <a:pt x="809" y="1307"/>
                    <a:pt x="817" y="1270"/>
                  </a:cubicBezTo>
                  <a:cubicBezTo>
                    <a:pt x="825" y="1231"/>
                    <a:pt x="855" y="1194"/>
                    <a:pt x="899" y="1194"/>
                  </a:cubicBezTo>
                  <a:cubicBezTo>
                    <a:pt x="927" y="1194"/>
                    <a:pt x="934" y="1209"/>
                    <a:pt x="937" y="1216"/>
                  </a:cubicBezTo>
                  <a:cubicBezTo>
                    <a:pt x="943" y="1196"/>
                    <a:pt x="943" y="1196"/>
                    <a:pt x="943" y="1196"/>
                  </a:cubicBezTo>
                  <a:cubicBezTo>
                    <a:pt x="985" y="1196"/>
                    <a:pt x="985" y="1196"/>
                    <a:pt x="985" y="1196"/>
                  </a:cubicBezTo>
                  <a:cubicBezTo>
                    <a:pt x="985" y="1196"/>
                    <a:pt x="985" y="1196"/>
                    <a:pt x="985" y="1196"/>
                  </a:cubicBezTo>
                  <a:close/>
                  <a:moveTo>
                    <a:pt x="883" y="1315"/>
                  </a:moveTo>
                  <a:cubicBezTo>
                    <a:pt x="914" y="1315"/>
                    <a:pt x="922" y="1277"/>
                    <a:pt x="924" y="1271"/>
                  </a:cubicBezTo>
                  <a:cubicBezTo>
                    <a:pt x="927" y="1253"/>
                    <a:pt x="930" y="1224"/>
                    <a:pt x="903" y="1224"/>
                  </a:cubicBezTo>
                  <a:cubicBezTo>
                    <a:pt x="886" y="1224"/>
                    <a:pt x="869" y="1237"/>
                    <a:pt x="862" y="1270"/>
                  </a:cubicBezTo>
                  <a:cubicBezTo>
                    <a:pt x="861" y="1277"/>
                    <a:pt x="853" y="1315"/>
                    <a:pt x="883" y="1315"/>
                  </a:cubicBezTo>
                  <a:moveTo>
                    <a:pt x="1164" y="1346"/>
                  </a:moveTo>
                  <a:cubicBezTo>
                    <a:pt x="1149" y="1350"/>
                    <a:pt x="1136" y="1351"/>
                    <a:pt x="1129" y="1351"/>
                  </a:cubicBezTo>
                  <a:cubicBezTo>
                    <a:pt x="1083" y="1351"/>
                    <a:pt x="1089" y="1322"/>
                    <a:pt x="1092" y="1310"/>
                  </a:cubicBezTo>
                  <a:cubicBezTo>
                    <a:pt x="1110" y="1225"/>
                    <a:pt x="1110" y="1225"/>
                    <a:pt x="1110" y="1225"/>
                  </a:cubicBezTo>
                  <a:cubicBezTo>
                    <a:pt x="1080" y="1225"/>
                    <a:pt x="1080" y="1225"/>
                    <a:pt x="1080" y="1225"/>
                  </a:cubicBezTo>
                  <a:cubicBezTo>
                    <a:pt x="1087" y="1196"/>
                    <a:pt x="1087" y="1196"/>
                    <a:pt x="1087" y="1196"/>
                  </a:cubicBezTo>
                  <a:cubicBezTo>
                    <a:pt x="1116" y="1196"/>
                    <a:pt x="1116" y="1196"/>
                    <a:pt x="1116" y="1196"/>
                  </a:cubicBezTo>
                  <a:cubicBezTo>
                    <a:pt x="1123" y="1166"/>
                    <a:pt x="1123" y="1166"/>
                    <a:pt x="1123" y="1166"/>
                  </a:cubicBezTo>
                  <a:cubicBezTo>
                    <a:pt x="1171" y="1149"/>
                    <a:pt x="1171" y="1149"/>
                    <a:pt x="1171" y="1149"/>
                  </a:cubicBezTo>
                  <a:cubicBezTo>
                    <a:pt x="1161" y="1196"/>
                    <a:pt x="1161" y="1196"/>
                    <a:pt x="1161" y="1196"/>
                  </a:cubicBezTo>
                  <a:cubicBezTo>
                    <a:pt x="1198" y="1196"/>
                    <a:pt x="1198" y="1196"/>
                    <a:pt x="1198" y="1196"/>
                  </a:cubicBezTo>
                  <a:cubicBezTo>
                    <a:pt x="1191" y="1225"/>
                    <a:pt x="1191" y="1225"/>
                    <a:pt x="1191" y="1225"/>
                  </a:cubicBezTo>
                  <a:cubicBezTo>
                    <a:pt x="1155" y="1225"/>
                    <a:pt x="1155" y="1225"/>
                    <a:pt x="1155" y="1225"/>
                  </a:cubicBezTo>
                  <a:cubicBezTo>
                    <a:pt x="1140" y="1295"/>
                    <a:pt x="1140" y="1295"/>
                    <a:pt x="1140" y="1295"/>
                  </a:cubicBezTo>
                  <a:cubicBezTo>
                    <a:pt x="1137" y="1309"/>
                    <a:pt x="1135" y="1317"/>
                    <a:pt x="1155" y="1317"/>
                  </a:cubicBezTo>
                  <a:cubicBezTo>
                    <a:pt x="1162" y="1317"/>
                    <a:pt x="1165" y="1317"/>
                    <a:pt x="1171" y="1317"/>
                  </a:cubicBezTo>
                  <a:cubicBezTo>
                    <a:pt x="1164" y="1346"/>
                    <a:pt x="1164" y="1346"/>
                    <a:pt x="1164" y="1346"/>
                  </a:cubicBezTo>
                  <a:cubicBezTo>
                    <a:pt x="1164" y="1346"/>
                    <a:pt x="1164" y="1346"/>
                    <a:pt x="1164" y="1346"/>
                  </a:cubicBezTo>
                  <a:close/>
                  <a:moveTo>
                    <a:pt x="1235" y="1129"/>
                  </a:moveTo>
                  <a:cubicBezTo>
                    <a:pt x="1280" y="1129"/>
                    <a:pt x="1280" y="1129"/>
                    <a:pt x="1280" y="1129"/>
                  </a:cubicBezTo>
                  <a:cubicBezTo>
                    <a:pt x="1261" y="1216"/>
                    <a:pt x="1261" y="1216"/>
                    <a:pt x="1261" y="1216"/>
                  </a:cubicBezTo>
                  <a:cubicBezTo>
                    <a:pt x="1268" y="1208"/>
                    <a:pt x="1283" y="1193"/>
                    <a:pt x="1311" y="1193"/>
                  </a:cubicBezTo>
                  <a:cubicBezTo>
                    <a:pt x="1334" y="1193"/>
                    <a:pt x="1346" y="1204"/>
                    <a:pt x="1351" y="1214"/>
                  </a:cubicBezTo>
                  <a:cubicBezTo>
                    <a:pt x="1355" y="1221"/>
                    <a:pt x="1356" y="1235"/>
                    <a:pt x="1352" y="1255"/>
                  </a:cubicBezTo>
                  <a:cubicBezTo>
                    <a:pt x="1332" y="1348"/>
                    <a:pt x="1332" y="1348"/>
                    <a:pt x="1332" y="1348"/>
                  </a:cubicBezTo>
                  <a:cubicBezTo>
                    <a:pt x="1288" y="1348"/>
                    <a:pt x="1288" y="1348"/>
                    <a:pt x="1288" y="1348"/>
                  </a:cubicBezTo>
                  <a:cubicBezTo>
                    <a:pt x="1307" y="1256"/>
                    <a:pt x="1307" y="1256"/>
                    <a:pt x="1307" y="1256"/>
                  </a:cubicBezTo>
                  <a:cubicBezTo>
                    <a:pt x="1309" y="1248"/>
                    <a:pt x="1314" y="1223"/>
                    <a:pt x="1289" y="1223"/>
                  </a:cubicBezTo>
                  <a:cubicBezTo>
                    <a:pt x="1276" y="1223"/>
                    <a:pt x="1259" y="1230"/>
                    <a:pt x="1253" y="1254"/>
                  </a:cubicBezTo>
                  <a:cubicBezTo>
                    <a:pt x="1234" y="1348"/>
                    <a:pt x="1234" y="1348"/>
                    <a:pt x="1234" y="1348"/>
                  </a:cubicBezTo>
                  <a:cubicBezTo>
                    <a:pt x="1189" y="1348"/>
                    <a:pt x="1189" y="1348"/>
                    <a:pt x="1189" y="1348"/>
                  </a:cubicBezTo>
                  <a:cubicBezTo>
                    <a:pt x="1235" y="1129"/>
                    <a:pt x="1235" y="1129"/>
                    <a:pt x="1235" y="1129"/>
                  </a:cubicBezTo>
                  <a:cubicBezTo>
                    <a:pt x="1235" y="1129"/>
                    <a:pt x="1235" y="1129"/>
                    <a:pt x="1235" y="1129"/>
                  </a:cubicBezTo>
                  <a:close/>
                  <a:moveTo>
                    <a:pt x="1387" y="1232"/>
                  </a:moveTo>
                  <a:cubicBezTo>
                    <a:pt x="1389" y="1225"/>
                    <a:pt x="1392" y="1203"/>
                    <a:pt x="1393" y="1194"/>
                  </a:cubicBezTo>
                  <a:cubicBezTo>
                    <a:pt x="1435" y="1194"/>
                    <a:pt x="1435" y="1194"/>
                    <a:pt x="1435" y="1194"/>
                  </a:cubicBezTo>
                  <a:cubicBezTo>
                    <a:pt x="1430" y="1223"/>
                    <a:pt x="1430" y="1223"/>
                    <a:pt x="1430" y="1223"/>
                  </a:cubicBezTo>
                  <a:cubicBezTo>
                    <a:pt x="1438" y="1211"/>
                    <a:pt x="1452" y="1192"/>
                    <a:pt x="1489" y="1194"/>
                  </a:cubicBezTo>
                  <a:cubicBezTo>
                    <a:pt x="1480" y="1234"/>
                    <a:pt x="1480" y="1234"/>
                    <a:pt x="1480" y="1234"/>
                  </a:cubicBezTo>
                  <a:cubicBezTo>
                    <a:pt x="1435" y="1230"/>
                    <a:pt x="1428" y="1253"/>
                    <a:pt x="1424" y="1273"/>
                  </a:cubicBezTo>
                  <a:cubicBezTo>
                    <a:pt x="1408" y="1348"/>
                    <a:pt x="1408" y="1348"/>
                    <a:pt x="1408" y="1348"/>
                  </a:cubicBezTo>
                  <a:cubicBezTo>
                    <a:pt x="1363" y="1348"/>
                    <a:pt x="1363" y="1348"/>
                    <a:pt x="1363" y="1348"/>
                  </a:cubicBezTo>
                  <a:cubicBezTo>
                    <a:pt x="1387" y="1232"/>
                    <a:pt x="1387" y="1232"/>
                    <a:pt x="1387" y="1232"/>
                  </a:cubicBezTo>
                  <a:cubicBezTo>
                    <a:pt x="1387" y="1232"/>
                    <a:pt x="1387" y="1232"/>
                    <a:pt x="1387" y="1232"/>
                  </a:cubicBezTo>
                  <a:close/>
                  <a:moveTo>
                    <a:pt x="1582" y="1191"/>
                  </a:moveTo>
                  <a:cubicBezTo>
                    <a:pt x="1637" y="1191"/>
                    <a:pt x="1654" y="1229"/>
                    <a:pt x="1644" y="1271"/>
                  </a:cubicBezTo>
                  <a:cubicBezTo>
                    <a:pt x="1635" y="1315"/>
                    <a:pt x="1602" y="1353"/>
                    <a:pt x="1546" y="1353"/>
                  </a:cubicBezTo>
                  <a:cubicBezTo>
                    <a:pt x="1503" y="1353"/>
                    <a:pt x="1474" y="1326"/>
                    <a:pt x="1485" y="1273"/>
                  </a:cubicBezTo>
                  <a:cubicBezTo>
                    <a:pt x="1493" y="1236"/>
                    <a:pt x="1521" y="1191"/>
                    <a:pt x="1582" y="1191"/>
                  </a:cubicBezTo>
                  <a:moveTo>
                    <a:pt x="1555" y="1322"/>
                  </a:moveTo>
                  <a:cubicBezTo>
                    <a:pt x="1574" y="1322"/>
                    <a:pt x="1590" y="1310"/>
                    <a:pt x="1599" y="1270"/>
                  </a:cubicBezTo>
                  <a:cubicBezTo>
                    <a:pt x="1603" y="1250"/>
                    <a:pt x="1605" y="1221"/>
                    <a:pt x="1575" y="1221"/>
                  </a:cubicBezTo>
                  <a:cubicBezTo>
                    <a:pt x="1543" y="1221"/>
                    <a:pt x="1534" y="1259"/>
                    <a:pt x="1531" y="1273"/>
                  </a:cubicBezTo>
                  <a:cubicBezTo>
                    <a:pt x="1524" y="1307"/>
                    <a:pt x="1532" y="1322"/>
                    <a:pt x="1555" y="1322"/>
                  </a:cubicBezTo>
                  <a:moveTo>
                    <a:pt x="1734" y="1195"/>
                  </a:moveTo>
                  <a:cubicBezTo>
                    <a:pt x="1714" y="1286"/>
                    <a:pt x="1714" y="1286"/>
                    <a:pt x="1714" y="1286"/>
                  </a:cubicBezTo>
                  <a:cubicBezTo>
                    <a:pt x="1711" y="1299"/>
                    <a:pt x="1707" y="1320"/>
                    <a:pt x="1731" y="1320"/>
                  </a:cubicBezTo>
                  <a:cubicBezTo>
                    <a:pt x="1760" y="1320"/>
                    <a:pt x="1765" y="1298"/>
                    <a:pt x="1770" y="1272"/>
                  </a:cubicBezTo>
                  <a:cubicBezTo>
                    <a:pt x="1786" y="1195"/>
                    <a:pt x="1786" y="1195"/>
                    <a:pt x="1786" y="1195"/>
                  </a:cubicBezTo>
                  <a:cubicBezTo>
                    <a:pt x="1833" y="1195"/>
                    <a:pt x="1833" y="1195"/>
                    <a:pt x="1833" y="1195"/>
                  </a:cubicBezTo>
                  <a:cubicBezTo>
                    <a:pt x="1811" y="1296"/>
                    <a:pt x="1811" y="1296"/>
                    <a:pt x="1811" y="1296"/>
                  </a:cubicBezTo>
                  <a:cubicBezTo>
                    <a:pt x="1805" y="1329"/>
                    <a:pt x="1804" y="1333"/>
                    <a:pt x="1804" y="1337"/>
                  </a:cubicBezTo>
                  <a:cubicBezTo>
                    <a:pt x="1803" y="1341"/>
                    <a:pt x="1802" y="1344"/>
                    <a:pt x="1802" y="1348"/>
                  </a:cubicBezTo>
                  <a:cubicBezTo>
                    <a:pt x="1758" y="1348"/>
                    <a:pt x="1758" y="1348"/>
                    <a:pt x="1758" y="1348"/>
                  </a:cubicBezTo>
                  <a:cubicBezTo>
                    <a:pt x="1761" y="1328"/>
                    <a:pt x="1761" y="1328"/>
                    <a:pt x="1761" y="1328"/>
                  </a:cubicBezTo>
                  <a:cubicBezTo>
                    <a:pt x="1756" y="1334"/>
                    <a:pt x="1740" y="1352"/>
                    <a:pt x="1711" y="1352"/>
                  </a:cubicBezTo>
                  <a:cubicBezTo>
                    <a:pt x="1690" y="1352"/>
                    <a:pt x="1675" y="1343"/>
                    <a:pt x="1669" y="1331"/>
                  </a:cubicBezTo>
                  <a:cubicBezTo>
                    <a:pt x="1662" y="1319"/>
                    <a:pt x="1666" y="1297"/>
                    <a:pt x="1668" y="1290"/>
                  </a:cubicBezTo>
                  <a:cubicBezTo>
                    <a:pt x="1688" y="1195"/>
                    <a:pt x="1688" y="1195"/>
                    <a:pt x="1688" y="1195"/>
                  </a:cubicBezTo>
                  <a:cubicBezTo>
                    <a:pt x="1734" y="1195"/>
                    <a:pt x="1734" y="1195"/>
                    <a:pt x="1734" y="1195"/>
                  </a:cubicBezTo>
                  <a:cubicBezTo>
                    <a:pt x="1734" y="1195"/>
                    <a:pt x="1734" y="1195"/>
                    <a:pt x="1734" y="1195"/>
                  </a:cubicBezTo>
                  <a:close/>
                  <a:moveTo>
                    <a:pt x="2010" y="1196"/>
                  </a:moveTo>
                  <a:cubicBezTo>
                    <a:pt x="2006" y="1207"/>
                    <a:pt x="2003" y="1218"/>
                    <a:pt x="2000" y="1233"/>
                  </a:cubicBezTo>
                  <a:cubicBezTo>
                    <a:pt x="1976" y="1346"/>
                    <a:pt x="1976" y="1346"/>
                    <a:pt x="1976" y="1346"/>
                  </a:cubicBezTo>
                  <a:cubicBezTo>
                    <a:pt x="1964" y="1403"/>
                    <a:pt x="1915" y="1409"/>
                    <a:pt x="1886" y="1409"/>
                  </a:cubicBezTo>
                  <a:cubicBezTo>
                    <a:pt x="1864" y="1409"/>
                    <a:pt x="1822" y="1406"/>
                    <a:pt x="1829" y="1359"/>
                  </a:cubicBezTo>
                  <a:cubicBezTo>
                    <a:pt x="1872" y="1359"/>
                    <a:pt x="1872" y="1359"/>
                    <a:pt x="1872" y="1359"/>
                  </a:cubicBezTo>
                  <a:cubicBezTo>
                    <a:pt x="1872" y="1362"/>
                    <a:pt x="1871" y="1367"/>
                    <a:pt x="1874" y="1372"/>
                  </a:cubicBezTo>
                  <a:cubicBezTo>
                    <a:pt x="1877" y="1376"/>
                    <a:pt x="1883" y="1380"/>
                    <a:pt x="1894" y="1380"/>
                  </a:cubicBezTo>
                  <a:cubicBezTo>
                    <a:pt x="1908" y="1380"/>
                    <a:pt x="1921" y="1374"/>
                    <a:pt x="1926" y="1360"/>
                  </a:cubicBezTo>
                  <a:cubicBezTo>
                    <a:pt x="1930" y="1353"/>
                    <a:pt x="1931" y="1347"/>
                    <a:pt x="1937" y="1324"/>
                  </a:cubicBezTo>
                  <a:cubicBezTo>
                    <a:pt x="1918" y="1343"/>
                    <a:pt x="1901" y="1345"/>
                    <a:pt x="1891" y="1345"/>
                  </a:cubicBezTo>
                  <a:cubicBezTo>
                    <a:pt x="1847" y="1345"/>
                    <a:pt x="1834" y="1307"/>
                    <a:pt x="1842" y="1270"/>
                  </a:cubicBezTo>
                  <a:cubicBezTo>
                    <a:pt x="1850" y="1231"/>
                    <a:pt x="1880" y="1194"/>
                    <a:pt x="1924" y="1194"/>
                  </a:cubicBezTo>
                  <a:cubicBezTo>
                    <a:pt x="1952" y="1194"/>
                    <a:pt x="1959" y="1209"/>
                    <a:pt x="1962" y="1216"/>
                  </a:cubicBezTo>
                  <a:cubicBezTo>
                    <a:pt x="1968" y="1196"/>
                    <a:pt x="1968" y="1196"/>
                    <a:pt x="1968" y="1196"/>
                  </a:cubicBezTo>
                  <a:cubicBezTo>
                    <a:pt x="2010" y="1196"/>
                    <a:pt x="2010" y="1196"/>
                    <a:pt x="2010" y="1196"/>
                  </a:cubicBezTo>
                  <a:cubicBezTo>
                    <a:pt x="2010" y="1196"/>
                    <a:pt x="2010" y="1196"/>
                    <a:pt x="2010" y="1196"/>
                  </a:cubicBezTo>
                  <a:close/>
                  <a:moveTo>
                    <a:pt x="1908" y="1315"/>
                  </a:moveTo>
                  <a:cubicBezTo>
                    <a:pt x="1939" y="1315"/>
                    <a:pt x="1947" y="1277"/>
                    <a:pt x="1948" y="1271"/>
                  </a:cubicBezTo>
                  <a:cubicBezTo>
                    <a:pt x="1952" y="1253"/>
                    <a:pt x="1955" y="1224"/>
                    <a:pt x="1928" y="1224"/>
                  </a:cubicBezTo>
                  <a:cubicBezTo>
                    <a:pt x="1911" y="1224"/>
                    <a:pt x="1894" y="1237"/>
                    <a:pt x="1887" y="1270"/>
                  </a:cubicBezTo>
                  <a:cubicBezTo>
                    <a:pt x="1885" y="1277"/>
                    <a:pt x="1878" y="1315"/>
                    <a:pt x="1908" y="1315"/>
                  </a:cubicBezTo>
                  <a:moveTo>
                    <a:pt x="2058" y="1129"/>
                  </a:moveTo>
                  <a:cubicBezTo>
                    <a:pt x="2102" y="1129"/>
                    <a:pt x="2102" y="1129"/>
                    <a:pt x="2102" y="1129"/>
                  </a:cubicBezTo>
                  <a:cubicBezTo>
                    <a:pt x="2084" y="1216"/>
                    <a:pt x="2084" y="1216"/>
                    <a:pt x="2084" y="1216"/>
                  </a:cubicBezTo>
                  <a:cubicBezTo>
                    <a:pt x="2091" y="1208"/>
                    <a:pt x="2105" y="1193"/>
                    <a:pt x="2133" y="1193"/>
                  </a:cubicBezTo>
                  <a:cubicBezTo>
                    <a:pt x="2156" y="1193"/>
                    <a:pt x="2168" y="1204"/>
                    <a:pt x="2174" y="1214"/>
                  </a:cubicBezTo>
                  <a:cubicBezTo>
                    <a:pt x="2177" y="1221"/>
                    <a:pt x="2179" y="1235"/>
                    <a:pt x="2175" y="1255"/>
                  </a:cubicBezTo>
                  <a:cubicBezTo>
                    <a:pt x="2155" y="1348"/>
                    <a:pt x="2155" y="1348"/>
                    <a:pt x="2155" y="1348"/>
                  </a:cubicBezTo>
                  <a:cubicBezTo>
                    <a:pt x="2110" y="1348"/>
                    <a:pt x="2110" y="1348"/>
                    <a:pt x="2110" y="1348"/>
                  </a:cubicBezTo>
                  <a:cubicBezTo>
                    <a:pt x="2130" y="1256"/>
                    <a:pt x="2130" y="1256"/>
                    <a:pt x="2130" y="1256"/>
                  </a:cubicBezTo>
                  <a:cubicBezTo>
                    <a:pt x="2131" y="1248"/>
                    <a:pt x="2137" y="1223"/>
                    <a:pt x="2112" y="1223"/>
                  </a:cubicBezTo>
                  <a:cubicBezTo>
                    <a:pt x="2099" y="1223"/>
                    <a:pt x="2081" y="1230"/>
                    <a:pt x="2076" y="1254"/>
                  </a:cubicBezTo>
                  <a:cubicBezTo>
                    <a:pt x="2057" y="1348"/>
                    <a:pt x="2057" y="1348"/>
                    <a:pt x="2057" y="1348"/>
                  </a:cubicBezTo>
                  <a:cubicBezTo>
                    <a:pt x="2012" y="1348"/>
                    <a:pt x="2012" y="1348"/>
                    <a:pt x="2012" y="1348"/>
                  </a:cubicBezTo>
                  <a:cubicBezTo>
                    <a:pt x="2058" y="1129"/>
                    <a:pt x="2058" y="1129"/>
                    <a:pt x="2058" y="1129"/>
                  </a:cubicBezTo>
                  <a:cubicBezTo>
                    <a:pt x="2058" y="1129"/>
                    <a:pt x="2058" y="1129"/>
                    <a:pt x="2058" y="1129"/>
                  </a:cubicBezTo>
                  <a:close/>
                  <a:moveTo>
                    <a:pt x="100" y="1249"/>
                  </a:moveTo>
                  <a:cubicBezTo>
                    <a:pt x="101" y="1244"/>
                    <a:pt x="104" y="1221"/>
                    <a:pt x="87" y="1221"/>
                  </a:cubicBezTo>
                  <a:cubicBezTo>
                    <a:pt x="66" y="1221"/>
                    <a:pt x="56" y="1253"/>
                    <a:pt x="53" y="1270"/>
                  </a:cubicBezTo>
                  <a:cubicBezTo>
                    <a:pt x="51" y="1278"/>
                    <a:pt x="46" y="1306"/>
                    <a:pt x="54" y="1317"/>
                  </a:cubicBezTo>
                  <a:cubicBezTo>
                    <a:pt x="57" y="1321"/>
                    <a:pt x="61" y="1322"/>
                    <a:pt x="65" y="1322"/>
                  </a:cubicBezTo>
                  <a:cubicBezTo>
                    <a:pt x="70" y="1322"/>
                    <a:pt x="84" y="1320"/>
                    <a:pt x="92" y="1292"/>
                  </a:cubicBezTo>
                  <a:cubicBezTo>
                    <a:pt x="136" y="1292"/>
                    <a:pt x="136" y="1292"/>
                    <a:pt x="136" y="1292"/>
                  </a:cubicBezTo>
                  <a:cubicBezTo>
                    <a:pt x="133" y="1304"/>
                    <a:pt x="128" y="1323"/>
                    <a:pt x="107" y="1337"/>
                  </a:cubicBezTo>
                  <a:cubicBezTo>
                    <a:pt x="94" y="1347"/>
                    <a:pt x="79" y="1352"/>
                    <a:pt x="60" y="1352"/>
                  </a:cubicBezTo>
                  <a:cubicBezTo>
                    <a:pt x="40" y="1352"/>
                    <a:pt x="23" y="1347"/>
                    <a:pt x="12" y="1331"/>
                  </a:cubicBezTo>
                  <a:cubicBezTo>
                    <a:pt x="2" y="1316"/>
                    <a:pt x="0" y="1296"/>
                    <a:pt x="5" y="1271"/>
                  </a:cubicBezTo>
                  <a:cubicBezTo>
                    <a:pt x="20" y="1201"/>
                    <a:pt x="74" y="1192"/>
                    <a:pt x="94" y="1192"/>
                  </a:cubicBezTo>
                  <a:cubicBezTo>
                    <a:pt x="122" y="1192"/>
                    <a:pt x="153" y="1207"/>
                    <a:pt x="144" y="1249"/>
                  </a:cubicBezTo>
                  <a:cubicBezTo>
                    <a:pt x="100" y="1249"/>
                    <a:pt x="100" y="1249"/>
                    <a:pt x="100" y="1249"/>
                  </a:cubicBezTo>
                  <a:cubicBezTo>
                    <a:pt x="100" y="1249"/>
                    <a:pt x="100" y="1249"/>
                    <a:pt x="100" y="1249"/>
                  </a:cubicBezTo>
                  <a:close/>
                  <a:moveTo>
                    <a:pt x="2378" y="1249"/>
                  </a:moveTo>
                  <a:cubicBezTo>
                    <a:pt x="2379" y="1244"/>
                    <a:pt x="2382" y="1221"/>
                    <a:pt x="2365" y="1221"/>
                  </a:cubicBezTo>
                  <a:cubicBezTo>
                    <a:pt x="2344" y="1221"/>
                    <a:pt x="2335" y="1253"/>
                    <a:pt x="2331" y="1270"/>
                  </a:cubicBezTo>
                  <a:cubicBezTo>
                    <a:pt x="2329" y="1278"/>
                    <a:pt x="2324" y="1306"/>
                    <a:pt x="2332" y="1317"/>
                  </a:cubicBezTo>
                  <a:cubicBezTo>
                    <a:pt x="2335" y="1321"/>
                    <a:pt x="2340" y="1322"/>
                    <a:pt x="2343" y="1322"/>
                  </a:cubicBezTo>
                  <a:cubicBezTo>
                    <a:pt x="2348" y="1322"/>
                    <a:pt x="2362" y="1320"/>
                    <a:pt x="2370" y="1292"/>
                  </a:cubicBezTo>
                  <a:cubicBezTo>
                    <a:pt x="2414" y="1292"/>
                    <a:pt x="2414" y="1292"/>
                    <a:pt x="2414" y="1292"/>
                  </a:cubicBezTo>
                  <a:cubicBezTo>
                    <a:pt x="2411" y="1304"/>
                    <a:pt x="2406" y="1323"/>
                    <a:pt x="2385" y="1337"/>
                  </a:cubicBezTo>
                  <a:cubicBezTo>
                    <a:pt x="2372" y="1347"/>
                    <a:pt x="2357" y="1352"/>
                    <a:pt x="2338" y="1352"/>
                  </a:cubicBezTo>
                  <a:cubicBezTo>
                    <a:pt x="2318" y="1352"/>
                    <a:pt x="2301" y="1347"/>
                    <a:pt x="2290" y="1331"/>
                  </a:cubicBezTo>
                  <a:cubicBezTo>
                    <a:pt x="2280" y="1316"/>
                    <a:pt x="2278" y="1296"/>
                    <a:pt x="2284" y="1271"/>
                  </a:cubicBezTo>
                  <a:cubicBezTo>
                    <a:pt x="2299" y="1201"/>
                    <a:pt x="2352" y="1192"/>
                    <a:pt x="2372" y="1192"/>
                  </a:cubicBezTo>
                  <a:cubicBezTo>
                    <a:pt x="2401" y="1192"/>
                    <a:pt x="2431" y="1207"/>
                    <a:pt x="2423" y="1249"/>
                  </a:cubicBezTo>
                  <a:cubicBezTo>
                    <a:pt x="2378" y="1249"/>
                    <a:pt x="2378" y="1249"/>
                    <a:pt x="2378" y="1249"/>
                  </a:cubicBezTo>
                  <a:cubicBezTo>
                    <a:pt x="2378" y="1249"/>
                    <a:pt x="2378" y="1249"/>
                    <a:pt x="2378" y="1249"/>
                  </a:cubicBezTo>
                  <a:close/>
                  <a:moveTo>
                    <a:pt x="2534" y="1191"/>
                  </a:moveTo>
                  <a:cubicBezTo>
                    <a:pt x="2589" y="1191"/>
                    <a:pt x="2606" y="1229"/>
                    <a:pt x="2597" y="1271"/>
                  </a:cubicBezTo>
                  <a:cubicBezTo>
                    <a:pt x="2587" y="1315"/>
                    <a:pt x="2554" y="1353"/>
                    <a:pt x="2498" y="1353"/>
                  </a:cubicBezTo>
                  <a:cubicBezTo>
                    <a:pt x="2454" y="1353"/>
                    <a:pt x="2426" y="1326"/>
                    <a:pt x="2437" y="1273"/>
                  </a:cubicBezTo>
                  <a:cubicBezTo>
                    <a:pt x="2445" y="1236"/>
                    <a:pt x="2474" y="1191"/>
                    <a:pt x="2534" y="1191"/>
                  </a:cubicBezTo>
                  <a:moveTo>
                    <a:pt x="2507" y="1322"/>
                  </a:moveTo>
                  <a:cubicBezTo>
                    <a:pt x="2527" y="1322"/>
                    <a:pt x="2542" y="1310"/>
                    <a:pt x="2551" y="1270"/>
                  </a:cubicBezTo>
                  <a:cubicBezTo>
                    <a:pt x="2555" y="1250"/>
                    <a:pt x="2557" y="1221"/>
                    <a:pt x="2528" y="1221"/>
                  </a:cubicBezTo>
                  <a:cubicBezTo>
                    <a:pt x="2495" y="1221"/>
                    <a:pt x="2486" y="1259"/>
                    <a:pt x="2484" y="1273"/>
                  </a:cubicBezTo>
                  <a:cubicBezTo>
                    <a:pt x="2476" y="1307"/>
                    <a:pt x="2484" y="1322"/>
                    <a:pt x="2507" y="1322"/>
                  </a:cubicBezTo>
                  <a:moveTo>
                    <a:pt x="2637" y="1223"/>
                  </a:moveTo>
                  <a:cubicBezTo>
                    <a:pt x="2639" y="1214"/>
                    <a:pt x="2640" y="1205"/>
                    <a:pt x="2641" y="1195"/>
                  </a:cubicBezTo>
                  <a:cubicBezTo>
                    <a:pt x="2685" y="1195"/>
                    <a:pt x="2685" y="1195"/>
                    <a:pt x="2685" y="1195"/>
                  </a:cubicBezTo>
                  <a:cubicBezTo>
                    <a:pt x="2682" y="1214"/>
                    <a:pt x="2682" y="1214"/>
                    <a:pt x="2682" y="1214"/>
                  </a:cubicBezTo>
                  <a:cubicBezTo>
                    <a:pt x="2688" y="1208"/>
                    <a:pt x="2704" y="1192"/>
                    <a:pt x="2734" y="1192"/>
                  </a:cubicBezTo>
                  <a:cubicBezTo>
                    <a:pt x="2769" y="1192"/>
                    <a:pt x="2775" y="1213"/>
                    <a:pt x="2776" y="1220"/>
                  </a:cubicBezTo>
                  <a:cubicBezTo>
                    <a:pt x="2795" y="1196"/>
                    <a:pt x="2816" y="1192"/>
                    <a:pt x="2832" y="1192"/>
                  </a:cubicBezTo>
                  <a:cubicBezTo>
                    <a:pt x="2862" y="1192"/>
                    <a:pt x="2871" y="1210"/>
                    <a:pt x="2873" y="1216"/>
                  </a:cubicBezTo>
                  <a:cubicBezTo>
                    <a:pt x="2878" y="1230"/>
                    <a:pt x="2874" y="1248"/>
                    <a:pt x="2871" y="1261"/>
                  </a:cubicBezTo>
                  <a:cubicBezTo>
                    <a:pt x="2853" y="1348"/>
                    <a:pt x="2853" y="1348"/>
                    <a:pt x="2853" y="1348"/>
                  </a:cubicBezTo>
                  <a:cubicBezTo>
                    <a:pt x="2807" y="1348"/>
                    <a:pt x="2807" y="1348"/>
                    <a:pt x="2807" y="1348"/>
                  </a:cubicBezTo>
                  <a:cubicBezTo>
                    <a:pt x="2827" y="1258"/>
                    <a:pt x="2827" y="1258"/>
                    <a:pt x="2827" y="1258"/>
                  </a:cubicBezTo>
                  <a:cubicBezTo>
                    <a:pt x="2830" y="1242"/>
                    <a:pt x="2832" y="1223"/>
                    <a:pt x="2808" y="1223"/>
                  </a:cubicBezTo>
                  <a:cubicBezTo>
                    <a:pt x="2781" y="1223"/>
                    <a:pt x="2775" y="1249"/>
                    <a:pt x="2771" y="1271"/>
                  </a:cubicBezTo>
                  <a:cubicBezTo>
                    <a:pt x="2754" y="1348"/>
                    <a:pt x="2754" y="1348"/>
                    <a:pt x="2754" y="1348"/>
                  </a:cubicBezTo>
                  <a:cubicBezTo>
                    <a:pt x="2709" y="1348"/>
                    <a:pt x="2709" y="1348"/>
                    <a:pt x="2709" y="1348"/>
                  </a:cubicBezTo>
                  <a:cubicBezTo>
                    <a:pt x="2728" y="1257"/>
                    <a:pt x="2728" y="1257"/>
                    <a:pt x="2728" y="1257"/>
                  </a:cubicBezTo>
                  <a:cubicBezTo>
                    <a:pt x="2731" y="1245"/>
                    <a:pt x="2735" y="1223"/>
                    <a:pt x="2710" y="1223"/>
                  </a:cubicBezTo>
                  <a:cubicBezTo>
                    <a:pt x="2682" y="1223"/>
                    <a:pt x="2677" y="1248"/>
                    <a:pt x="2674" y="1258"/>
                  </a:cubicBezTo>
                  <a:cubicBezTo>
                    <a:pt x="2655" y="1348"/>
                    <a:pt x="2655" y="1348"/>
                    <a:pt x="2655" y="1348"/>
                  </a:cubicBezTo>
                  <a:cubicBezTo>
                    <a:pt x="2610" y="1348"/>
                    <a:pt x="2610" y="1348"/>
                    <a:pt x="2610" y="1348"/>
                  </a:cubicBezTo>
                  <a:cubicBezTo>
                    <a:pt x="2637" y="1223"/>
                    <a:pt x="2637" y="1223"/>
                    <a:pt x="2637" y="1223"/>
                  </a:cubicBezTo>
                  <a:cubicBezTo>
                    <a:pt x="2637" y="1223"/>
                    <a:pt x="2637" y="1223"/>
                    <a:pt x="2637" y="1223"/>
                  </a:cubicBezTo>
                  <a:close/>
                  <a:moveTo>
                    <a:pt x="2966" y="1195"/>
                  </a:moveTo>
                  <a:cubicBezTo>
                    <a:pt x="2963" y="1216"/>
                    <a:pt x="2963" y="1216"/>
                    <a:pt x="2963" y="1216"/>
                  </a:cubicBezTo>
                  <a:cubicBezTo>
                    <a:pt x="2982" y="1192"/>
                    <a:pt x="3008" y="1192"/>
                    <a:pt x="3015" y="1192"/>
                  </a:cubicBezTo>
                  <a:cubicBezTo>
                    <a:pt x="3054" y="1192"/>
                    <a:pt x="3072" y="1221"/>
                    <a:pt x="3062" y="1268"/>
                  </a:cubicBezTo>
                  <a:cubicBezTo>
                    <a:pt x="3053" y="1312"/>
                    <a:pt x="3022" y="1350"/>
                    <a:pt x="2978" y="1350"/>
                  </a:cubicBezTo>
                  <a:cubicBezTo>
                    <a:pt x="2950" y="1350"/>
                    <a:pt x="2942" y="1335"/>
                    <a:pt x="2939" y="1330"/>
                  </a:cubicBezTo>
                  <a:cubicBezTo>
                    <a:pt x="2923" y="1407"/>
                    <a:pt x="2923" y="1407"/>
                    <a:pt x="2923" y="1407"/>
                  </a:cubicBezTo>
                  <a:cubicBezTo>
                    <a:pt x="2877" y="1407"/>
                    <a:pt x="2877" y="1407"/>
                    <a:pt x="2877" y="1407"/>
                  </a:cubicBezTo>
                  <a:cubicBezTo>
                    <a:pt x="2922" y="1195"/>
                    <a:pt x="2922" y="1195"/>
                    <a:pt x="2922" y="1195"/>
                  </a:cubicBezTo>
                  <a:cubicBezTo>
                    <a:pt x="2966" y="1195"/>
                    <a:pt x="2966" y="1195"/>
                    <a:pt x="2966" y="1195"/>
                  </a:cubicBezTo>
                  <a:cubicBezTo>
                    <a:pt x="2966" y="1195"/>
                    <a:pt x="2966" y="1195"/>
                    <a:pt x="2966" y="1195"/>
                  </a:cubicBezTo>
                  <a:close/>
                  <a:moveTo>
                    <a:pt x="3017" y="1270"/>
                  </a:moveTo>
                  <a:cubicBezTo>
                    <a:pt x="3020" y="1252"/>
                    <a:pt x="3022" y="1221"/>
                    <a:pt x="2996" y="1221"/>
                  </a:cubicBezTo>
                  <a:cubicBezTo>
                    <a:pt x="2981" y="1221"/>
                    <a:pt x="2959" y="1232"/>
                    <a:pt x="2950" y="1273"/>
                  </a:cubicBezTo>
                  <a:cubicBezTo>
                    <a:pt x="2947" y="1282"/>
                    <a:pt x="2940" y="1321"/>
                    <a:pt x="2973" y="1321"/>
                  </a:cubicBezTo>
                  <a:cubicBezTo>
                    <a:pt x="2994" y="1321"/>
                    <a:pt x="3010" y="1300"/>
                    <a:pt x="3017" y="1270"/>
                  </a:cubicBezTo>
                  <a:moveTo>
                    <a:pt x="3119" y="1129"/>
                  </a:moveTo>
                  <a:cubicBezTo>
                    <a:pt x="3164" y="1129"/>
                    <a:pt x="3164" y="1129"/>
                    <a:pt x="3164" y="1129"/>
                  </a:cubicBezTo>
                  <a:cubicBezTo>
                    <a:pt x="3117" y="1348"/>
                    <a:pt x="3117" y="1348"/>
                    <a:pt x="3117" y="1348"/>
                  </a:cubicBezTo>
                  <a:cubicBezTo>
                    <a:pt x="3072" y="1348"/>
                    <a:pt x="3072" y="1348"/>
                    <a:pt x="3072" y="1348"/>
                  </a:cubicBezTo>
                  <a:cubicBezTo>
                    <a:pt x="3119" y="1129"/>
                    <a:pt x="3119" y="1129"/>
                    <a:pt x="3119" y="1129"/>
                  </a:cubicBezTo>
                  <a:cubicBezTo>
                    <a:pt x="3119" y="1129"/>
                    <a:pt x="3119" y="1129"/>
                    <a:pt x="3119" y="1129"/>
                  </a:cubicBezTo>
                  <a:close/>
                  <a:moveTo>
                    <a:pt x="3202" y="1283"/>
                  </a:moveTo>
                  <a:cubicBezTo>
                    <a:pt x="3200" y="1293"/>
                    <a:pt x="3193" y="1324"/>
                    <a:pt x="3225" y="1324"/>
                  </a:cubicBezTo>
                  <a:cubicBezTo>
                    <a:pt x="3236" y="1324"/>
                    <a:pt x="3248" y="1319"/>
                    <a:pt x="3256" y="1303"/>
                  </a:cubicBezTo>
                  <a:cubicBezTo>
                    <a:pt x="3297" y="1303"/>
                    <a:pt x="3297" y="1303"/>
                    <a:pt x="3297" y="1303"/>
                  </a:cubicBezTo>
                  <a:cubicBezTo>
                    <a:pt x="3295" y="1310"/>
                    <a:pt x="3291" y="1323"/>
                    <a:pt x="3275" y="1336"/>
                  </a:cubicBezTo>
                  <a:cubicBezTo>
                    <a:pt x="3261" y="1348"/>
                    <a:pt x="3240" y="1354"/>
                    <a:pt x="3218" y="1354"/>
                  </a:cubicBezTo>
                  <a:cubicBezTo>
                    <a:pt x="3205" y="1354"/>
                    <a:pt x="3180" y="1351"/>
                    <a:pt x="3168" y="1335"/>
                  </a:cubicBezTo>
                  <a:cubicBezTo>
                    <a:pt x="3157" y="1320"/>
                    <a:pt x="3155" y="1299"/>
                    <a:pt x="3161" y="1275"/>
                  </a:cubicBezTo>
                  <a:cubicBezTo>
                    <a:pt x="3166" y="1250"/>
                    <a:pt x="3178" y="1220"/>
                    <a:pt x="3208" y="1202"/>
                  </a:cubicBezTo>
                  <a:cubicBezTo>
                    <a:pt x="3222" y="1194"/>
                    <a:pt x="3237" y="1190"/>
                    <a:pt x="3254" y="1190"/>
                  </a:cubicBezTo>
                  <a:cubicBezTo>
                    <a:pt x="3276" y="1190"/>
                    <a:pt x="3300" y="1198"/>
                    <a:pt x="3308" y="1227"/>
                  </a:cubicBezTo>
                  <a:cubicBezTo>
                    <a:pt x="3314" y="1248"/>
                    <a:pt x="3309" y="1270"/>
                    <a:pt x="3305" y="1283"/>
                  </a:cubicBezTo>
                  <a:cubicBezTo>
                    <a:pt x="3202" y="1283"/>
                    <a:pt x="3202" y="1283"/>
                    <a:pt x="3202" y="1283"/>
                  </a:cubicBezTo>
                  <a:cubicBezTo>
                    <a:pt x="3202" y="1283"/>
                    <a:pt x="3202" y="1283"/>
                    <a:pt x="3202" y="1283"/>
                  </a:cubicBezTo>
                  <a:close/>
                  <a:moveTo>
                    <a:pt x="3265" y="1254"/>
                  </a:moveTo>
                  <a:cubicBezTo>
                    <a:pt x="3267" y="1248"/>
                    <a:pt x="3272" y="1220"/>
                    <a:pt x="3246" y="1220"/>
                  </a:cubicBezTo>
                  <a:cubicBezTo>
                    <a:pt x="3226" y="1220"/>
                    <a:pt x="3214" y="1236"/>
                    <a:pt x="3210" y="1254"/>
                  </a:cubicBezTo>
                  <a:cubicBezTo>
                    <a:pt x="3265" y="1254"/>
                    <a:pt x="3265" y="1254"/>
                    <a:pt x="3265" y="1254"/>
                  </a:cubicBezTo>
                  <a:cubicBezTo>
                    <a:pt x="3265" y="1254"/>
                    <a:pt x="3265" y="1254"/>
                    <a:pt x="3265" y="1254"/>
                  </a:cubicBezTo>
                  <a:close/>
                  <a:moveTo>
                    <a:pt x="3383" y="1195"/>
                  </a:moveTo>
                  <a:cubicBezTo>
                    <a:pt x="3401" y="1245"/>
                    <a:pt x="3401" y="1245"/>
                    <a:pt x="3401" y="1245"/>
                  </a:cubicBezTo>
                  <a:cubicBezTo>
                    <a:pt x="3442" y="1195"/>
                    <a:pt x="3442" y="1195"/>
                    <a:pt x="3442" y="1195"/>
                  </a:cubicBezTo>
                  <a:cubicBezTo>
                    <a:pt x="3488" y="1195"/>
                    <a:pt x="3488" y="1195"/>
                    <a:pt x="3488" y="1195"/>
                  </a:cubicBezTo>
                  <a:cubicBezTo>
                    <a:pt x="3423" y="1269"/>
                    <a:pt x="3423" y="1269"/>
                    <a:pt x="3423" y="1269"/>
                  </a:cubicBezTo>
                  <a:cubicBezTo>
                    <a:pt x="3457" y="1348"/>
                    <a:pt x="3457" y="1348"/>
                    <a:pt x="3457" y="1348"/>
                  </a:cubicBezTo>
                  <a:cubicBezTo>
                    <a:pt x="3404" y="1348"/>
                    <a:pt x="3404" y="1348"/>
                    <a:pt x="3404" y="1348"/>
                  </a:cubicBezTo>
                  <a:cubicBezTo>
                    <a:pt x="3385" y="1292"/>
                    <a:pt x="3385" y="1292"/>
                    <a:pt x="3385" y="1292"/>
                  </a:cubicBezTo>
                  <a:cubicBezTo>
                    <a:pt x="3342" y="1348"/>
                    <a:pt x="3342" y="1348"/>
                    <a:pt x="3342" y="1348"/>
                  </a:cubicBezTo>
                  <a:cubicBezTo>
                    <a:pt x="3295" y="1348"/>
                    <a:pt x="3295" y="1348"/>
                    <a:pt x="3295" y="1348"/>
                  </a:cubicBezTo>
                  <a:cubicBezTo>
                    <a:pt x="3364" y="1266"/>
                    <a:pt x="3364" y="1266"/>
                    <a:pt x="3364" y="1266"/>
                  </a:cubicBezTo>
                  <a:cubicBezTo>
                    <a:pt x="3329" y="1195"/>
                    <a:pt x="3329" y="1195"/>
                    <a:pt x="3329" y="1195"/>
                  </a:cubicBezTo>
                  <a:cubicBezTo>
                    <a:pt x="3383" y="1195"/>
                    <a:pt x="3383" y="1195"/>
                    <a:pt x="3383" y="1195"/>
                  </a:cubicBezTo>
                  <a:cubicBezTo>
                    <a:pt x="3383" y="1195"/>
                    <a:pt x="3383" y="1195"/>
                    <a:pt x="3383" y="1195"/>
                  </a:cubicBezTo>
                  <a:close/>
                  <a:moveTo>
                    <a:pt x="3509" y="1194"/>
                  </a:moveTo>
                  <a:cubicBezTo>
                    <a:pt x="3554" y="1194"/>
                    <a:pt x="3554" y="1194"/>
                    <a:pt x="3554" y="1194"/>
                  </a:cubicBezTo>
                  <a:cubicBezTo>
                    <a:pt x="3521" y="1348"/>
                    <a:pt x="3521" y="1348"/>
                    <a:pt x="3521" y="1348"/>
                  </a:cubicBezTo>
                  <a:cubicBezTo>
                    <a:pt x="3476" y="1348"/>
                    <a:pt x="3476" y="1348"/>
                    <a:pt x="3476" y="1348"/>
                  </a:cubicBezTo>
                  <a:cubicBezTo>
                    <a:pt x="3509" y="1194"/>
                    <a:pt x="3509" y="1194"/>
                    <a:pt x="3509" y="1194"/>
                  </a:cubicBezTo>
                  <a:cubicBezTo>
                    <a:pt x="3509" y="1194"/>
                    <a:pt x="3509" y="1194"/>
                    <a:pt x="3509" y="1194"/>
                  </a:cubicBezTo>
                  <a:close/>
                  <a:moveTo>
                    <a:pt x="3521" y="1129"/>
                  </a:moveTo>
                  <a:cubicBezTo>
                    <a:pt x="3569" y="1129"/>
                    <a:pt x="3569" y="1129"/>
                    <a:pt x="3569" y="1129"/>
                  </a:cubicBezTo>
                  <a:cubicBezTo>
                    <a:pt x="3561" y="1168"/>
                    <a:pt x="3561" y="1168"/>
                    <a:pt x="3561" y="1168"/>
                  </a:cubicBezTo>
                  <a:cubicBezTo>
                    <a:pt x="3513" y="1168"/>
                    <a:pt x="3513" y="1168"/>
                    <a:pt x="3513" y="1168"/>
                  </a:cubicBezTo>
                  <a:cubicBezTo>
                    <a:pt x="3521" y="1129"/>
                    <a:pt x="3521" y="1129"/>
                    <a:pt x="3521" y="1129"/>
                  </a:cubicBezTo>
                  <a:cubicBezTo>
                    <a:pt x="3521" y="1129"/>
                    <a:pt x="3521" y="1129"/>
                    <a:pt x="3521" y="1129"/>
                  </a:cubicBezTo>
                  <a:close/>
                  <a:moveTo>
                    <a:pt x="3649" y="1346"/>
                  </a:moveTo>
                  <a:cubicBezTo>
                    <a:pt x="3634" y="1350"/>
                    <a:pt x="3621" y="1351"/>
                    <a:pt x="3614" y="1351"/>
                  </a:cubicBezTo>
                  <a:cubicBezTo>
                    <a:pt x="3568" y="1351"/>
                    <a:pt x="3575" y="1322"/>
                    <a:pt x="3577" y="1310"/>
                  </a:cubicBezTo>
                  <a:cubicBezTo>
                    <a:pt x="3595" y="1225"/>
                    <a:pt x="3595" y="1225"/>
                    <a:pt x="3595" y="1225"/>
                  </a:cubicBezTo>
                  <a:cubicBezTo>
                    <a:pt x="3565" y="1225"/>
                    <a:pt x="3565" y="1225"/>
                    <a:pt x="3565" y="1225"/>
                  </a:cubicBezTo>
                  <a:cubicBezTo>
                    <a:pt x="3572" y="1196"/>
                    <a:pt x="3572" y="1196"/>
                    <a:pt x="3572" y="1196"/>
                  </a:cubicBezTo>
                  <a:cubicBezTo>
                    <a:pt x="3601" y="1196"/>
                    <a:pt x="3601" y="1196"/>
                    <a:pt x="3601" y="1196"/>
                  </a:cubicBezTo>
                  <a:cubicBezTo>
                    <a:pt x="3608" y="1166"/>
                    <a:pt x="3608" y="1166"/>
                    <a:pt x="3608" y="1166"/>
                  </a:cubicBezTo>
                  <a:cubicBezTo>
                    <a:pt x="3656" y="1149"/>
                    <a:pt x="3656" y="1149"/>
                    <a:pt x="3656" y="1149"/>
                  </a:cubicBezTo>
                  <a:cubicBezTo>
                    <a:pt x="3646" y="1196"/>
                    <a:pt x="3646" y="1196"/>
                    <a:pt x="3646" y="1196"/>
                  </a:cubicBezTo>
                  <a:cubicBezTo>
                    <a:pt x="3682" y="1196"/>
                    <a:pt x="3682" y="1196"/>
                    <a:pt x="3682" y="1196"/>
                  </a:cubicBezTo>
                  <a:cubicBezTo>
                    <a:pt x="3676" y="1225"/>
                    <a:pt x="3676" y="1225"/>
                    <a:pt x="3676" y="1225"/>
                  </a:cubicBezTo>
                  <a:cubicBezTo>
                    <a:pt x="3640" y="1225"/>
                    <a:pt x="3640" y="1225"/>
                    <a:pt x="3640" y="1225"/>
                  </a:cubicBezTo>
                  <a:cubicBezTo>
                    <a:pt x="3625" y="1295"/>
                    <a:pt x="3625" y="1295"/>
                    <a:pt x="3625" y="1295"/>
                  </a:cubicBezTo>
                  <a:cubicBezTo>
                    <a:pt x="3622" y="1309"/>
                    <a:pt x="3620" y="1317"/>
                    <a:pt x="3640" y="1317"/>
                  </a:cubicBezTo>
                  <a:cubicBezTo>
                    <a:pt x="3647" y="1317"/>
                    <a:pt x="3650" y="1317"/>
                    <a:pt x="3656" y="1317"/>
                  </a:cubicBezTo>
                  <a:cubicBezTo>
                    <a:pt x="3649" y="1346"/>
                    <a:pt x="3649" y="1346"/>
                    <a:pt x="3649" y="1346"/>
                  </a:cubicBezTo>
                  <a:cubicBezTo>
                    <a:pt x="3649" y="1346"/>
                    <a:pt x="3649" y="1346"/>
                    <a:pt x="3649" y="1346"/>
                  </a:cubicBezTo>
                  <a:close/>
                  <a:moveTo>
                    <a:pt x="3741" y="1195"/>
                  </a:moveTo>
                  <a:cubicBezTo>
                    <a:pt x="3752" y="1301"/>
                    <a:pt x="3752" y="1301"/>
                    <a:pt x="3752" y="1301"/>
                  </a:cubicBezTo>
                  <a:cubicBezTo>
                    <a:pt x="3809" y="1195"/>
                    <a:pt x="3809" y="1195"/>
                    <a:pt x="3809" y="1195"/>
                  </a:cubicBezTo>
                  <a:cubicBezTo>
                    <a:pt x="3854" y="1195"/>
                    <a:pt x="3854" y="1195"/>
                    <a:pt x="3854" y="1195"/>
                  </a:cubicBezTo>
                  <a:cubicBezTo>
                    <a:pt x="3764" y="1345"/>
                    <a:pt x="3764" y="1345"/>
                    <a:pt x="3764" y="1345"/>
                  </a:cubicBezTo>
                  <a:cubicBezTo>
                    <a:pt x="3732" y="1406"/>
                    <a:pt x="3732" y="1406"/>
                    <a:pt x="3732" y="1406"/>
                  </a:cubicBezTo>
                  <a:cubicBezTo>
                    <a:pt x="3687" y="1406"/>
                    <a:pt x="3687" y="1406"/>
                    <a:pt x="3687" y="1406"/>
                  </a:cubicBezTo>
                  <a:cubicBezTo>
                    <a:pt x="3719" y="1348"/>
                    <a:pt x="3719" y="1348"/>
                    <a:pt x="3719" y="1348"/>
                  </a:cubicBezTo>
                  <a:cubicBezTo>
                    <a:pt x="3693" y="1195"/>
                    <a:pt x="3693" y="1195"/>
                    <a:pt x="3693" y="1195"/>
                  </a:cubicBezTo>
                  <a:cubicBezTo>
                    <a:pt x="3741" y="1195"/>
                    <a:pt x="3741" y="1195"/>
                    <a:pt x="3741" y="1195"/>
                  </a:cubicBezTo>
                  <a:cubicBezTo>
                    <a:pt x="3741" y="1195"/>
                    <a:pt x="3741" y="1195"/>
                    <a:pt x="3741" y="1195"/>
                  </a:cubicBezTo>
                  <a:close/>
                  <a:moveTo>
                    <a:pt x="3933" y="1145"/>
                  </a:moveTo>
                  <a:cubicBezTo>
                    <a:pt x="3899" y="1145"/>
                    <a:pt x="3899" y="1145"/>
                    <a:pt x="3899" y="1145"/>
                  </a:cubicBezTo>
                  <a:cubicBezTo>
                    <a:pt x="3902" y="1129"/>
                    <a:pt x="3902" y="1129"/>
                    <a:pt x="3902" y="1129"/>
                  </a:cubicBezTo>
                  <a:cubicBezTo>
                    <a:pt x="3990" y="1129"/>
                    <a:pt x="3990" y="1129"/>
                    <a:pt x="3990" y="1129"/>
                  </a:cubicBezTo>
                  <a:cubicBezTo>
                    <a:pt x="3987" y="1145"/>
                    <a:pt x="3987" y="1145"/>
                    <a:pt x="3987" y="1145"/>
                  </a:cubicBezTo>
                  <a:cubicBezTo>
                    <a:pt x="3953" y="1145"/>
                    <a:pt x="3953" y="1145"/>
                    <a:pt x="3953" y="1145"/>
                  </a:cubicBezTo>
                  <a:cubicBezTo>
                    <a:pt x="3936" y="1225"/>
                    <a:pt x="3936" y="1225"/>
                    <a:pt x="3936" y="1225"/>
                  </a:cubicBezTo>
                  <a:cubicBezTo>
                    <a:pt x="3916" y="1225"/>
                    <a:pt x="3916" y="1225"/>
                    <a:pt x="3916" y="1225"/>
                  </a:cubicBezTo>
                  <a:cubicBezTo>
                    <a:pt x="3933" y="1145"/>
                    <a:pt x="3933" y="1145"/>
                    <a:pt x="3933" y="1145"/>
                  </a:cubicBezTo>
                  <a:cubicBezTo>
                    <a:pt x="3933" y="1145"/>
                    <a:pt x="3933" y="1145"/>
                    <a:pt x="3933" y="1145"/>
                  </a:cubicBezTo>
                  <a:close/>
                  <a:moveTo>
                    <a:pt x="3999" y="1129"/>
                  </a:moveTo>
                  <a:cubicBezTo>
                    <a:pt x="4031" y="1129"/>
                    <a:pt x="4031" y="1129"/>
                    <a:pt x="4031" y="1129"/>
                  </a:cubicBezTo>
                  <a:cubicBezTo>
                    <a:pt x="4036" y="1200"/>
                    <a:pt x="4036" y="1200"/>
                    <a:pt x="4036" y="1200"/>
                  </a:cubicBezTo>
                  <a:cubicBezTo>
                    <a:pt x="4072" y="1129"/>
                    <a:pt x="4072" y="1129"/>
                    <a:pt x="4072" y="1129"/>
                  </a:cubicBezTo>
                  <a:cubicBezTo>
                    <a:pt x="4103" y="1129"/>
                    <a:pt x="4103" y="1129"/>
                    <a:pt x="4103" y="1129"/>
                  </a:cubicBezTo>
                  <a:cubicBezTo>
                    <a:pt x="4083" y="1225"/>
                    <a:pt x="4083" y="1225"/>
                    <a:pt x="4083" y="1225"/>
                  </a:cubicBezTo>
                  <a:cubicBezTo>
                    <a:pt x="4063" y="1225"/>
                    <a:pt x="4063" y="1225"/>
                    <a:pt x="4063" y="1225"/>
                  </a:cubicBezTo>
                  <a:cubicBezTo>
                    <a:pt x="4080" y="1143"/>
                    <a:pt x="4080" y="1143"/>
                    <a:pt x="4080" y="1143"/>
                  </a:cubicBezTo>
                  <a:cubicBezTo>
                    <a:pt x="4038" y="1225"/>
                    <a:pt x="4038" y="1225"/>
                    <a:pt x="4038" y="1225"/>
                  </a:cubicBezTo>
                  <a:cubicBezTo>
                    <a:pt x="4021" y="1225"/>
                    <a:pt x="4021" y="1225"/>
                    <a:pt x="4021" y="1225"/>
                  </a:cubicBezTo>
                  <a:cubicBezTo>
                    <a:pt x="4014" y="1143"/>
                    <a:pt x="4014" y="1143"/>
                    <a:pt x="4014" y="1143"/>
                  </a:cubicBezTo>
                  <a:cubicBezTo>
                    <a:pt x="3997" y="1225"/>
                    <a:pt x="3997" y="1225"/>
                    <a:pt x="3997" y="1225"/>
                  </a:cubicBezTo>
                  <a:cubicBezTo>
                    <a:pt x="3978" y="1225"/>
                    <a:pt x="3978" y="1225"/>
                    <a:pt x="3978" y="1225"/>
                  </a:cubicBezTo>
                  <a:cubicBezTo>
                    <a:pt x="3999" y="1129"/>
                    <a:pt x="3999" y="1129"/>
                    <a:pt x="3999" y="1129"/>
                  </a:cubicBezTo>
                  <a:cubicBezTo>
                    <a:pt x="3999" y="1129"/>
                    <a:pt x="3999" y="1129"/>
                    <a:pt x="3999" y="112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Freeform 9"/>
            <p:cNvSpPr>
              <a:spLocks noEditPoints="1"/>
            </p:cNvSpPr>
            <p:nvPr userDrawn="1"/>
          </p:nvSpPr>
          <p:spPr bwMode="gray">
            <a:xfrm>
              <a:off x="68" y="0"/>
              <a:ext cx="1723" cy="964"/>
            </a:xfrm>
            <a:custGeom>
              <a:avLst/>
              <a:gdLst>
                <a:gd name="T0" fmla="*/ 175 w 2268"/>
                <a:gd name="T1" fmla="*/ 248 h 1269"/>
                <a:gd name="T2" fmla="*/ 0 w 2268"/>
                <a:gd name="T3" fmla="*/ 248 h 1269"/>
                <a:gd name="T4" fmla="*/ 0 w 2268"/>
                <a:gd name="T5" fmla="*/ 0 h 1269"/>
                <a:gd name="T6" fmla="*/ 175 w 2268"/>
                <a:gd name="T7" fmla="*/ 0 h 1269"/>
                <a:gd name="T8" fmla="*/ 175 w 2268"/>
                <a:gd name="T9" fmla="*/ 248 h 1269"/>
                <a:gd name="T10" fmla="*/ 1723 w 2268"/>
                <a:gd name="T11" fmla="*/ 0 h 1269"/>
                <a:gd name="T12" fmla="*/ 1547 w 2268"/>
                <a:gd name="T13" fmla="*/ 0 h 1269"/>
                <a:gd name="T14" fmla="*/ 1547 w 2268"/>
                <a:gd name="T15" fmla="*/ 248 h 1269"/>
                <a:gd name="T16" fmla="*/ 1723 w 2268"/>
                <a:gd name="T17" fmla="*/ 248 h 1269"/>
                <a:gd name="T18" fmla="*/ 1723 w 2268"/>
                <a:gd name="T19" fmla="*/ 0 h 1269"/>
                <a:gd name="T20" fmla="*/ 175 w 2268"/>
                <a:gd name="T21" fmla="*/ 716 h 1269"/>
                <a:gd name="T22" fmla="*/ 0 w 2268"/>
                <a:gd name="T23" fmla="*/ 716 h 1269"/>
                <a:gd name="T24" fmla="*/ 0 w 2268"/>
                <a:gd name="T25" fmla="*/ 964 h 1269"/>
                <a:gd name="T26" fmla="*/ 175 w 2268"/>
                <a:gd name="T27" fmla="*/ 964 h 1269"/>
                <a:gd name="T28" fmla="*/ 175 w 2268"/>
                <a:gd name="T29" fmla="*/ 716 h 1269"/>
                <a:gd name="T30" fmla="*/ 1723 w 2268"/>
                <a:gd name="T31" fmla="*/ 716 h 1269"/>
                <a:gd name="T32" fmla="*/ 1547 w 2268"/>
                <a:gd name="T33" fmla="*/ 716 h 1269"/>
                <a:gd name="T34" fmla="*/ 1547 w 2268"/>
                <a:gd name="T35" fmla="*/ 964 h 1269"/>
                <a:gd name="T36" fmla="*/ 1723 w 2268"/>
                <a:gd name="T37" fmla="*/ 964 h 1269"/>
                <a:gd name="T38" fmla="*/ 1723 w 2268"/>
                <a:gd name="T39" fmla="*/ 716 h 1269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2268"/>
                <a:gd name="T61" fmla="*/ 0 h 1269"/>
                <a:gd name="T62" fmla="*/ 2268 w 2268"/>
                <a:gd name="T63" fmla="*/ 1269 h 1269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2268" h="1269">
                  <a:moveTo>
                    <a:pt x="231" y="327"/>
                  </a:moveTo>
                  <a:lnTo>
                    <a:pt x="0" y="327"/>
                  </a:lnTo>
                  <a:lnTo>
                    <a:pt x="0" y="0"/>
                  </a:lnTo>
                  <a:lnTo>
                    <a:pt x="231" y="0"/>
                  </a:lnTo>
                  <a:lnTo>
                    <a:pt x="231" y="327"/>
                  </a:lnTo>
                  <a:close/>
                  <a:moveTo>
                    <a:pt x="2268" y="0"/>
                  </a:moveTo>
                  <a:lnTo>
                    <a:pt x="2036" y="0"/>
                  </a:lnTo>
                  <a:lnTo>
                    <a:pt x="2036" y="327"/>
                  </a:lnTo>
                  <a:lnTo>
                    <a:pt x="2268" y="327"/>
                  </a:lnTo>
                  <a:lnTo>
                    <a:pt x="2268" y="0"/>
                  </a:lnTo>
                  <a:close/>
                  <a:moveTo>
                    <a:pt x="231" y="942"/>
                  </a:moveTo>
                  <a:lnTo>
                    <a:pt x="0" y="942"/>
                  </a:lnTo>
                  <a:lnTo>
                    <a:pt x="0" y="1269"/>
                  </a:lnTo>
                  <a:lnTo>
                    <a:pt x="231" y="1269"/>
                  </a:lnTo>
                  <a:lnTo>
                    <a:pt x="231" y="942"/>
                  </a:lnTo>
                  <a:close/>
                  <a:moveTo>
                    <a:pt x="2268" y="942"/>
                  </a:moveTo>
                  <a:lnTo>
                    <a:pt x="2036" y="942"/>
                  </a:lnTo>
                  <a:lnTo>
                    <a:pt x="2036" y="1269"/>
                  </a:lnTo>
                  <a:lnTo>
                    <a:pt x="2268" y="1269"/>
                  </a:lnTo>
                  <a:lnTo>
                    <a:pt x="2268" y="942"/>
                  </a:lnTo>
                  <a:close/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0" name="Title 9"/>
          <p:cNvSpPr>
            <a:spLocks noGrp="1"/>
          </p:cNvSpPr>
          <p:nvPr>
            <p:ph type="title"/>
          </p:nvPr>
        </p:nvSpPr>
        <p:spPr bwMode="gray">
          <a:xfrm>
            <a:off x="4638469" y="2492896"/>
            <a:ext cx="4187542" cy="2232248"/>
          </a:xfrm>
          <a:noFill/>
          <a:ln w="9525">
            <a:noFill/>
            <a:miter lim="800000"/>
            <a:headEnd/>
            <a:tailEnd/>
          </a:ln>
        </p:spPr>
        <p:txBody>
          <a:bodyPr anchor="t">
            <a:normAutofit/>
          </a:bodyPr>
          <a:lstStyle>
            <a:lvl1pPr algn="r" rtl="0" eaLnBrk="1" fontAlgn="base" hangingPunct="1">
              <a:spcBef>
                <a:spcPct val="40000"/>
              </a:spcBef>
              <a:spcAft>
                <a:spcPct val="0"/>
              </a:spcAft>
              <a:defRPr lang="en-GB" sz="3000" b="1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0"/>
          </p:nvPr>
        </p:nvSpPr>
        <p:spPr bwMode="gray">
          <a:xfrm>
            <a:off x="4638469" y="5013176"/>
            <a:ext cx="4187542" cy="1512168"/>
          </a:xfrm>
          <a:noFill/>
          <a:ln w="9525">
            <a:noFill/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 marL="342900" indent="-342900" algn="r" rtl="0" eaLnBrk="1" fontAlgn="base" hangingPunct="1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defRPr lang="en-US" sz="1200" b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94319463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ett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10"/>
          <p:cNvGrpSpPr>
            <a:grpSpLocks/>
          </p:cNvGrpSpPr>
          <p:nvPr userDrawn="1"/>
        </p:nvGrpSpPr>
        <p:grpSpPr bwMode="auto">
          <a:xfrm>
            <a:off x="161925" y="0"/>
            <a:ext cx="889000" cy="695325"/>
            <a:chOff x="175518" y="0"/>
            <a:chExt cx="963613" cy="695325"/>
          </a:xfrm>
        </p:grpSpPr>
        <p:sp>
          <p:nvSpPr>
            <p:cNvPr id="9" name="Freeform 6"/>
            <p:cNvSpPr>
              <a:spLocks noEditPoints="1"/>
            </p:cNvSpPr>
            <p:nvPr userDrawn="1"/>
          </p:nvSpPr>
          <p:spPr bwMode="gray">
            <a:xfrm>
              <a:off x="287366" y="215900"/>
              <a:ext cx="698619" cy="271463"/>
            </a:xfrm>
            <a:custGeom>
              <a:avLst/>
              <a:gdLst>
                <a:gd name="T0" fmla="*/ 6130 w 6827"/>
                <a:gd name="T1" fmla="*/ 2584 h 2661"/>
                <a:gd name="T2" fmla="*/ 6106 w 6827"/>
                <a:gd name="T3" fmla="*/ 2594 h 2661"/>
                <a:gd name="T4" fmla="*/ 5549 w 6827"/>
                <a:gd name="T5" fmla="*/ 2661 h 2661"/>
                <a:gd name="T6" fmla="*/ 5025 w 6827"/>
                <a:gd name="T7" fmla="*/ 2423 h 2661"/>
                <a:gd name="T8" fmla="*/ 4926 w 6827"/>
                <a:gd name="T9" fmla="*/ 2101 h 2661"/>
                <a:gd name="T10" fmla="*/ 4756 w 6827"/>
                <a:gd name="T11" fmla="*/ 2101 h 2661"/>
                <a:gd name="T12" fmla="*/ 4625 w 6827"/>
                <a:gd name="T13" fmla="*/ 2625 h 2661"/>
                <a:gd name="T14" fmla="*/ 4182 w 6827"/>
                <a:gd name="T15" fmla="*/ 2625 h 2661"/>
                <a:gd name="T16" fmla="*/ 4338 w 6827"/>
                <a:gd name="T17" fmla="*/ 2101 h 2661"/>
                <a:gd name="T18" fmla="*/ 4197 w 6827"/>
                <a:gd name="T19" fmla="*/ 2101 h 2661"/>
                <a:gd name="T20" fmla="*/ 3859 w 6827"/>
                <a:gd name="T21" fmla="*/ 2625 h 2661"/>
                <a:gd name="T22" fmla="*/ 3503 w 6827"/>
                <a:gd name="T23" fmla="*/ 2625 h 2661"/>
                <a:gd name="T24" fmla="*/ 3471 w 6827"/>
                <a:gd name="T25" fmla="*/ 2101 h 2661"/>
                <a:gd name="T26" fmla="*/ 3314 w 6827"/>
                <a:gd name="T27" fmla="*/ 2101 h 2661"/>
                <a:gd name="T28" fmla="*/ 3159 w 6827"/>
                <a:gd name="T29" fmla="*/ 2625 h 2661"/>
                <a:gd name="T30" fmla="*/ 2780 w 6827"/>
                <a:gd name="T31" fmla="*/ 2625 h 2661"/>
                <a:gd name="T32" fmla="*/ 2940 w 6827"/>
                <a:gd name="T33" fmla="*/ 2101 h 2661"/>
                <a:gd name="T34" fmla="*/ 2047 w 6827"/>
                <a:gd name="T35" fmla="*/ 2101 h 2661"/>
                <a:gd name="T36" fmla="*/ 2047 w 6827"/>
                <a:gd name="T37" fmla="*/ 2093 h 2661"/>
                <a:gd name="T38" fmla="*/ 1888 w 6827"/>
                <a:gd name="T39" fmla="*/ 2626 h 2661"/>
                <a:gd name="T40" fmla="*/ 1484 w 6827"/>
                <a:gd name="T41" fmla="*/ 2626 h 2661"/>
                <a:gd name="T42" fmla="*/ 1642 w 6827"/>
                <a:gd name="T43" fmla="*/ 2101 h 2661"/>
                <a:gd name="T44" fmla="*/ 1148 w 6827"/>
                <a:gd name="T45" fmla="*/ 2101 h 2661"/>
                <a:gd name="T46" fmla="*/ 1394 w 6827"/>
                <a:gd name="T47" fmla="*/ 2626 h 2661"/>
                <a:gd name="T48" fmla="*/ 927 w 6827"/>
                <a:gd name="T49" fmla="*/ 2626 h 2661"/>
                <a:gd name="T50" fmla="*/ 715 w 6827"/>
                <a:gd name="T51" fmla="*/ 2101 h 2661"/>
                <a:gd name="T52" fmla="*/ 588 w 6827"/>
                <a:gd name="T53" fmla="*/ 2101 h 2661"/>
                <a:gd name="T54" fmla="*/ 442 w 6827"/>
                <a:gd name="T55" fmla="*/ 2583 h 2661"/>
                <a:gd name="T56" fmla="*/ 434 w 6827"/>
                <a:gd name="T57" fmla="*/ 2626 h 2661"/>
                <a:gd name="T58" fmla="*/ 0 w 6827"/>
                <a:gd name="T59" fmla="*/ 2626 h 2661"/>
                <a:gd name="T60" fmla="*/ 397 w 6827"/>
                <a:gd name="T61" fmla="*/ 1303 h 2661"/>
                <a:gd name="T62" fmla="*/ 397 w 6827"/>
                <a:gd name="T63" fmla="*/ 0 h 2661"/>
                <a:gd name="T64" fmla="*/ 1888 w 6827"/>
                <a:gd name="T65" fmla="*/ 0 h 2661"/>
                <a:gd name="T66" fmla="*/ 1888 w 6827"/>
                <a:gd name="T67" fmla="*/ 1287 h 2661"/>
                <a:gd name="T68" fmla="*/ 1944 w 6827"/>
                <a:gd name="T69" fmla="*/ 1098 h 2661"/>
                <a:gd name="T70" fmla="*/ 2047 w 6827"/>
                <a:gd name="T71" fmla="*/ 1098 h 2661"/>
                <a:gd name="T72" fmla="*/ 2047 w 6827"/>
                <a:gd name="T73" fmla="*/ 0 h 2661"/>
                <a:gd name="T74" fmla="*/ 3534 w 6827"/>
                <a:gd name="T75" fmla="*/ 0 h 2661"/>
                <a:gd name="T76" fmla="*/ 3534 w 6827"/>
                <a:gd name="T77" fmla="*/ 1098 h 2661"/>
                <a:gd name="T78" fmla="*/ 3694 w 6827"/>
                <a:gd name="T79" fmla="*/ 1098 h 2661"/>
                <a:gd name="T80" fmla="*/ 3694 w 6827"/>
                <a:gd name="T81" fmla="*/ 0 h 2661"/>
                <a:gd name="T82" fmla="*/ 5180 w 6827"/>
                <a:gd name="T83" fmla="*/ 0 h 2661"/>
                <a:gd name="T84" fmla="*/ 5180 w 6827"/>
                <a:gd name="T85" fmla="*/ 1388 h 2661"/>
                <a:gd name="T86" fmla="*/ 5340 w 6827"/>
                <a:gd name="T87" fmla="*/ 1222 h 2661"/>
                <a:gd name="T88" fmla="*/ 5340 w 6827"/>
                <a:gd name="T89" fmla="*/ 0 h 2661"/>
                <a:gd name="T90" fmla="*/ 6827 w 6827"/>
                <a:gd name="T91" fmla="*/ 0 h 2661"/>
                <a:gd name="T92" fmla="*/ 6827 w 6827"/>
                <a:gd name="T93" fmla="*/ 2101 h 2661"/>
                <a:gd name="T94" fmla="*/ 6266 w 6827"/>
                <a:gd name="T95" fmla="*/ 2101 h 2661"/>
                <a:gd name="T96" fmla="*/ 6130 w 6827"/>
                <a:gd name="T97" fmla="*/ 2584 h 2661"/>
                <a:gd name="T98" fmla="*/ 5342 w 6827"/>
                <a:gd name="T99" fmla="*/ 2101 h 2661"/>
                <a:gd name="T100" fmla="*/ 5386 w 6827"/>
                <a:gd name="T101" fmla="*/ 2264 h 2661"/>
                <a:gd name="T102" fmla="*/ 5610 w 6827"/>
                <a:gd name="T103" fmla="*/ 2349 h 2661"/>
                <a:gd name="T104" fmla="*/ 5788 w 6827"/>
                <a:gd name="T105" fmla="*/ 2330 h 2661"/>
                <a:gd name="T106" fmla="*/ 5861 w 6827"/>
                <a:gd name="T107" fmla="*/ 2101 h 2661"/>
                <a:gd name="T108" fmla="*/ 5342 w 6827"/>
                <a:gd name="T109" fmla="*/ 2101 h 2661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0" t="0" r="r" b="b"/>
              <a:pathLst>
                <a:path w="6827" h="2661">
                  <a:moveTo>
                    <a:pt x="6130" y="2584"/>
                  </a:moveTo>
                  <a:cubicBezTo>
                    <a:pt x="6106" y="2594"/>
                    <a:pt x="6106" y="2594"/>
                    <a:pt x="6106" y="2594"/>
                  </a:cubicBezTo>
                  <a:cubicBezTo>
                    <a:pt x="6010" y="2632"/>
                    <a:pt x="5728" y="2661"/>
                    <a:pt x="5549" y="2661"/>
                  </a:cubicBezTo>
                  <a:cubicBezTo>
                    <a:pt x="5381" y="2661"/>
                    <a:pt x="5156" y="2599"/>
                    <a:pt x="5025" y="2423"/>
                  </a:cubicBezTo>
                  <a:cubicBezTo>
                    <a:pt x="4975" y="2355"/>
                    <a:pt x="4927" y="2250"/>
                    <a:pt x="4926" y="2101"/>
                  </a:cubicBezTo>
                  <a:cubicBezTo>
                    <a:pt x="4756" y="2101"/>
                    <a:pt x="4756" y="2101"/>
                    <a:pt x="4756" y="2101"/>
                  </a:cubicBezTo>
                  <a:cubicBezTo>
                    <a:pt x="4625" y="2625"/>
                    <a:pt x="4625" y="2625"/>
                    <a:pt x="4625" y="2625"/>
                  </a:cubicBezTo>
                  <a:cubicBezTo>
                    <a:pt x="4182" y="2625"/>
                    <a:pt x="4182" y="2625"/>
                    <a:pt x="4182" y="2625"/>
                  </a:cubicBezTo>
                  <a:cubicBezTo>
                    <a:pt x="4338" y="2101"/>
                    <a:pt x="4338" y="2101"/>
                    <a:pt x="4338" y="2101"/>
                  </a:cubicBezTo>
                  <a:cubicBezTo>
                    <a:pt x="4197" y="2101"/>
                    <a:pt x="4197" y="2101"/>
                    <a:pt x="4197" y="2101"/>
                  </a:cubicBezTo>
                  <a:cubicBezTo>
                    <a:pt x="3859" y="2625"/>
                    <a:pt x="3859" y="2625"/>
                    <a:pt x="3859" y="2625"/>
                  </a:cubicBezTo>
                  <a:cubicBezTo>
                    <a:pt x="3503" y="2625"/>
                    <a:pt x="3503" y="2625"/>
                    <a:pt x="3503" y="2625"/>
                  </a:cubicBezTo>
                  <a:cubicBezTo>
                    <a:pt x="3471" y="2101"/>
                    <a:pt x="3471" y="2101"/>
                    <a:pt x="3471" y="2101"/>
                  </a:cubicBezTo>
                  <a:cubicBezTo>
                    <a:pt x="3314" y="2101"/>
                    <a:pt x="3314" y="2101"/>
                    <a:pt x="3314" y="2101"/>
                  </a:cubicBezTo>
                  <a:cubicBezTo>
                    <a:pt x="3159" y="2625"/>
                    <a:pt x="3159" y="2625"/>
                    <a:pt x="3159" y="2625"/>
                  </a:cubicBezTo>
                  <a:cubicBezTo>
                    <a:pt x="2780" y="2625"/>
                    <a:pt x="2780" y="2625"/>
                    <a:pt x="2780" y="2625"/>
                  </a:cubicBezTo>
                  <a:cubicBezTo>
                    <a:pt x="2940" y="2101"/>
                    <a:pt x="2940" y="2101"/>
                    <a:pt x="2940" y="2101"/>
                  </a:cubicBezTo>
                  <a:cubicBezTo>
                    <a:pt x="2047" y="2101"/>
                    <a:pt x="2047" y="2101"/>
                    <a:pt x="2047" y="2101"/>
                  </a:cubicBezTo>
                  <a:cubicBezTo>
                    <a:pt x="2047" y="2093"/>
                    <a:pt x="2047" y="2093"/>
                    <a:pt x="2047" y="2093"/>
                  </a:cubicBezTo>
                  <a:cubicBezTo>
                    <a:pt x="1888" y="2626"/>
                    <a:pt x="1888" y="2626"/>
                    <a:pt x="1888" y="2626"/>
                  </a:cubicBezTo>
                  <a:cubicBezTo>
                    <a:pt x="1484" y="2626"/>
                    <a:pt x="1484" y="2626"/>
                    <a:pt x="1484" y="2626"/>
                  </a:cubicBezTo>
                  <a:cubicBezTo>
                    <a:pt x="1642" y="2101"/>
                    <a:pt x="1642" y="2101"/>
                    <a:pt x="1642" y="2101"/>
                  </a:cubicBezTo>
                  <a:cubicBezTo>
                    <a:pt x="1148" y="2101"/>
                    <a:pt x="1148" y="2101"/>
                    <a:pt x="1148" y="2101"/>
                  </a:cubicBezTo>
                  <a:cubicBezTo>
                    <a:pt x="1394" y="2626"/>
                    <a:pt x="1394" y="2626"/>
                    <a:pt x="1394" y="2626"/>
                  </a:cubicBezTo>
                  <a:cubicBezTo>
                    <a:pt x="927" y="2626"/>
                    <a:pt x="927" y="2626"/>
                    <a:pt x="927" y="2626"/>
                  </a:cubicBezTo>
                  <a:cubicBezTo>
                    <a:pt x="715" y="2101"/>
                    <a:pt x="715" y="2101"/>
                    <a:pt x="715" y="2101"/>
                  </a:cubicBezTo>
                  <a:cubicBezTo>
                    <a:pt x="588" y="2101"/>
                    <a:pt x="588" y="2101"/>
                    <a:pt x="588" y="2101"/>
                  </a:cubicBezTo>
                  <a:cubicBezTo>
                    <a:pt x="509" y="2359"/>
                    <a:pt x="447" y="2567"/>
                    <a:pt x="442" y="2583"/>
                  </a:cubicBezTo>
                  <a:cubicBezTo>
                    <a:pt x="434" y="2626"/>
                    <a:pt x="434" y="2626"/>
                    <a:pt x="434" y="2626"/>
                  </a:cubicBezTo>
                  <a:cubicBezTo>
                    <a:pt x="0" y="2626"/>
                    <a:pt x="0" y="2626"/>
                    <a:pt x="0" y="2626"/>
                  </a:cubicBezTo>
                  <a:cubicBezTo>
                    <a:pt x="397" y="1303"/>
                    <a:pt x="397" y="1303"/>
                    <a:pt x="397" y="1303"/>
                  </a:cubicBezTo>
                  <a:cubicBezTo>
                    <a:pt x="397" y="0"/>
                    <a:pt x="397" y="0"/>
                    <a:pt x="397" y="0"/>
                  </a:cubicBezTo>
                  <a:cubicBezTo>
                    <a:pt x="1888" y="0"/>
                    <a:pt x="1888" y="0"/>
                    <a:pt x="1888" y="0"/>
                  </a:cubicBezTo>
                  <a:cubicBezTo>
                    <a:pt x="1888" y="1287"/>
                    <a:pt x="1888" y="1287"/>
                    <a:pt x="1888" y="1287"/>
                  </a:cubicBezTo>
                  <a:cubicBezTo>
                    <a:pt x="1944" y="1098"/>
                    <a:pt x="1944" y="1098"/>
                    <a:pt x="1944" y="1098"/>
                  </a:cubicBezTo>
                  <a:cubicBezTo>
                    <a:pt x="2047" y="1098"/>
                    <a:pt x="2047" y="1098"/>
                    <a:pt x="2047" y="1098"/>
                  </a:cubicBezTo>
                  <a:cubicBezTo>
                    <a:pt x="2047" y="0"/>
                    <a:pt x="2047" y="0"/>
                    <a:pt x="2047" y="0"/>
                  </a:cubicBezTo>
                  <a:cubicBezTo>
                    <a:pt x="3534" y="0"/>
                    <a:pt x="3534" y="0"/>
                    <a:pt x="3534" y="0"/>
                  </a:cubicBezTo>
                  <a:cubicBezTo>
                    <a:pt x="3534" y="1098"/>
                    <a:pt x="3534" y="1098"/>
                    <a:pt x="3534" y="1098"/>
                  </a:cubicBezTo>
                  <a:cubicBezTo>
                    <a:pt x="3694" y="1098"/>
                    <a:pt x="3694" y="1098"/>
                    <a:pt x="3694" y="1098"/>
                  </a:cubicBezTo>
                  <a:cubicBezTo>
                    <a:pt x="3694" y="0"/>
                    <a:pt x="3694" y="0"/>
                    <a:pt x="3694" y="0"/>
                  </a:cubicBezTo>
                  <a:cubicBezTo>
                    <a:pt x="5180" y="0"/>
                    <a:pt x="5180" y="0"/>
                    <a:pt x="5180" y="0"/>
                  </a:cubicBezTo>
                  <a:cubicBezTo>
                    <a:pt x="5180" y="1388"/>
                    <a:pt x="5180" y="1388"/>
                    <a:pt x="5180" y="1388"/>
                  </a:cubicBezTo>
                  <a:cubicBezTo>
                    <a:pt x="5231" y="1319"/>
                    <a:pt x="5285" y="1264"/>
                    <a:pt x="5340" y="1222"/>
                  </a:cubicBezTo>
                  <a:cubicBezTo>
                    <a:pt x="5340" y="0"/>
                    <a:pt x="5340" y="0"/>
                    <a:pt x="5340" y="0"/>
                  </a:cubicBezTo>
                  <a:cubicBezTo>
                    <a:pt x="6827" y="0"/>
                    <a:pt x="6827" y="0"/>
                    <a:pt x="6827" y="0"/>
                  </a:cubicBezTo>
                  <a:cubicBezTo>
                    <a:pt x="6827" y="2101"/>
                    <a:pt x="6827" y="2101"/>
                    <a:pt x="6827" y="2101"/>
                  </a:cubicBezTo>
                  <a:cubicBezTo>
                    <a:pt x="6266" y="2101"/>
                    <a:pt x="6266" y="2101"/>
                    <a:pt x="6266" y="2101"/>
                  </a:cubicBezTo>
                  <a:lnTo>
                    <a:pt x="6130" y="2584"/>
                  </a:lnTo>
                  <a:close/>
                  <a:moveTo>
                    <a:pt x="5342" y="2101"/>
                  </a:moveTo>
                  <a:cubicBezTo>
                    <a:pt x="5344" y="2169"/>
                    <a:pt x="5356" y="2226"/>
                    <a:pt x="5386" y="2264"/>
                  </a:cubicBezTo>
                  <a:cubicBezTo>
                    <a:pt x="5429" y="2321"/>
                    <a:pt x="5503" y="2349"/>
                    <a:pt x="5610" y="2349"/>
                  </a:cubicBezTo>
                  <a:cubicBezTo>
                    <a:pt x="5728" y="2349"/>
                    <a:pt x="5773" y="2336"/>
                    <a:pt x="5788" y="2330"/>
                  </a:cubicBezTo>
                  <a:cubicBezTo>
                    <a:pt x="5861" y="2101"/>
                    <a:pt x="5861" y="2101"/>
                    <a:pt x="5861" y="2101"/>
                  </a:cubicBezTo>
                  <a:lnTo>
                    <a:pt x="5342" y="2101"/>
                  </a:lnTo>
                  <a:close/>
                </a:path>
              </a:pathLst>
            </a:custGeom>
            <a:solidFill>
              <a:srgbClr val="0033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 7"/>
            <p:cNvSpPr>
              <a:spLocks noEditPoints="1"/>
            </p:cNvSpPr>
            <p:nvPr userDrawn="1"/>
          </p:nvSpPr>
          <p:spPr bwMode="gray">
            <a:xfrm>
              <a:off x="294249" y="330200"/>
              <a:ext cx="650439" cy="152400"/>
            </a:xfrm>
            <a:custGeom>
              <a:avLst/>
              <a:gdLst>
                <a:gd name="T0" fmla="*/ 2581 w 6358"/>
                <a:gd name="T1" fmla="*/ 459 h 1487"/>
                <a:gd name="T2" fmla="*/ 2254 w 6358"/>
                <a:gd name="T3" fmla="*/ 682 h 1487"/>
                <a:gd name="T4" fmla="*/ 2000 w 6358"/>
                <a:gd name="T5" fmla="*/ 681 h 1487"/>
                <a:gd name="T6" fmla="*/ 2130 w 6358"/>
                <a:gd name="T7" fmla="*/ 234 h 1487"/>
                <a:gd name="T8" fmla="*/ 2581 w 6358"/>
                <a:gd name="T9" fmla="*/ 459 h 1487"/>
                <a:gd name="T10" fmla="*/ 749 w 6358"/>
                <a:gd name="T11" fmla="*/ 30 h 1487"/>
                <a:gd name="T12" fmla="*/ 427 w 6358"/>
                <a:gd name="T13" fmla="*/ 30 h 1487"/>
                <a:gd name="T14" fmla="*/ 0 w 6358"/>
                <a:gd name="T15" fmla="*/ 1452 h 1487"/>
                <a:gd name="T16" fmla="*/ 319 w 6358"/>
                <a:gd name="T17" fmla="*/ 1452 h 1487"/>
                <a:gd name="T18" fmla="*/ 749 w 6358"/>
                <a:gd name="T19" fmla="*/ 30 h 1487"/>
                <a:gd name="T20" fmla="*/ 1585 w 6358"/>
                <a:gd name="T21" fmla="*/ 30 h 1487"/>
                <a:gd name="T22" fmla="*/ 1194 w 6358"/>
                <a:gd name="T23" fmla="*/ 30 h 1487"/>
                <a:gd name="T24" fmla="*/ 571 w 6358"/>
                <a:gd name="T25" fmla="*/ 658 h 1487"/>
                <a:gd name="T26" fmla="*/ 571 w 6358"/>
                <a:gd name="T27" fmla="*/ 657 h 1487"/>
                <a:gd name="T28" fmla="*/ 571 w 6358"/>
                <a:gd name="T29" fmla="*/ 658 h 1487"/>
                <a:gd name="T30" fmla="*/ 571 w 6358"/>
                <a:gd name="T31" fmla="*/ 658 h 1487"/>
                <a:gd name="T32" fmla="*/ 571 w 6358"/>
                <a:gd name="T33" fmla="*/ 658 h 1487"/>
                <a:gd name="T34" fmla="*/ 571 w 6358"/>
                <a:gd name="T35" fmla="*/ 658 h 1487"/>
                <a:gd name="T36" fmla="*/ 571 w 6358"/>
                <a:gd name="T37" fmla="*/ 658 h 1487"/>
                <a:gd name="T38" fmla="*/ 892 w 6358"/>
                <a:gd name="T39" fmla="*/ 1452 h 1487"/>
                <a:gd name="T40" fmla="*/ 1239 w 6358"/>
                <a:gd name="T41" fmla="*/ 1452 h 1487"/>
                <a:gd name="T42" fmla="*/ 881 w 6358"/>
                <a:gd name="T43" fmla="*/ 688 h 1487"/>
                <a:gd name="T44" fmla="*/ 1585 w 6358"/>
                <a:gd name="T45" fmla="*/ 30 h 1487"/>
                <a:gd name="T46" fmla="*/ 2875 w 6358"/>
                <a:gd name="T47" fmla="*/ 459 h 1487"/>
                <a:gd name="T48" fmla="*/ 2275 w 6358"/>
                <a:gd name="T49" fmla="*/ 30 h 1487"/>
                <a:gd name="T50" fmla="*/ 1913 w 6358"/>
                <a:gd name="T51" fmla="*/ 30 h 1487"/>
                <a:gd name="T52" fmla="*/ 1484 w 6358"/>
                <a:gd name="T53" fmla="*/ 1452 h 1487"/>
                <a:gd name="T54" fmla="*/ 1777 w 6358"/>
                <a:gd name="T55" fmla="*/ 1452 h 1487"/>
                <a:gd name="T56" fmla="*/ 1945 w 6358"/>
                <a:gd name="T57" fmla="*/ 890 h 1487"/>
                <a:gd name="T58" fmla="*/ 2179 w 6358"/>
                <a:gd name="T59" fmla="*/ 890 h 1487"/>
                <a:gd name="T60" fmla="*/ 2875 w 6358"/>
                <a:gd name="T61" fmla="*/ 459 h 1487"/>
                <a:gd name="T62" fmla="*/ 4866 w 6358"/>
                <a:gd name="T63" fmla="*/ 30 h 1487"/>
                <a:gd name="T64" fmla="*/ 4400 w 6358"/>
                <a:gd name="T65" fmla="*/ 30 h 1487"/>
                <a:gd name="T66" fmla="*/ 3694 w 6358"/>
                <a:gd name="T67" fmla="*/ 1259 h 1487"/>
                <a:gd name="T68" fmla="*/ 3678 w 6358"/>
                <a:gd name="T69" fmla="*/ 30 h 1487"/>
                <a:gd name="T70" fmla="*/ 3216 w 6358"/>
                <a:gd name="T71" fmla="*/ 30 h 1487"/>
                <a:gd name="T72" fmla="*/ 2781 w 6358"/>
                <a:gd name="T73" fmla="*/ 1451 h 1487"/>
                <a:gd name="T74" fmla="*/ 3048 w 6358"/>
                <a:gd name="T75" fmla="*/ 1451 h 1487"/>
                <a:gd name="T76" fmla="*/ 3408 w 6358"/>
                <a:gd name="T77" fmla="*/ 234 h 1487"/>
                <a:gd name="T78" fmla="*/ 3482 w 6358"/>
                <a:gd name="T79" fmla="*/ 1451 h 1487"/>
                <a:gd name="T80" fmla="*/ 3758 w 6358"/>
                <a:gd name="T81" fmla="*/ 1451 h 1487"/>
                <a:gd name="T82" fmla="*/ 4544 w 6358"/>
                <a:gd name="T83" fmla="*/ 234 h 1487"/>
                <a:gd name="T84" fmla="*/ 4183 w 6358"/>
                <a:gd name="T85" fmla="*/ 1451 h 1487"/>
                <a:gd name="T86" fmla="*/ 4512 w 6358"/>
                <a:gd name="T87" fmla="*/ 1451 h 1487"/>
                <a:gd name="T88" fmla="*/ 4866 w 6358"/>
                <a:gd name="T89" fmla="*/ 30 h 1487"/>
                <a:gd name="T90" fmla="*/ 5792 w 6358"/>
                <a:gd name="T91" fmla="*/ 0 h 1487"/>
                <a:gd name="T92" fmla="*/ 4947 w 6358"/>
                <a:gd name="T93" fmla="*/ 735 h 1487"/>
                <a:gd name="T94" fmla="*/ 5478 w 6358"/>
                <a:gd name="T95" fmla="*/ 1487 h 1487"/>
                <a:gd name="T96" fmla="*/ 6015 w 6358"/>
                <a:gd name="T97" fmla="*/ 1424 h 1487"/>
                <a:gd name="T98" fmla="*/ 6217 w 6358"/>
                <a:gd name="T99" fmla="*/ 706 h 1487"/>
                <a:gd name="T100" fmla="*/ 5614 w 6358"/>
                <a:gd name="T101" fmla="*/ 706 h 1487"/>
                <a:gd name="T102" fmla="*/ 5547 w 6358"/>
                <a:gd name="T103" fmla="*/ 920 h 1487"/>
                <a:gd name="T104" fmla="*/ 5865 w 6358"/>
                <a:gd name="T105" fmla="*/ 920 h 1487"/>
                <a:gd name="T106" fmla="*/ 5766 w 6358"/>
                <a:gd name="T107" fmla="*/ 1232 h 1487"/>
                <a:gd name="T108" fmla="*/ 5540 w 6358"/>
                <a:gd name="T109" fmla="*/ 1282 h 1487"/>
                <a:gd name="T110" fmla="*/ 5254 w 6358"/>
                <a:gd name="T111" fmla="*/ 727 h 1487"/>
                <a:gd name="T112" fmla="*/ 5764 w 6358"/>
                <a:gd name="T113" fmla="*/ 205 h 1487"/>
                <a:gd name="T114" fmla="*/ 6001 w 6358"/>
                <a:gd name="T115" fmla="*/ 451 h 1487"/>
                <a:gd name="T116" fmla="*/ 5991 w 6358"/>
                <a:gd name="T117" fmla="*/ 487 h 1487"/>
                <a:gd name="T118" fmla="*/ 6284 w 6358"/>
                <a:gd name="T119" fmla="*/ 487 h 1487"/>
                <a:gd name="T120" fmla="*/ 5792 w 6358"/>
                <a:gd name="T121" fmla="*/ 0 h 1487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6358" h="1487">
                  <a:moveTo>
                    <a:pt x="2581" y="459"/>
                  </a:moveTo>
                  <a:cubicBezTo>
                    <a:pt x="2533" y="604"/>
                    <a:pt x="2468" y="678"/>
                    <a:pt x="2254" y="682"/>
                  </a:cubicBezTo>
                  <a:cubicBezTo>
                    <a:pt x="2183" y="683"/>
                    <a:pt x="2106" y="681"/>
                    <a:pt x="2000" y="681"/>
                  </a:cubicBezTo>
                  <a:cubicBezTo>
                    <a:pt x="2130" y="234"/>
                    <a:pt x="2130" y="234"/>
                    <a:pt x="2130" y="234"/>
                  </a:cubicBezTo>
                  <a:cubicBezTo>
                    <a:pt x="2451" y="234"/>
                    <a:pt x="2665" y="208"/>
                    <a:pt x="2581" y="459"/>
                  </a:cubicBezTo>
                  <a:moveTo>
                    <a:pt x="749" y="30"/>
                  </a:moveTo>
                  <a:cubicBezTo>
                    <a:pt x="427" y="30"/>
                    <a:pt x="427" y="30"/>
                    <a:pt x="427" y="30"/>
                  </a:cubicBezTo>
                  <a:cubicBezTo>
                    <a:pt x="0" y="1452"/>
                    <a:pt x="0" y="1452"/>
                    <a:pt x="0" y="1452"/>
                  </a:cubicBezTo>
                  <a:cubicBezTo>
                    <a:pt x="319" y="1452"/>
                    <a:pt x="319" y="1452"/>
                    <a:pt x="319" y="1452"/>
                  </a:cubicBezTo>
                  <a:cubicBezTo>
                    <a:pt x="325" y="1422"/>
                    <a:pt x="749" y="30"/>
                    <a:pt x="749" y="30"/>
                  </a:cubicBezTo>
                  <a:moveTo>
                    <a:pt x="1585" y="30"/>
                  </a:moveTo>
                  <a:cubicBezTo>
                    <a:pt x="1194" y="30"/>
                    <a:pt x="1194" y="30"/>
                    <a:pt x="1194" y="30"/>
                  </a:cubicBezTo>
                  <a:cubicBezTo>
                    <a:pt x="571" y="658"/>
                    <a:pt x="571" y="658"/>
                    <a:pt x="571" y="658"/>
                  </a:cubicBezTo>
                  <a:cubicBezTo>
                    <a:pt x="571" y="657"/>
                    <a:pt x="571" y="657"/>
                    <a:pt x="571" y="657"/>
                  </a:cubicBezTo>
                  <a:cubicBezTo>
                    <a:pt x="571" y="658"/>
                    <a:pt x="571" y="658"/>
                    <a:pt x="571" y="658"/>
                  </a:cubicBezTo>
                  <a:cubicBezTo>
                    <a:pt x="571" y="658"/>
                    <a:pt x="571" y="658"/>
                    <a:pt x="571" y="658"/>
                  </a:cubicBezTo>
                  <a:cubicBezTo>
                    <a:pt x="571" y="658"/>
                    <a:pt x="571" y="658"/>
                    <a:pt x="571" y="658"/>
                  </a:cubicBezTo>
                  <a:cubicBezTo>
                    <a:pt x="571" y="658"/>
                    <a:pt x="571" y="658"/>
                    <a:pt x="571" y="658"/>
                  </a:cubicBezTo>
                  <a:cubicBezTo>
                    <a:pt x="571" y="658"/>
                    <a:pt x="571" y="658"/>
                    <a:pt x="571" y="658"/>
                  </a:cubicBezTo>
                  <a:cubicBezTo>
                    <a:pt x="892" y="1452"/>
                    <a:pt x="892" y="1452"/>
                    <a:pt x="892" y="1452"/>
                  </a:cubicBezTo>
                  <a:cubicBezTo>
                    <a:pt x="1239" y="1452"/>
                    <a:pt x="1239" y="1452"/>
                    <a:pt x="1239" y="1452"/>
                  </a:cubicBezTo>
                  <a:cubicBezTo>
                    <a:pt x="881" y="688"/>
                    <a:pt x="881" y="688"/>
                    <a:pt x="881" y="688"/>
                  </a:cubicBezTo>
                  <a:lnTo>
                    <a:pt x="1585" y="30"/>
                  </a:lnTo>
                  <a:close/>
                  <a:moveTo>
                    <a:pt x="2875" y="459"/>
                  </a:moveTo>
                  <a:cubicBezTo>
                    <a:pt x="2956" y="21"/>
                    <a:pt x="2603" y="26"/>
                    <a:pt x="2275" y="30"/>
                  </a:cubicBezTo>
                  <a:cubicBezTo>
                    <a:pt x="1913" y="30"/>
                    <a:pt x="1913" y="30"/>
                    <a:pt x="1913" y="30"/>
                  </a:cubicBezTo>
                  <a:cubicBezTo>
                    <a:pt x="1484" y="1452"/>
                    <a:pt x="1484" y="1452"/>
                    <a:pt x="1484" y="1452"/>
                  </a:cubicBezTo>
                  <a:cubicBezTo>
                    <a:pt x="1777" y="1452"/>
                    <a:pt x="1777" y="1452"/>
                    <a:pt x="1777" y="1452"/>
                  </a:cubicBezTo>
                  <a:cubicBezTo>
                    <a:pt x="1945" y="890"/>
                    <a:pt x="1945" y="890"/>
                    <a:pt x="1945" y="890"/>
                  </a:cubicBezTo>
                  <a:cubicBezTo>
                    <a:pt x="2179" y="890"/>
                    <a:pt x="2179" y="890"/>
                    <a:pt x="2179" y="890"/>
                  </a:cubicBezTo>
                  <a:cubicBezTo>
                    <a:pt x="2633" y="890"/>
                    <a:pt x="2833" y="689"/>
                    <a:pt x="2875" y="459"/>
                  </a:cubicBezTo>
                  <a:moveTo>
                    <a:pt x="4866" y="30"/>
                  </a:moveTo>
                  <a:cubicBezTo>
                    <a:pt x="4400" y="30"/>
                    <a:pt x="4400" y="30"/>
                    <a:pt x="4400" y="30"/>
                  </a:cubicBezTo>
                  <a:cubicBezTo>
                    <a:pt x="3832" y="817"/>
                    <a:pt x="3694" y="1259"/>
                    <a:pt x="3694" y="1259"/>
                  </a:cubicBezTo>
                  <a:cubicBezTo>
                    <a:pt x="3749" y="759"/>
                    <a:pt x="3678" y="30"/>
                    <a:pt x="3678" y="30"/>
                  </a:cubicBezTo>
                  <a:cubicBezTo>
                    <a:pt x="3216" y="30"/>
                    <a:pt x="3216" y="30"/>
                    <a:pt x="3216" y="30"/>
                  </a:cubicBezTo>
                  <a:cubicBezTo>
                    <a:pt x="2781" y="1451"/>
                    <a:pt x="2781" y="1451"/>
                    <a:pt x="2781" y="1451"/>
                  </a:cubicBezTo>
                  <a:cubicBezTo>
                    <a:pt x="3048" y="1451"/>
                    <a:pt x="3048" y="1451"/>
                    <a:pt x="3048" y="1451"/>
                  </a:cubicBezTo>
                  <a:cubicBezTo>
                    <a:pt x="3408" y="234"/>
                    <a:pt x="3408" y="234"/>
                    <a:pt x="3408" y="234"/>
                  </a:cubicBezTo>
                  <a:cubicBezTo>
                    <a:pt x="3482" y="1451"/>
                    <a:pt x="3482" y="1451"/>
                    <a:pt x="3482" y="1451"/>
                  </a:cubicBezTo>
                  <a:cubicBezTo>
                    <a:pt x="3758" y="1451"/>
                    <a:pt x="3758" y="1451"/>
                    <a:pt x="3758" y="1451"/>
                  </a:cubicBezTo>
                  <a:cubicBezTo>
                    <a:pt x="4544" y="234"/>
                    <a:pt x="4544" y="234"/>
                    <a:pt x="4544" y="234"/>
                  </a:cubicBezTo>
                  <a:cubicBezTo>
                    <a:pt x="4183" y="1451"/>
                    <a:pt x="4183" y="1451"/>
                    <a:pt x="4183" y="1451"/>
                  </a:cubicBezTo>
                  <a:cubicBezTo>
                    <a:pt x="4512" y="1451"/>
                    <a:pt x="4512" y="1451"/>
                    <a:pt x="4512" y="1451"/>
                  </a:cubicBezTo>
                  <a:lnTo>
                    <a:pt x="4866" y="30"/>
                  </a:lnTo>
                  <a:close/>
                  <a:moveTo>
                    <a:pt x="5792" y="0"/>
                  </a:moveTo>
                  <a:cubicBezTo>
                    <a:pt x="5506" y="0"/>
                    <a:pt x="5151" y="64"/>
                    <a:pt x="4947" y="735"/>
                  </a:cubicBezTo>
                  <a:cubicBezTo>
                    <a:pt x="4777" y="1296"/>
                    <a:pt x="5191" y="1487"/>
                    <a:pt x="5478" y="1487"/>
                  </a:cubicBezTo>
                  <a:cubicBezTo>
                    <a:pt x="5667" y="1487"/>
                    <a:pt x="5935" y="1455"/>
                    <a:pt x="6015" y="1424"/>
                  </a:cubicBezTo>
                  <a:cubicBezTo>
                    <a:pt x="6217" y="706"/>
                    <a:pt x="6217" y="706"/>
                    <a:pt x="6217" y="706"/>
                  </a:cubicBezTo>
                  <a:cubicBezTo>
                    <a:pt x="5614" y="706"/>
                    <a:pt x="5614" y="706"/>
                    <a:pt x="5614" y="706"/>
                  </a:cubicBezTo>
                  <a:cubicBezTo>
                    <a:pt x="5547" y="920"/>
                    <a:pt x="5547" y="920"/>
                    <a:pt x="5547" y="920"/>
                  </a:cubicBezTo>
                  <a:cubicBezTo>
                    <a:pt x="5865" y="920"/>
                    <a:pt x="5865" y="920"/>
                    <a:pt x="5865" y="920"/>
                  </a:cubicBezTo>
                  <a:cubicBezTo>
                    <a:pt x="5766" y="1232"/>
                    <a:pt x="5766" y="1232"/>
                    <a:pt x="5766" y="1232"/>
                  </a:cubicBezTo>
                  <a:cubicBezTo>
                    <a:pt x="5766" y="1232"/>
                    <a:pt x="5779" y="1281"/>
                    <a:pt x="5540" y="1282"/>
                  </a:cubicBezTo>
                  <a:cubicBezTo>
                    <a:pt x="5238" y="1283"/>
                    <a:pt x="5155" y="1072"/>
                    <a:pt x="5254" y="727"/>
                  </a:cubicBezTo>
                  <a:cubicBezTo>
                    <a:pt x="5346" y="407"/>
                    <a:pt x="5493" y="192"/>
                    <a:pt x="5764" y="205"/>
                  </a:cubicBezTo>
                  <a:cubicBezTo>
                    <a:pt x="5947" y="214"/>
                    <a:pt x="6052" y="282"/>
                    <a:pt x="6001" y="451"/>
                  </a:cubicBezTo>
                  <a:cubicBezTo>
                    <a:pt x="5998" y="463"/>
                    <a:pt x="5996" y="477"/>
                    <a:pt x="5991" y="487"/>
                  </a:cubicBezTo>
                  <a:cubicBezTo>
                    <a:pt x="6284" y="487"/>
                    <a:pt x="6284" y="487"/>
                    <a:pt x="6284" y="487"/>
                  </a:cubicBezTo>
                  <a:cubicBezTo>
                    <a:pt x="6358" y="270"/>
                    <a:pt x="6210" y="0"/>
                    <a:pt x="5792" y="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Freeform 8"/>
            <p:cNvSpPr>
              <a:spLocks noEditPoints="1"/>
            </p:cNvSpPr>
            <p:nvPr userDrawn="1"/>
          </p:nvSpPr>
          <p:spPr bwMode="gray">
            <a:xfrm>
              <a:off x="175518" y="0"/>
              <a:ext cx="963613" cy="695325"/>
            </a:xfrm>
            <a:custGeom>
              <a:avLst/>
              <a:gdLst>
                <a:gd name="T0" fmla="*/ 607 w 607"/>
                <a:gd name="T1" fmla="*/ 136 h 438"/>
                <a:gd name="T2" fmla="*/ 511 w 607"/>
                <a:gd name="T3" fmla="*/ 136 h 438"/>
                <a:gd name="T4" fmla="*/ 511 w 607"/>
                <a:gd name="T5" fmla="*/ 0 h 438"/>
                <a:gd name="T6" fmla="*/ 607 w 607"/>
                <a:gd name="T7" fmla="*/ 0 h 438"/>
                <a:gd name="T8" fmla="*/ 607 w 607"/>
                <a:gd name="T9" fmla="*/ 136 h 438"/>
                <a:gd name="T10" fmla="*/ 607 w 607"/>
                <a:gd name="T11" fmla="*/ 302 h 438"/>
                <a:gd name="T12" fmla="*/ 511 w 607"/>
                <a:gd name="T13" fmla="*/ 302 h 438"/>
                <a:gd name="T14" fmla="*/ 511 w 607"/>
                <a:gd name="T15" fmla="*/ 438 h 438"/>
                <a:gd name="T16" fmla="*/ 607 w 607"/>
                <a:gd name="T17" fmla="*/ 438 h 438"/>
                <a:gd name="T18" fmla="*/ 607 w 607"/>
                <a:gd name="T19" fmla="*/ 302 h 438"/>
                <a:gd name="T20" fmla="*/ 96 w 607"/>
                <a:gd name="T21" fmla="*/ 0 h 438"/>
                <a:gd name="T22" fmla="*/ 0 w 607"/>
                <a:gd name="T23" fmla="*/ 0 h 438"/>
                <a:gd name="T24" fmla="*/ 0 w 607"/>
                <a:gd name="T25" fmla="*/ 136 h 438"/>
                <a:gd name="T26" fmla="*/ 96 w 607"/>
                <a:gd name="T27" fmla="*/ 136 h 438"/>
                <a:gd name="T28" fmla="*/ 96 w 607"/>
                <a:gd name="T29" fmla="*/ 0 h 438"/>
                <a:gd name="T30" fmla="*/ 96 w 607"/>
                <a:gd name="T31" fmla="*/ 302 h 438"/>
                <a:gd name="T32" fmla="*/ 0 w 607"/>
                <a:gd name="T33" fmla="*/ 302 h 438"/>
                <a:gd name="T34" fmla="*/ 0 w 607"/>
                <a:gd name="T35" fmla="*/ 438 h 438"/>
                <a:gd name="T36" fmla="*/ 96 w 607"/>
                <a:gd name="T37" fmla="*/ 438 h 438"/>
                <a:gd name="T38" fmla="*/ 96 w 607"/>
                <a:gd name="T39" fmla="*/ 302 h 438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607" h="438">
                  <a:moveTo>
                    <a:pt x="607" y="136"/>
                  </a:moveTo>
                  <a:lnTo>
                    <a:pt x="511" y="136"/>
                  </a:lnTo>
                  <a:lnTo>
                    <a:pt x="511" y="0"/>
                  </a:lnTo>
                  <a:lnTo>
                    <a:pt x="607" y="0"/>
                  </a:lnTo>
                  <a:lnTo>
                    <a:pt x="607" y="136"/>
                  </a:lnTo>
                  <a:close/>
                  <a:moveTo>
                    <a:pt x="607" y="302"/>
                  </a:moveTo>
                  <a:lnTo>
                    <a:pt x="511" y="302"/>
                  </a:lnTo>
                  <a:lnTo>
                    <a:pt x="511" y="438"/>
                  </a:lnTo>
                  <a:lnTo>
                    <a:pt x="607" y="438"/>
                  </a:lnTo>
                  <a:lnTo>
                    <a:pt x="607" y="302"/>
                  </a:lnTo>
                  <a:close/>
                  <a:moveTo>
                    <a:pt x="96" y="0"/>
                  </a:moveTo>
                  <a:lnTo>
                    <a:pt x="0" y="0"/>
                  </a:lnTo>
                  <a:lnTo>
                    <a:pt x="0" y="136"/>
                  </a:lnTo>
                  <a:lnTo>
                    <a:pt x="96" y="136"/>
                  </a:lnTo>
                  <a:lnTo>
                    <a:pt x="96" y="0"/>
                  </a:lnTo>
                  <a:close/>
                  <a:moveTo>
                    <a:pt x="96" y="302"/>
                  </a:moveTo>
                  <a:lnTo>
                    <a:pt x="0" y="302"/>
                  </a:lnTo>
                  <a:lnTo>
                    <a:pt x="0" y="438"/>
                  </a:lnTo>
                  <a:lnTo>
                    <a:pt x="96" y="438"/>
                  </a:lnTo>
                  <a:lnTo>
                    <a:pt x="96" y="302"/>
                  </a:lnTo>
                  <a:close/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2" name="Text Placeholder 4"/>
          <p:cNvSpPr>
            <a:spLocks noGrp="1"/>
          </p:cNvSpPr>
          <p:nvPr>
            <p:ph type="body" sz="quarter" idx="15"/>
          </p:nvPr>
        </p:nvSpPr>
        <p:spPr bwMode="gray">
          <a:xfrm>
            <a:off x="2445734" y="6421438"/>
            <a:ext cx="2060331" cy="175914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400" b="0">
                <a:solidFill>
                  <a:schemeClr val="tx1"/>
                </a:solidFill>
                <a:latin typeface="+mn-lt"/>
                <a:cs typeface="Times New Roman" pitchFamily="18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700">
                <a:solidFill>
                  <a:schemeClr val="tx1"/>
                </a:solidFill>
                <a:latin typeface="+mn-lt"/>
                <a:cs typeface="Times New Roman" pitchFamily="18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buClrTx/>
              <a:defRPr sz="700">
                <a:solidFill>
                  <a:schemeClr val="tx1"/>
                </a:solidFill>
                <a:latin typeface="+mn-lt"/>
                <a:cs typeface="Times New Roman" pitchFamily="18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buClrTx/>
              <a:defRPr sz="700">
                <a:solidFill>
                  <a:schemeClr val="tx1"/>
                </a:solidFill>
                <a:latin typeface="+mn-lt"/>
                <a:cs typeface="Times New Roman" pitchFamily="18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buClrTx/>
              <a:defRPr sz="700">
                <a:solidFill>
                  <a:schemeClr val="tx1"/>
                </a:solidFill>
                <a:latin typeface="+mn-lt"/>
                <a:cs typeface="Times New Roman" pitchFamily="18" charset="0"/>
              </a:defRPr>
            </a:lvl5pPr>
            <a:lvl6pPr>
              <a:lnSpc>
                <a:spcPct val="100000"/>
              </a:lnSpc>
              <a:spcBef>
                <a:spcPts val="0"/>
              </a:spcBef>
              <a:buClrTx/>
              <a:defRPr sz="700" baseline="0">
                <a:solidFill>
                  <a:schemeClr val="tx1"/>
                </a:solidFill>
                <a:latin typeface="+mn-lt"/>
                <a:cs typeface="Times New Roman" pitchFamily="18" charset="0"/>
              </a:defRPr>
            </a:lvl6pPr>
            <a:lvl7pPr>
              <a:lnSpc>
                <a:spcPct val="100000"/>
              </a:lnSpc>
              <a:spcBef>
                <a:spcPts val="0"/>
              </a:spcBef>
              <a:buClrTx/>
              <a:defRPr sz="700" baseline="0">
                <a:solidFill>
                  <a:schemeClr val="tx1"/>
                </a:solidFill>
                <a:latin typeface="+mn-lt"/>
                <a:cs typeface="Times New Roman" pitchFamily="18" charset="0"/>
              </a:defRPr>
            </a:lvl7pPr>
            <a:lvl8pPr>
              <a:lnSpc>
                <a:spcPct val="100000"/>
              </a:lnSpc>
              <a:spcBef>
                <a:spcPts val="0"/>
              </a:spcBef>
              <a:buClrTx/>
              <a:defRPr sz="700" baseline="0">
                <a:solidFill>
                  <a:schemeClr val="tx1"/>
                </a:solidFill>
                <a:latin typeface="+mn-lt"/>
                <a:cs typeface="Times New Roman" pitchFamily="18" charset="0"/>
              </a:defRPr>
            </a:lvl8pPr>
            <a:lvl9pPr>
              <a:lnSpc>
                <a:spcPct val="100000"/>
              </a:lnSpc>
              <a:spcBef>
                <a:spcPts val="0"/>
              </a:spcBef>
              <a:buClrTx/>
              <a:defRPr sz="700" baseline="0">
                <a:solidFill>
                  <a:schemeClr val="tx1"/>
                </a:solidFill>
                <a:latin typeface="+mn-lt"/>
                <a:cs typeface="Times New Roman" pitchFamily="18" charset="0"/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4"/>
          </p:nvPr>
        </p:nvSpPr>
        <p:spPr bwMode="gray">
          <a:xfrm>
            <a:off x="238863" y="6421438"/>
            <a:ext cx="2074321" cy="175914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400" b="0">
                <a:solidFill>
                  <a:schemeClr val="tx1"/>
                </a:solidFill>
                <a:latin typeface="+mn-lt"/>
                <a:cs typeface="Times New Roman" pitchFamily="18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700">
                <a:solidFill>
                  <a:schemeClr val="tx1"/>
                </a:solidFill>
                <a:latin typeface="+mn-lt"/>
                <a:cs typeface="Times New Roman" pitchFamily="18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buClrTx/>
              <a:defRPr sz="700">
                <a:solidFill>
                  <a:schemeClr val="tx1"/>
                </a:solidFill>
                <a:latin typeface="+mn-lt"/>
                <a:cs typeface="Times New Roman" pitchFamily="18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buClrTx/>
              <a:defRPr sz="700">
                <a:solidFill>
                  <a:schemeClr val="tx1"/>
                </a:solidFill>
                <a:latin typeface="+mn-lt"/>
                <a:cs typeface="Times New Roman" pitchFamily="18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buClrTx/>
              <a:defRPr sz="700">
                <a:solidFill>
                  <a:schemeClr val="tx1"/>
                </a:solidFill>
                <a:latin typeface="+mn-lt"/>
                <a:cs typeface="Times New Roman" pitchFamily="18" charset="0"/>
              </a:defRPr>
            </a:lvl5pPr>
            <a:lvl6pPr>
              <a:lnSpc>
                <a:spcPct val="100000"/>
              </a:lnSpc>
              <a:spcBef>
                <a:spcPts val="0"/>
              </a:spcBef>
              <a:buClrTx/>
              <a:defRPr sz="700" baseline="0">
                <a:solidFill>
                  <a:schemeClr val="tx1"/>
                </a:solidFill>
                <a:latin typeface="+mn-lt"/>
                <a:cs typeface="Times New Roman" pitchFamily="18" charset="0"/>
              </a:defRPr>
            </a:lvl6pPr>
            <a:lvl7pPr>
              <a:lnSpc>
                <a:spcPct val="100000"/>
              </a:lnSpc>
              <a:spcBef>
                <a:spcPts val="0"/>
              </a:spcBef>
              <a:buClrTx/>
              <a:defRPr sz="700" baseline="0">
                <a:solidFill>
                  <a:schemeClr val="tx1"/>
                </a:solidFill>
                <a:latin typeface="+mn-lt"/>
                <a:cs typeface="Times New Roman" pitchFamily="18" charset="0"/>
              </a:defRPr>
            </a:lvl7pPr>
            <a:lvl8pPr>
              <a:lnSpc>
                <a:spcPct val="100000"/>
              </a:lnSpc>
              <a:spcBef>
                <a:spcPts val="0"/>
              </a:spcBef>
              <a:buClrTx/>
              <a:defRPr sz="700" baseline="0">
                <a:solidFill>
                  <a:schemeClr val="tx1"/>
                </a:solidFill>
                <a:latin typeface="+mn-lt"/>
                <a:cs typeface="Times New Roman" pitchFamily="18" charset="0"/>
              </a:defRPr>
            </a:lvl8pPr>
            <a:lvl9pPr>
              <a:lnSpc>
                <a:spcPct val="100000"/>
              </a:lnSpc>
              <a:spcBef>
                <a:spcPts val="0"/>
              </a:spcBef>
              <a:buClrTx/>
              <a:defRPr sz="700" baseline="0">
                <a:solidFill>
                  <a:schemeClr val="tx1"/>
                </a:solidFill>
                <a:latin typeface="+mn-lt"/>
                <a:cs typeface="Times New Roman" pitchFamily="18" charset="0"/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3"/>
          </p:nvPr>
        </p:nvSpPr>
        <p:spPr bwMode="gray">
          <a:xfrm>
            <a:off x="2312056" y="548681"/>
            <a:ext cx="1262910" cy="504056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700">
                <a:solidFill>
                  <a:schemeClr val="tx1"/>
                </a:solidFill>
                <a:latin typeface="+mn-lt"/>
                <a:cs typeface="Times New Roman" pitchFamily="18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700">
                <a:solidFill>
                  <a:schemeClr val="tx1"/>
                </a:solidFill>
                <a:latin typeface="+mn-lt"/>
                <a:cs typeface="Times New Roman" pitchFamily="18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buClrTx/>
              <a:defRPr sz="700">
                <a:solidFill>
                  <a:schemeClr val="tx1"/>
                </a:solidFill>
                <a:latin typeface="+mn-lt"/>
                <a:cs typeface="Times New Roman" pitchFamily="18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buClrTx/>
              <a:defRPr sz="700">
                <a:solidFill>
                  <a:schemeClr val="tx1"/>
                </a:solidFill>
                <a:latin typeface="+mn-lt"/>
                <a:cs typeface="Times New Roman" pitchFamily="18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buClrTx/>
              <a:defRPr sz="700">
                <a:solidFill>
                  <a:schemeClr val="tx1"/>
                </a:solidFill>
                <a:latin typeface="+mn-lt"/>
                <a:cs typeface="Times New Roman" pitchFamily="18" charset="0"/>
              </a:defRPr>
            </a:lvl5pPr>
            <a:lvl6pPr>
              <a:lnSpc>
                <a:spcPct val="100000"/>
              </a:lnSpc>
              <a:spcBef>
                <a:spcPts val="0"/>
              </a:spcBef>
              <a:buClrTx/>
              <a:defRPr sz="700" baseline="0">
                <a:solidFill>
                  <a:schemeClr val="tx1"/>
                </a:solidFill>
                <a:latin typeface="+mn-lt"/>
                <a:cs typeface="Times New Roman" pitchFamily="18" charset="0"/>
              </a:defRPr>
            </a:lvl6pPr>
            <a:lvl7pPr>
              <a:lnSpc>
                <a:spcPct val="100000"/>
              </a:lnSpc>
              <a:spcBef>
                <a:spcPts val="0"/>
              </a:spcBef>
              <a:buClrTx/>
              <a:defRPr sz="700" baseline="0">
                <a:solidFill>
                  <a:schemeClr val="tx1"/>
                </a:solidFill>
                <a:latin typeface="+mn-lt"/>
                <a:cs typeface="Times New Roman" pitchFamily="18" charset="0"/>
              </a:defRPr>
            </a:lvl7pPr>
            <a:lvl8pPr>
              <a:lnSpc>
                <a:spcPct val="100000"/>
              </a:lnSpc>
              <a:spcBef>
                <a:spcPts val="0"/>
              </a:spcBef>
              <a:buClrTx/>
              <a:defRPr sz="700" baseline="0">
                <a:solidFill>
                  <a:schemeClr val="tx1"/>
                </a:solidFill>
                <a:latin typeface="+mn-lt"/>
                <a:cs typeface="Times New Roman" pitchFamily="18" charset="0"/>
              </a:defRPr>
            </a:lvl8pPr>
            <a:lvl9pPr>
              <a:lnSpc>
                <a:spcPct val="100000"/>
              </a:lnSpc>
              <a:spcBef>
                <a:spcPts val="0"/>
              </a:spcBef>
              <a:buClrTx/>
              <a:defRPr sz="700" baseline="0">
                <a:solidFill>
                  <a:schemeClr val="tx1"/>
                </a:solidFill>
                <a:latin typeface="+mn-lt"/>
                <a:cs typeface="Times New Roman" pitchFamily="18" charset="0"/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/>
          </p:nvPr>
        </p:nvSpPr>
        <p:spPr bwMode="gray">
          <a:xfrm>
            <a:off x="1049151" y="548681"/>
            <a:ext cx="1262910" cy="504056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700">
                <a:solidFill>
                  <a:schemeClr val="tx1"/>
                </a:solidFill>
                <a:latin typeface="+mn-lt"/>
                <a:cs typeface="Times New Roman" pitchFamily="18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700">
                <a:solidFill>
                  <a:schemeClr val="tx1"/>
                </a:solidFill>
                <a:latin typeface="+mn-lt"/>
                <a:cs typeface="Times New Roman" pitchFamily="18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buClrTx/>
              <a:defRPr sz="700">
                <a:solidFill>
                  <a:schemeClr val="tx1"/>
                </a:solidFill>
                <a:latin typeface="+mn-lt"/>
                <a:cs typeface="Times New Roman" pitchFamily="18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buClrTx/>
              <a:defRPr sz="700">
                <a:solidFill>
                  <a:schemeClr val="tx1"/>
                </a:solidFill>
                <a:latin typeface="+mn-lt"/>
                <a:cs typeface="Times New Roman" pitchFamily="18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buClrTx/>
              <a:defRPr sz="700">
                <a:solidFill>
                  <a:schemeClr val="tx1"/>
                </a:solidFill>
                <a:latin typeface="+mn-lt"/>
                <a:cs typeface="Times New Roman" pitchFamily="18" charset="0"/>
              </a:defRPr>
            </a:lvl5pPr>
            <a:lvl6pPr>
              <a:lnSpc>
                <a:spcPct val="100000"/>
              </a:lnSpc>
              <a:spcBef>
                <a:spcPts val="0"/>
              </a:spcBef>
              <a:buClrTx/>
              <a:defRPr sz="700" baseline="0">
                <a:solidFill>
                  <a:schemeClr val="tx1"/>
                </a:solidFill>
                <a:latin typeface="+mn-lt"/>
                <a:cs typeface="Times New Roman" pitchFamily="18" charset="0"/>
              </a:defRPr>
            </a:lvl6pPr>
            <a:lvl7pPr>
              <a:lnSpc>
                <a:spcPct val="100000"/>
              </a:lnSpc>
              <a:spcBef>
                <a:spcPts val="0"/>
              </a:spcBef>
              <a:buClrTx/>
              <a:defRPr sz="700" baseline="0">
                <a:solidFill>
                  <a:schemeClr val="tx1"/>
                </a:solidFill>
                <a:latin typeface="+mn-lt"/>
                <a:cs typeface="Times New Roman" pitchFamily="18" charset="0"/>
              </a:defRPr>
            </a:lvl7pPr>
            <a:lvl8pPr>
              <a:lnSpc>
                <a:spcPct val="100000"/>
              </a:lnSpc>
              <a:spcBef>
                <a:spcPts val="0"/>
              </a:spcBef>
              <a:buClrTx/>
              <a:defRPr sz="700" baseline="0">
                <a:solidFill>
                  <a:schemeClr val="tx1"/>
                </a:solidFill>
                <a:latin typeface="+mn-lt"/>
                <a:cs typeface="Times New Roman" pitchFamily="18" charset="0"/>
              </a:defRPr>
            </a:lvl8pPr>
            <a:lvl9pPr>
              <a:lnSpc>
                <a:spcPct val="100000"/>
              </a:lnSpc>
              <a:spcBef>
                <a:spcPts val="0"/>
              </a:spcBef>
              <a:buClrTx/>
              <a:defRPr sz="700" baseline="0">
                <a:solidFill>
                  <a:schemeClr val="tx1"/>
                </a:solidFill>
                <a:latin typeface="+mn-lt"/>
                <a:cs typeface="Times New Roman" pitchFamily="18" charset="0"/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 bwMode="gray">
          <a:xfrm>
            <a:off x="252047" y="1269454"/>
            <a:ext cx="4250348" cy="4896396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>
              <a:defRPr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>
              <a:buClrTx/>
              <a:defRPr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>
              <a:buClrTx/>
              <a:defRPr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>
              <a:buClrTx/>
              <a:defRPr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>
              <a:buClrTx/>
              <a:defRPr baseline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>
              <a:buClrTx/>
              <a:defRPr baseline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>
              <a:buClrTx/>
              <a:defRPr baseline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>
              <a:buClrTx/>
              <a:defRPr baseline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lang="en-GB" dirty="0"/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1"/>
          </p:nvPr>
        </p:nvSpPr>
        <p:spPr bwMode="gray">
          <a:xfrm>
            <a:off x="4634279" y="1269454"/>
            <a:ext cx="4250348" cy="4896396"/>
          </a:xfrm>
          <a:ln w="6350">
            <a:solidFill>
              <a:srgbClr val="747678"/>
            </a:solidFill>
          </a:ln>
        </p:spPr>
        <p:txBody>
          <a:bodyPr lIns="72000" tIns="72000" rIns="72000" bIns="72000"/>
          <a:lstStyle>
            <a:lvl1pPr>
              <a:lnSpc>
                <a:spcPct val="100000"/>
              </a:lnSpc>
              <a:spcBef>
                <a:spcPts val="336"/>
              </a:spcBef>
              <a:defRPr sz="700">
                <a:solidFill>
                  <a:schemeClr val="accent4"/>
                </a:solidFill>
                <a:latin typeface="+mn-lt"/>
                <a:cs typeface="Times New Roman" pitchFamily="18" charset="0"/>
              </a:defRPr>
            </a:lvl1pPr>
            <a:lvl2pPr>
              <a:lnSpc>
                <a:spcPct val="100000"/>
              </a:lnSpc>
              <a:spcBef>
                <a:spcPts val="336"/>
              </a:spcBef>
              <a:defRPr sz="700">
                <a:solidFill>
                  <a:schemeClr val="accent4"/>
                </a:solidFill>
                <a:latin typeface="+mn-lt"/>
                <a:cs typeface="Times New Roman" pitchFamily="18" charset="0"/>
              </a:defRPr>
            </a:lvl2pPr>
            <a:lvl3pPr>
              <a:lnSpc>
                <a:spcPct val="100000"/>
              </a:lnSpc>
              <a:spcBef>
                <a:spcPts val="336"/>
              </a:spcBef>
              <a:buClrTx/>
              <a:defRPr sz="700">
                <a:solidFill>
                  <a:schemeClr val="accent4"/>
                </a:solidFill>
                <a:latin typeface="+mn-lt"/>
                <a:cs typeface="Times New Roman" pitchFamily="18" charset="0"/>
              </a:defRPr>
            </a:lvl3pPr>
            <a:lvl4pPr>
              <a:lnSpc>
                <a:spcPct val="100000"/>
              </a:lnSpc>
              <a:spcBef>
                <a:spcPts val="336"/>
              </a:spcBef>
              <a:buClrTx/>
              <a:defRPr sz="700">
                <a:solidFill>
                  <a:schemeClr val="accent4"/>
                </a:solidFill>
                <a:latin typeface="+mn-lt"/>
                <a:cs typeface="Times New Roman" pitchFamily="18" charset="0"/>
              </a:defRPr>
            </a:lvl4pPr>
            <a:lvl5pPr>
              <a:lnSpc>
                <a:spcPct val="100000"/>
              </a:lnSpc>
              <a:spcBef>
                <a:spcPts val="336"/>
              </a:spcBef>
              <a:buClrTx/>
              <a:defRPr sz="700">
                <a:solidFill>
                  <a:schemeClr val="accent4"/>
                </a:solidFill>
                <a:latin typeface="+mn-lt"/>
                <a:cs typeface="Times New Roman" pitchFamily="18" charset="0"/>
              </a:defRPr>
            </a:lvl5pPr>
            <a:lvl6pPr>
              <a:lnSpc>
                <a:spcPct val="100000"/>
              </a:lnSpc>
              <a:spcBef>
                <a:spcPts val="336"/>
              </a:spcBef>
              <a:buClrTx/>
              <a:defRPr sz="700" baseline="0">
                <a:solidFill>
                  <a:schemeClr val="accent4"/>
                </a:solidFill>
                <a:latin typeface="+mn-lt"/>
                <a:cs typeface="Times New Roman" pitchFamily="18" charset="0"/>
              </a:defRPr>
            </a:lvl6pPr>
            <a:lvl7pPr>
              <a:lnSpc>
                <a:spcPct val="100000"/>
              </a:lnSpc>
              <a:spcBef>
                <a:spcPts val="336"/>
              </a:spcBef>
              <a:buClrTx/>
              <a:defRPr sz="700" baseline="0">
                <a:solidFill>
                  <a:schemeClr val="accent4"/>
                </a:solidFill>
                <a:latin typeface="+mn-lt"/>
                <a:cs typeface="Times New Roman" pitchFamily="18" charset="0"/>
              </a:defRPr>
            </a:lvl7pPr>
            <a:lvl8pPr>
              <a:lnSpc>
                <a:spcPct val="100000"/>
              </a:lnSpc>
              <a:spcBef>
                <a:spcPts val="336"/>
              </a:spcBef>
              <a:buClrTx/>
              <a:defRPr sz="700" baseline="0">
                <a:solidFill>
                  <a:schemeClr val="accent4"/>
                </a:solidFill>
                <a:latin typeface="+mn-lt"/>
                <a:cs typeface="Times New Roman" pitchFamily="18" charset="0"/>
              </a:defRPr>
            </a:lvl8pPr>
            <a:lvl9pPr>
              <a:lnSpc>
                <a:spcPct val="100000"/>
              </a:lnSpc>
              <a:spcBef>
                <a:spcPts val="336"/>
              </a:spcBef>
              <a:buClrTx/>
              <a:defRPr sz="700" baseline="0">
                <a:solidFill>
                  <a:schemeClr val="accent4"/>
                </a:solidFill>
                <a:latin typeface="+mn-lt"/>
                <a:cs typeface="Times New Roman" pitchFamily="18" charset="0"/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772617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 dirty="0" smtClean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04680015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ett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7"/>
          <p:cNvGrpSpPr>
            <a:grpSpLocks/>
          </p:cNvGrpSpPr>
          <p:nvPr userDrawn="1"/>
        </p:nvGrpSpPr>
        <p:grpSpPr bwMode="auto">
          <a:xfrm>
            <a:off x="161925" y="0"/>
            <a:ext cx="889000" cy="695325"/>
            <a:chOff x="175518" y="0"/>
            <a:chExt cx="963613" cy="695325"/>
          </a:xfrm>
        </p:grpSpPr>
        <p:sp>
          <p:nvSpPr>
            <p:cNvPr id="7" name="Freeform 20"/>
            <p:cNvSpPr>
              <a:spLocks noEditPoints="1"/>
            </p:cNvSpPr>
            <p:nvPr userDrawn="1"/>
          </p:nvSpPr>
          <p:spPr bwMode="gray">
            <a:xfrm>
              <a:off x="287366" y="215900"/>
              <a:ext cx="698619" cy="271463"/>
            </a:xfrm>
            <a:custGeom>
              <a:avLst/>
              <a:gdLst>
                <a:gd name="T0" fmla="*/ 6130 w 6827"/>
                <a:gd name="T1" fmla="*/ 2584 h 2661"/>
                <a:gd name="T2" fmla="*/ 6106 w 6827"/>
                <a:gd name="T3" fmla="*/ 2594 h 2661"/>
                <a:gd name="T4" fmla="*/ 5549 w 6827"/>
                <a:gd name="T5" fmla="*/ 2661 h 2661"/>
                <a:gd name="T6" fmla="*/ 5025 w 6827"/>
                <a:gd name="T7" fmla="*/ 2423 h 2661"/>
                <a:gd name="T8" fmla="*/ 4926 w 6827"/>
                <a:gd name="T9" fmla="*/ 2101 h 2661"/>
                <a:gd name="T10" fmla="*/ 4756 w 6827"/>
                <a:gd name="T11" fmla="*/ 2101 h 2661"/>
                <a:gd name="T12" fmla="*/ 4625 w 6827"/>
                <a:gd name="T13" fmla="*/ 2625 h 2661"/>
                <a:gd name="T14" fmla="*/ 4182 w 6827"/>
                <a:gd name="T15" fmla="*/ 2625 h 2661"/>
                <a:gd name="T16" fmla="*/ 4338 w 6827"/>
                <a:gd name="T17" fmla="*/ 2101 h 2661"/>
                <a:gd name="T18" fmla="*/ 4197 w 6827"/>
                <a:gd name="T19" fmla="*/ 2101 h 2661"/>
                <a:gd name="T20" fmla="*/ 3859 w 6827"/>
                <a:gd name="T21" fmla="*/ 2625 h 2661"/>
                <a:gd name="T22" fmla="*/ 3503 w 6827"/>
                <a:gd name="T23" fmla="*/ 2625 h 2661"/>
                <a:gd name="T24" fmla="*/ 3471 w 6827"/>
                <a:gd name="T25" fmla="*/ 2101 h 2661"/>
                <a:gd name="T26" fmla="*/ 3314 w 6827"/>
                <a:gd name="T27" fmla="*/ 2101 h 2661"/>
                <a:gd name="T28" fmla="*/ 3159 w 6827"/>
                <a:gd name="T29" fmla="*/ 2625 h 2661"/>
                <a:gd name="T30" fmla="*/ 2780 w 6827"/>
                <a:gd name="T31" fmla="*/ 2625 h 2661"/>
                <a:gd name="T32" fmla="*/ 2940 w 6827"/>
                <a:gd name="T33" fmla="*/ 2101 h 2661"/>
                <a:gd name="T34" fmla="*/ 2047 w 6827"/>
                <a:gd name="T35" fmla="*/ 2101 h 2661"/>
                <a:gd name="T36" fmla="*/ 2047 w 6827"/>
                <a:gd name="T37" fmla="*/ 2093 h 2661"/>
                <a:gd name="T38" fmla="*/ 1888 w 6827"/>
                <a:gd name="T39" fmla="*/ 2626 h 2661"/>
                <a:gd name="T40" fmla="*/ 1484 w 6827"/>
                <a:gd name="T41" fmla="*/ 2626 h 2661"/>
                <a:gd name="T42" fmla="*/ 1642 w 6827"/>
                <a:gd name="T43" fmla="*/ 2101 h 2661"/>
                <a:gd name="T44" fmla="*/ 1148 w 6827"/>
                <a:gd name="T45" fmla="*/ 2101 h 2661"/>
                <a:gd name="T46" fmla="*/ 1394 w 6827"/>
                <a:gd name="T47" fmla="*/ 2626 h 2661"/>
                <a:gd name="T48" fmla="*/ 927 w 6827"/>
                <a:gd name="T49" fmla="*/ 2626 h 2661"/>
                <a:gd name="T50" fmla="*/ 715 w 6827"/>
                <a:gd name="T51" fmla="*/ 2101 h 2661"/>
                <a:gd name="T52" fmla="*/ 588 w 6827"/>
                <a:gd name="T53" fmla="*/ 2101 h 2661"/>
                <a:gd name="T54" fmla="*/ 442 w 6827"/>
                <a:gd name="T55" fmla="*/ 2583 h 2661"/>
                <a:gd name="T56" fmla="*/ 434 w 6827"/>
                <a:gd name="T57" fmla="*/ 2626 h 2661"/>
                <a:gd name="T58" fmla="*/ 0 w 6827"/>
                <a:gd name="T59" fmla="*/ 2626 h 2661"/>
                <a:gd name="T60" fmla="*/ 397 w 6827"/>
                <a:gd name="T61" fmla="*/ 1303 h 2661"/>
                <a:gd name="T62" fmla="*/ 397 w 6827"/>
                <a:gd name="T63" fmla="*/ 0 h 2661"/>
                <a:gd name="T64" fmla="*/ 1888 w 6827"/>
                <a:gd name="T65" fmla="*/ 0 h 2661"/>
                <a:gd name="T66" fmla="*/ 1888 w 6827"/>
                <a:gd name="T67" fmla="*/ 1287 h 2661"/>
                <a:gd name="T68" fmla="*/ 1944 w 6827"/>
                <a:gd name="T69" fmla="*/ 1098 h 2661"/>
                <a:gd name="T70" fmla="*/ 2047 w 6827"/>
                <a:gd name="T71" fmla="*/ 1098 h 2661"/>
                <a:gd name="T72" fmla="*/ 2047 w 6827"/>
                <a:gd name="T73" fmla="*/ 0 h 2661"/>
                <a:gd name="T74" fmla="*/ 3534 w 6827"/>
                <a:gd name="T75" fmla="*/ 0 h 2661"/>
                <a:gd name="T76" fmla="*/ 3534 w 6827"/>
                <a:gd name="T77" fmla="*/ 1098 h 2661"/>
                <a:gd name="T78" fmla="*/ 3694 w 6827"/>
                <a:gd name="T79" fmla="*/ 1098 h 2661"/>
                <a:gd name="T80" fmla="*/ 3694 w 6827"/>
                <a:gd name="T81" fmla="*/ 0 h 2661"/>
                <a:gd name="T82" fmla="*/ 5180 w 6827"/>
                <a:gd name="T83" fmla="*/ 0 h 2661"/>
                <a:gd name="T84" fmla="*/ 5180 w 6827"/>
                <a:gd name="T85" fmla="*/ 1388 h 2661"/>
                <a:gd name="T86" fmla="*/ 5340 w 6827"/>
                <a:gd name="T87" fmla="*/ 1222 h 2661"/>
                <a:gd name="T88" fmla="*/ 5340 w 6827"/>
                <a:gd name="T89" fmla="*/ 0 h 2661"/>
                <a:gd name="T90" fmla="*/ 6827 w 6827"/>
                <a:gd name="T91" fmla="*/ 0 h 2661"/>
                <a:gd name="T92" fmla="*/ 6827 w 6827"/>
                <a:gd name="T93" fmla="*/ 2101 h 2661"/>
                <a:gd name="T94" fmla="*/ 6266 w 6827"/>
                <a:gd name="T95" fmla="*/ 2101 h 2661"/>
                <a:gd name="T96" fmla="*/ 6130 w 6827"/>
                <a:gd name="T97" fmla="*/ 2584 h 2661"/>
                <a:gd name="T98" fmla="*/ 5342 w 6827"/>
                <a:gd name="T99" fmla="*/ 2101 h 2661"/>
                <a:gd name="T100" fmla="*/ 5386 w 6827"/>
                <a:gd name="T101" fmla="*/ 2264 h 2661"/>
                <a:gd name="T102" fmla="*/ 5610 w 6827"/>
                <a:gd name="T103" fmla="*/ 2349 h 2661"/>
                <a:gd name="T104" fmla="*/ 5788 w 6827"/>
                <a:gd name="T105" fmla="*/ 2330 h 2661"/>
                <a:gd name="T106" fmla="*/ 5861 w 6827"/>
                <a:gd name="T107" fmla="*/ 2101 h 2661"/>
                <a:gd name="T108" fmla="*/ 5342 w 6827"/>
                <a:gd name="T109" fmla="*/ 2101 h 2661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0" t="0" r="r" b="b"/>
              <a:pathLst>
                <a:path w="6827" h="2661">
                  <a:moveTo>
                    <a:pt x="6130" y="2584"/>
                  </a:moveTo>
                  <a:cubicBezTo>
                    <a:pt x="6106" y="2594"/>
                    <a:pt x="6106" y="2594"/>
                    <a:pt x="6106" y="2594"/>
                  </a:cubicBezTo>
                  <a:cubicBezTo>
                    <a:pt x="6010" y="2632"/>
                    <a:pt x="5728" y="2661"/>
                    <a:pt x="5549" y="2661"/>
                  </a:cubicBezTo>
                  <a:cubicBezTo>
                    <a:pt x="5381" y="2661"/>
                    <a:pt x="5156" y="2599"/>
                    <a:pt x="5025" y="2423"/>
                  </a:cubicBezTo>
                  <a:cubicBezTo>
                    <a:pt x="4975" y="2355"/>
                    <a:pt x="4927" y="2250"/>
                    <a:pt x="4926" y="2101"/>
                  </a:cubicBezTo>
                  <a:cubicBezTo>
                    <a:pt x="4756" y="2101"/>
                    <a:pt x="4756" y="2101"/>
                    <a:pt x="4756" y="2101"/>
                  </a:cubicBezTo>
                  <a:cubicBezTo>
                    <a:pt x="4625" y="2625"/>
                    <a:pt x="4625" y="2625"/>
                    <a:pt x="4625" y="2625"/>
                  </a:cubicBezTo>
                  <a:cubicBezTo>
                    <a:pt x="4182" y="2625"/>
                    <a:pt x="4182" y="2625"/>
                    <a:pt x="4182" y="2625"/>
                  </a:cubicBezTo>
                  <a:cubicBezTo>
                    <a:pt x="4338" y="2101"/>
                    <a:pt x="4338" y="2101"/>
                    <a:pt x="4338" y="2101"/>
                  </a:cubicBezTo>
                  <a:cubicBezTo>
                    <a:pt x="4197" y="2101"/>
                    <a:pt x="4197" y="2101"/>
                    <a:pt x="4197" y="2101"/>
                  </a:cubicBezTo>
                  <a:cubicBezTo>
                    <a:pt x="3859" y="2625"/>
                    <a:pt x="3859" y="2625"/>
                    <a:pt x="3859" y="2625"/>
                  </a:cubicBezTo>
                  <a:cubicBezTo>
                    <a:pt x="3503" y="2625"/>
                    <a:pt x="3503" y="2625"/>
                    <a:pt x="3503" y="2625"/>
                  </a:cubicBezTo>
                  <a:cubicBezTo>
                    <a:pt x="3471" y="2101"/>
                    <a:pt x="3471" y="2101"/>
                    <a:pt x="3471" y="2101"/>
                  </a:cubicBezTo>
                  <a:cubicBezTo>
                    <a:pt x="3314" y="2101"/>
                    <a:pt x="3314" y="2101"/>
                    <a:pt x="3314" y="2101"/>
                  </a:cubicBezTo>
                  <a:cubicBezTo>
                    <a:pt x="3159" y="2625"/>
                    <a:pt x="3159" y="2625"/>
                    <a:pt x="3159" y="2625"/>
                  </a:cubicBezTo>
                  <a:cubicBezTo>
                    <a:pt x="2780" y="2625"/>
                    <a:pt x="2780" y="2625"/>
                    <a:pt x="2780" y="2625"/>
                  </a:cubicBezTo>
                  <a:cubicBezTo>
                    <a:pt x="2940" y="2101"/>
                    <a:pt x="2940" y="2101"/>
                    <a:pt x="2940" y="2101"/>
                  </a:cubicBezTo>
                  <a:cubicBezTo>
                    <a:pt x="2047" y="2101"/>
                    <a:pt x="2047" y="2101"/>
                    <a:pt x="2047" y="2101"/>
                  </a:cubicBezTo>
                  <a:cubicBezTo>
                    <a:pt x="2047" y="2093"/>
                    <a:pt x="2047" y="2093"/>
                    <a:pt x="2047" y="2093"/>
                  </a:cubicBezTo>
                  <a:cubicBezTo>
                    <a:pt x="1888" y="2626"/>
                    <a:pt x="1888" y="2626"/>
                    <a:pt x="1888" y="2626"/>
                  </a:cubicBezTo>
                  <a:cubicBezTo>
                    <a:pt x="1484" y="2626"/>
                    <a:pt x="1484" y="2626"/>
                    <a:pt x="1484" y="2626"/>
                  </a:cubicBezTo>
                  <a:cubicBezTo>
                    <a:pt x="1642" y="2101"/>
                    <a:pt x="1642" y="2101"/>
                    <a:pt x="1642" y="2101"/>
                  </a:cubicBezTo>
                  <a:cubicBezTo>
                    <a:pt x="1148" y="2101"/>
                    <a:pt x="1148" y="2101"/>
                    <a:pt x="1148" y="2101"/>
                  </a:cubicBezTo>
                  <a:cubicBezTo>
                    <a:pt x="1394" y="2626"/>
                    <a:pt x="1394" y="2626"/>
                    <a:pt x="1394" y="2626"/>
                  </a:cubicBezTo>
                  <a:cubicBezTo>
                    <a:pt x="927" y="2626"/>
                    <a:pt x="927" y="2626"/>
                    <a:pt x="927" y="2626"/>
                  </a:cubicBezTo>
                  <a:cubicBezTo>
                    <a:pt x="715" y="2101"/>
                    <a:pt x="715" y="2101"/>
                    <a:pt x="715" y="2101"/>
                  </a:cubicBezTo>
                  <a:cubicBezTo>
                    <a:pt x="588" y="2101"/>
                    <a:pt x="588" y="2101"/>
                    <a:pt x="588" y="2101"/>
                  </a:cubicBezTo>
                  <a:cubicBezTo>
                    <a:pt x="509" y="2359"/>
                    <a:pt x="447" y="2567"/>
                    <a:pt x="442" y="2583"/>
                  </a:cubicBezTo>
                  <a:cubicBezTo>
                    <a:pt x="434" y="2626"/>
                    <a:pt x="434" y="2626"/>
                    <a:pt x="434" y="2626"/>
                  </a:cubicBezTo>
                  <a:cubicBezTo>
                    <a:pt x="0" y="2626"/>
                    <a:pt x="0" y="2626"/>
                    <a:pt x="0" y="2626"/>
                  </a:cubicBezTo>
                  <a:cubicBezTo>
                    <a:pt x="397" y="1303"/>
                    <a:pt x="397" y="1303"/>
                    <a:pt x="397" y="1303"/>
                  </a:cubicBezTo>
                  <a:cubicBezTo>
                    <a:pt x="397" y="0"/>
                    <a:pt x="397" y="0"/>
                    <a:pt x="397" y="0"/>
                  </a:cubicBezTo>
                  <a:cubicBezTo>
                    <a:pt x="1888" y="0"/>
                    <a:pt x="1888" y="0"/>
                    <a:pt x="1888" y="0"/>
                  </a:cubicBezTo>
                  <a:cubicBezTo>
                    <a:pt x="1888" y="1287"/>
                    <a:pt x="1888" y="1287"/>
                    <a:pt x="1888" y="1287"/>
                  </a:cubicBezTo>
                  <a:cubicBezTo>
                    <a:pt x="1944" y="1098"/>
                    <a:pt x="1944" y="1098"/>
                    <a:pt x="1944" y="1098"/>
                  </a:cubicBezTo>
                  <a:cubicBezTo>
                    <a:pt x="2047" y="1098"/>
                    <a:pt x="2047" y="1098"/>
                    <a:pt x="2047" y="1098"/>
                  </a:cubicBezTo>
                  <a:cubicBezTo>
                    <a:pt x="2047" y="0"/>
                    <a:pt x="2047" y="0"/>
                    <a:pt x="2047" y="0"/>
                  </a:cubicBezTo>
                  <a:cubicBezTo>
                    <a:pt x="3534" y="0"/>
                    <a:pt x="3534" y="0"/>
                    <a:pt x="3534" y="0"/>
                  </a:cubicBezTo>
                  <a:cubicBezTo>
                    <a:pt x="3534" y="1098"/>
                    <a:pt x="3534" y="1098"/>
                    <a:pt x="3534" y="1098"/>
                  </a:cubicBezTo>
                  <a:cubicBezTo>
                    <a:pt x="3694" y="1098"/>
                    <a:pt x="3694" y="1098"/>
                    <a:pt x="3694" y="1098"/>
                  </a:cubicBezTo>
                  <a:cubicBezTo>
                    <a:pt x="3694" y="0"/>
                    <a:pt x="3694" y="0"/>
                    <a:pt x="3694" y="0"/>
                  </a:cubicBezTo>
                  <a:cubicBezTo>
                    <a:pt x="5180" y="0"/>
                    <a:pt x="5180" y="0"/>
                    <a:pt x="5180" y="0"/>
                  </a:cubicBezTo>
                  <a:cubicBezTo>
                    <a:pt x="5180" y="1388"/>
                    <a:pt x="5180" y="1388"/>
                    <a:pt x="5180" y="1388"/>
                  </a:cubicBezTo>
                  <a:cubicBezTo>
                    <a:pt x="5231" y="1319"/>
                    <a:pt x="5285" y="1264"/>
                    <a:pt x="5340" y="1222"/>
                  </a:cubicBezTo>
                  <a:cubicBezTo>
                    <a:pt x="5340" y="0"/>
                    <a:pt x="5340" y="0"/>
                    <a:pt x="5340" y="0"/>
                  </a:cubicBezTo>
                  <a:cubicBezTo>
                    <a:pt x="6827" y="0"/>
                    <a:pt x="6827" y="0"/>
                    <a:pt x="6827" y="0"/>
                  </a:cubicBezTo>
                  <a:cubicBezTo>
                    <a:pt x="6827" y="2101"/>
                    <a:pt x="6827" y="2101"/>
                    <a:pt x="6827" y="2101"/>
                  </a:cubicBezTo>
                  <a:cubicBezTo>
                    <a:pt x="6266" y="2101"/>
                    <a:pt x="6266" y="2101"/>
                    <a:pt x="6266" y="2101"/>
                  </a:cubicBezTo>
                  <a:lnTo>
                    <a:pt x="6130" y="2584"/>
                  </a:lnTo>
                  <a:close/>
                  <a:moveTo>
                    <a:pt x="5342" y="2101"/>
                  </a:moveTo>
                  <a:cubicBezTo>
                    <a:pt x="5344" y="2169"/>
                    <a:pt x="5356" y="2226"/>
                    <a:pt x="5386" y="2264"/>
                  </a:cubicBezTo>
                  <a:cubicBezTo>
                    <a:pt x="5429" y="2321"/>
                    <a:pt x="5503" y="2349"/>
                    <a:pt x="5610" y="2349"/>
                  </a:cubicBezTo>
                  <a:cubicBezTo>
                    <a:pt x="5728" y="2349"/>
                    <a:pt x="5773" y="2336"/>
                    <a:pt x="5788" y="2330"/>
                  </a:cubicBezTo>
                  <a:cubicBezTo>
                    <a:pt x="5861" y="2101"/>
                    <a:pt x="5861" y="2101"/>
                    <a:pt x="5861" y="2101"/>
                  </a:cubicBezTo>
                  <a:lnTo>
                    <a:pt x="5342" y="2101"/>
                  </a:lnTo>
                  <a:close/>
                </a:path>
              </a:pathLst>
            </a:custGeom>
            <a:solidFill>
              <a:srgbClr val="0033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Freeform 22"/>
            <p:cNvSpPr>
              <a:spLocks noEditPoints="1"/>
            </p:cNvSpPr>
            <p:nvPr userDrawn="1"/>
          </p:nvSpPr>
          <p:spPr bwMode="gray">
            <a:xfrm>
              <a:off x="294249" y="330200"/>
              <a:ext cx="650439" cy="152400"/>
            </a:xfrm>
            <a:custGeom>
              <a:avLst/>
              <a:gdLst>
                <a:gd name="T0" fmla="*/ 2581 w 6358"/>
                <a:gd name="T1" fmla="*/ 459 h 1487"/>
                <a:gd name="T2" fmla="*/ 2254 w 6358"/>
                <a:gd name="T3" fmla="*/ 682 h 1487"/>
                <a:gd name="T4" fmla="*/ 2000 w 6358"/>
                <a:gd name="T5" fmla="*/ 681 h 1487"/>
                <a:gd name="T6" fmla="*/ 2130 w 6358"/>
                <a:gd name="T7" fmla="*/ 234 h 1487"/>
                <a:gd name="T8" fmla="*/ 2581 w 6358"/>
                <a:gd name="T9" fmla="*/ 459 h 1487"/>
                <a:gd name="T10" fmla="*/ 749 w 6358"/>
                <a:gd name="T11" fmla="*/ 30 h 1487"/>
                <a:gd name="T12" fmla="*/ 427 w 6358"/>
                <a:gd name="T13" fmla="*/ 30 h 1487"/>
                <a:gd name="T14" fmla="*/ 0 w 6358"/>
                <a:gd name="T15" fmla="*/ 1452 h 1487"/>
                <a:gd name="T16" fmla="*/ 319 w 6358"/>
                <a:gd name="T17" fmla="*/ 1452 h 1487"/>
                <a:gd name="T18" fmla="*/ 749 w 6358"/>
                <a:gd name="T19" fmla="*/ 30 h 1487"/>
                <a:gd name="T20" fmla="*/ 1585 w 6358"/>
                <a:gd name="T21" fmla="*/ 30 h 1487"/>
                <a:gd name="T22" fmla="*/ 1194 w 6358"/>
                <a:gd name="T23" fmla="*/ 30 h 1487"/>
                <a:gd name="T24" fmla="*/ 571 w 6358"/>
                <a:gd name="T25" fmla="*/ 658 h 1487"/>
                <a:gd name="T26" fmla="*/ 571 w 6358"/>
                <a:gd name="T27" fmla="*/ 657 h 1487"/>
                <a:gd name="T28" fmla="*/ 571 w 6358"/>
                <a:gd name="T29" fmla="*/ 658 h 1487"/>
                <a:gd name="T30" fmla="*/ 571 w 6358"/>
                <a:gd name="T31" fmla="*/ 658 h 1487"/>
                <a:gd name="T32" fmla="*/ 571 w 6358"/>
                <a:gd name="T33" fmla="*/ 658 h 1487"/>
                <a:gd name="T34" fmla="*/ 571 w 6358"/>
                <a:gd name="T35" fmla="*/ 658 h 1487"/>
                <a:gd name="T36" fmla="*/ 571 w 6358"/>
                <a:gd name="T37" fmla="*/ 658 h 1487"/>
                <a:gd name="T38" fmla="*/ 892 w 6358"/>
                <a:gd name="T39" fmla="*/ 1452 h 1487"/>
                <a:gd name="T40" fmla="*/ 1239 w 6358"/>
                <a:gd name="T41" fmla="*/ 1452 h 1487"/>
                <a:gd name="T42" fmla="*/ 881 w 6358"/>
                <a:gd name="T43" fmla="*/ 688 h 1487"/>
                <a:gd name="T44" fmla="*/ 1585 w 6358"/>
                <a:gd name="T45" fmla="*/ 30 h 1487"/>
                <a:gd name="T46" fmla="*/ 2875 w 6358"/>
                <a:gd name="T47" fmla="*/ 459 h 1487"/>
                <a:gd name="T48" fmla="*/ 2275 w 6358"/>
                <a:gd name="T49" fmla="*/ 30 h 1487"/>
                <a:gd name="T50" fmla="*/ 1913 w 6358"/>
                <a:gd name="T51" fmla="*/ 30 h 1487"/>
                <a:gd name="T52" fmla="*/ 1484 w 6358"/>
                <a:gd name="T53" fmla="*/ 1452 h 1487"/>
                <a:gd name="T54" fmla="*/ 1777 w 6358"/>
                <a:gd name="T55" fmla="*/ 1452 h 1487"/>
                <a:gd name="T56" fmla="*/ 1945 w 6358"/>
                <a:gd name="T57" fmla="*/ 890 h 1487"/>
                <a:gd name="T58" fmla="*/ 2179 w 6358"/>
                <a:gd name="T59" fmla="*/ 890 h 1487"/>
                <a:gd name="T60" fmla="*/ 2875 w 6358"/>
                <a:gd name="T61" fmla="*/ 459 h 1487"/>
                <a:gd name="T62" fmla="*/ 4866 w 6358"/>
                <a:gd name="T63" fmla="*/ 30 h 1487"/>
                <a:gd name="T64" fmla="*/ 4400 w 6358"/>
                <a:gd name="T65" fmla="*/ 30 h 1487"/>
                <a:gd name="T66" fmla="*/ 3694 w 6358"/>
                <a:gd name="T67" fmla="*/ 1259 h 1487"/>
                <a:gd name="T68" fmla="*/ 3678 w 6358"/>
                <a:gd name="T69" fmla="*/ 30 h 1487"/>
                <a:gd name="T70" fmla="*/ 3216 w 6358"/>
                <a:gd name="T71" fmla="*/ 30 h 1487"/>
                <a:gd name="T72" fmla="*/ 2781 w 6358"/>
                <a:gd name="T73" fmla="*/ 1451 h 1487"/>
                <a:gd name="T74" fmla="*/ 3048 w 6358"/>
                <a:gd name="T75" fmla="*/ 1451 h 1487"/>
                <a:gd name="T76" fmla="*/ 3408 w 6358"/>
                <a:gd name="T77" fmla="*/ 234 h 1487"/>
                <a:gd name="T78" fmla="*/ 3482 w 6358"/>
                <a:gd name="T79" fmla="*/ 1451 h 1487"/>
                <a:gd name="T80" fmla="*/ 3758 w 6358"/>
                <a:gd name="T81" fmla="*/ 1451 h 1487"/>
                <a:gd name="T82" fmla="*/ 4544 w 6358"/>
                <a:gd name="T83" fmla="*/ 234 h 1487"/>
                <a:gd name="T84" fmla="*/ 4183 w 6358"/>
                <a:gd name="T85" fmla="*/ 1451 h 1487"/>
                <a:gd name="T86" fmla="*/ 4512 w 6358"/>
                <a:gd name="T87" fmla="*/ 1451 h 1487"/>
                <a:gd name="T88" fmla="*/ 4866 w 6358"/>
                <a:gd name="T89" fmla="*/ 30 h 1487"/>
                <a:gd name="T90" fmla="*/ 5792 w 6358"/>
                <a:gd name="T91" fmla="*/ 0 h 1487"/>
                <a:gd name="T92" fmla="*/ 4947 w 6358"/>
                <a:gd name="T93" fmla="*/ 735 h 1487"/>
                <a:gd name="T94" fmla="*/ 5478 w 6358"/>
                <a:gd name="T95" fmla="*/ 1487 h 1487"/>
                <a:gd name="T96" fmla="*/ 6015 w 6358"/>
                <a:gd name="T97" fmla="*/ 1424 h 1487"/>
                <a:gd name="T98" fmla="*/ 6217 w 6358"/>
                <a:gd name="T99" fmla="*/ 706 h 1487"/>
                <a:gd name="T100" fmla="*/ 5614 w 6358"/>
                <a:gd name="T101" fmla="*/ 706 h 1487"/>
                <a:gd name="T102" fmla="*/ 5547 w 6358"/>
                <a:gd name="T103" fmla="*/ 920 h 1487"/>
                <a:gd name="T104" fmla="*/ 5865 w 6358"/>
                <a:gd name="T105" fmla="*/ 920 h 1487"/>
                <a:gd name="T106" fmla="*/ 5766 w 6358"/>
                <a:gd name="T107" fmla="*/ 1232 h 1487"/>
                <a:gd name="T108" fmla="*/ 5540 w 6358"/>
                <a:gd name="T109" fmla="*/ 1282 h 1487"/>
                <a:gd name="T110" fmla="*/ 5254 w 6358"/>
                <a:gd name="T111" fmla="*/ 727 h 1487"/>
                <a:gd name="T112" fmla="*/ 5764 w 6358"/>
                <a:gd name="T113" fmla="*/ 205 h 1487"/>
                <a:gd name="T114" fmla="*/ 6001 w 6358"/>
                <a:gd name="T115" fmla="*/ 451 h 1487"/>
                <a:gd name="T116" fmla="*/ 5991 w 6358"/>
                <a:gd name="T117" fmla="*/ 487 h 1487"/>
                <a:gd name="T118" fmla="*/ 6284 w 6358"/>
                <a:gd name="T119" fmla="*/ 487 h 1487"/>
                <a:gd name="T120" fmla="*/ 5792 w 6358"/>
                <a:gd name="T121" fmla="*/ 0 h 1487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6358" h="1487">
                  <a:moveTo>
                    <a:pt x="2581" y="459"/>
                  </a:moveTo>
                  <a:cubicBezTo>
                    <a:pt x="2533" y="604"/>
                    <a:pt x="2468" y="678"/>
                    <a:pt x="2254" y="682"/>
                  </a:cubicBezTo>
                  <a:cubicBezTo>
                    <a:pt x="2183" y="683"/>
                    <a:pt x="2106" y="681"/>
                    <a:pt x="2000" y="681"/>
                  </a:cubicBezTo>
                  <a:cubicBezTo>
                    <a:pt x="2130" y="234"/>
                    <a:pt x="2130" y="234"/>
                    <a:pt x="2130" y="234"/>
                  </a:cubicBezTo>
                  <a:cubicBezTo>
                    <a:pt x="2451" y="234"/>
                    <a:pt x="2665" y="208"/>
                    <a:pt x="2581" y="459"/>
                  </a:cubicBezTo>
                  <a:moveTo>
                    <a:pt x="749" y="30"/>
                  </a:moveTo>
                  <a:cubicBezTo>
                    <a:pt x="427" y="30"/>
                    <a:pt x="427" y="30"/>
                    <a:pt x="427" y="30"/>
                  </a:cubicBezTo>
                  <a:cubicBezTo>
                    <a:pt x="0" y="1452"/>
                    <a:pt x="0" y="1452"/>
                    <a:pt x="0" y="1452"/>
                  </a:cubicBezTo>
                  <a:cubicBezTo>
                    <a:pt x="319" y="1452"/>
                    <a:pt x="319" y="1452"/>
                    <a:pt x="319" y="1452"/>
                  </a:cubicBezTo>
                  <a:cubicBezTo>
                    <a:pt x="325" y="1422"/>
                    <a:pt x="749" y="30"/>
                    <a:pt x="749" y="30"/>
                  </a:cubicBezTo>
                  <a:moveTo>
                    <a:pt x="1585" y="30"/>
                  </a:moveTo>
                  <a:cubicBezTo>
                    <a:pt x="1194" y="30"/>
                    <a:pt x="1194" y="30"/>
                    <a:pt x="1194" y="30"/>
                  </a:cubicBezTo>
                  <a:cubicBezTo>
                    <a:pt x="571" y="658"/>
                    <a:pt x="571" y="658"/>
                    <a:pt x="571" y="658"/>
                  </a:cubicBezTo>
                  <a:cubicBezTo>
                    <a:pt x="571" y="657"/>
                    <a:pt x="571" y="657"/>
                    <a:pt x="571" y="657"/>
                  </a:cubicBezTo>
                  <a:cubicBezTo>
                    <a:pt x="571" y="658"/>
                    <a:pt x="571" y="658"/>
                    <a:pt x="571" y="658"/>
                  </a:cubicBezTo>
                  <a:cubicBezTo>
                    <a:pt x="571" y="658"/>
                    <a:pt x="571" y="658"/>
                    <a:pt x="571" y="658"/>
                  </a:cubicBezTo>
                  <a:cubicBezTo>
                    <a:pt x="571" y="658"/>
                    <a:pt x="571" y="658"/>
                    <a:pt x="571" y="658"/>
                  </a:cubicBezTo>
                  <a:cubicBezTo>
                    <a:pt x="571" y="658"/>
                    <a:pt x="571" y="658"/>
                    <a:pt x="571" y="658"/>
                  </a:cubicBezTo>
                  <a:cubicBezTo>
                    <a:pt x="571" y="658"/>
                    <a:pt x="571" y="658"/>
                    <a:pt x="571" y="658"/>
                  </a:cubicBezTo>
                  <a:cubicBezTo>
                    <a:pt x="892" y="1452"/>
                    <a:pt x="892" y="1452"/>
                    <a:pt x="892" y="1452"/>
                  </a:cubicBezTo>
                  <a:cubicBezTo>
                    <a:pt x="1239" y="1452"/>
                    <a:pt x="1239" y="1452"/>
                    <a:pt x="1239" y="1452"/>
                  </a:cubicBezTo>
                  <a:cubicBezTo>
                    <a:pt x="881" y="688"/>
                    <a:pt x="881" y="688"/>
                    <a:pt x="881" y="688"/>
                  </a:cubicBezTo>
                  <a:lnTo>
                    <a:pt x="1585" y="30"/>
                  </a:lnTo>
                  <a:close/>
                  <a:moveTo>
                    <a:pt x="2875" y="459"/>
                  </a:moveTo>
                  <a:cubicBezTo>
                    <a:pt x="2956" y="21"/>
                    <a:pt x="2603" y="26"/>
                    <a:pt x="2275" y="30"/>
                  </a:cubicBezTo>
                  <a:cubicBezTo>
                    <a:pt x="1913" y="30"/>
                    <a:pt x="1913" y="30"/>
                    <a:pt x="1913" y="30"/>
                  </a:cubicBezTo>
                  <a:cubicBezTo>
                    <a:pt x="1484" y="1452"/>
                    <a:pt x="1484" y="1452"/>
                    <a:pt x="1484" y="1452"/>
                  </a:cubicBezTo>
                  <a:cubicBezTo>
                    <a:pt x="1777" y="1452"/>
                    <a:pt x="1777" y="1452"/>
                    <a:pt x="1777" y="1452"/>
                  </a:cubicBezTo>
                  <a:cubicBezTo>
                    <a:pt x="1945" y="890"/>
                    <a:pt x="1945" y="890"/>
                    <a:pt x="1945" y="890"/>
                  </a:cubicBezTo>
                  <a:cubicBezTo>
                    <a:pt x="2179" y="890"/>
                    <a:pt x="2179" y="890"/>
                    <a:pt x="2179" y="890"/>
                  </a:cubicBezTo>
                  <a:cubicBezTo>
                    <a:pt x="2633" y="890"/>
                    <a:pt x="2833" y="689"/>
                    <a:pt x="2875" y="459"/>
                  </a:cubicBezTo>
                  <a:moveTo>
                    <a:pt x="4866" y="30"/>
                  </a:moveTo>
                  <a:cubicBezTo>
                    <a:pt x="4400" y="30"/>
                    <a:pt x="4400" y="30"/>
                    <a:pt x="4400" y="30"/>
                  </a:cubicBezTo>
                  <a:cubicBezTo>
                    <a:pt x="3832" y="817"/>
                    <a:pt x="3694" y="1259"/>
                    <a:pt x="3694" y="1259"/>
                  </a:cubicBezTo>
                  <a:cubicBezTo>
                    <a:pt x="3749" y="759"/>
                    <a:pt x="3678" y="30"/>
                    <a:pt x="3678" y="30"/>
                  </a:cubicBezTo>
                  <a:cubicBezTo>
                    <a:pt x="3216" y="30"/>
                    <a:pt x="3216" y="30"/>
                    <a:pt x="3216" y="30"/>
                  </a:cubicBezTo>
                  <a:cubicBezTo>
                    <a:pt x="2781" y="1451"/>
                    <a:pt x="2781" y="1451"/>
                    <a:pt x="2781" y="1451"/>
                  </a:cubicBezTo>
                  <a:cubicBezTo>
                    <a:pt x="3048" y="1451"/>
                    <a:pt x="3048" y="1451"/>
                    <a:pt x="3048" y="1451"/>
                  </a:cubicBezTo>
                  <a:cubicBezTo>
                    <a:pt x="3408" y="234"/>
                    <a:pt x="3408" y="234"/>
                    <a:pt x="3408" y="234"/>
                  </a:cubicBezTo>
                  <a:cubicBezTo>
                    <a:pt x="3482" y="1451"/>
                    <a:pt x="3482" y="1451"/>
                    <a:pt x="3482" y="1451"/>
                  </a:cubicBezTo>
                  <a:cubicBezTo>
                    <a:pt x="3758" y="1451"/>
                    <a:pt x="3758" y="1451"/>
                    <a:pt x="3758" y="1451"/>
                  </a:cubicBezTo>
                  <a:cubicBezTo>
                    <a:pt x="4544" y="234"/>
                    <a:pt x="4544" y="234"/>
                    <a:pt x="4544" y="234"/>
                  </a:cubicBezTo>
                  <a:cubicBezTo>
                    <a:pt x="4183" y="1451"/>
                    <a:pt x="4183" y="1451"/>
                    <a:pt x="4183" y="1451"/>
                  </a:cubicBezTo>
                  <a:cubicBezTo>
                    <a:pt x="4512" y="1451"/>
                    <a:pt x="4512" y="1451"/>
                    <a:pt x="4512" y="1451"/>
                  </a:cubicBezTo>
                  <a:lnTo>
                    <a:pt x="4866" y="30"/>
                  </a:lnTo>
                  <a:close/>
                  <a:moveTo>
                    <a:pt x="5792" y="0"/>
                  </a:moveTo>
                  <a:cubicBezTo>
                    <a:pt x="5506" y="0"/>
                    <a:pt x="5151" y="64"/>
                    <a:pt x="4947" y="735"/>
                  </a:cubicBezTo>
                  <a:cubicBezTo>
                    <a:pt x="4777" y="1296"/>
                    <a:pt x="5191" y="1487"/>
                    <a:pt x="5478" y="1487"/>
                  </a:cubicBezTo>
                  <a:cubicBezTo>
                    <a:pt x="5667" y="1487"/>
                    <a:pt x="5935" y="1455"/>
                    <a:pt x="6015" y="1424"/>
                  </a:cubicBezTo>
                  <a:cubicBezTo>
                    <a:pt x="6217" y="706"/>
                    <a:pt x="6217" y="706"/>
                    <a:pt x="6217" y="706"/>
                  </a:cubicBezTo>
                  <a:cubicBezTo>
                    <a:pt x="5614" y="706"/>
                    <a:pt x="5614" y="706"/>
                    <a:pt x="5614" y="706"/>
                  </a:cubicBezTo>
                  <a:cubicBezTo>
                    <a:pt x="5547" y="920"/>
                    <a:pt x="5547" y="920"/>
                    <a:pt x="5547" y="920"/>
                  </a:cubicBezTo>
                  <a:cubicBezTo>
                    <a:pt x="5865" y="920"/>
                    <a:pt x="5865" y="920"/>
                    <a:pt x="5865" y="920"/>
                  </a:cubicBezTo>
                  <a:cubicBezTo>
                    <a:pt x="5766" y="1232"/>
                    <a:pt x="5766" y="1232"/>
                    <a:pt x="5766" y="1232"/>
                  </a:cubicBezTo>
                  <a:cubicBezTo>
                    <a:pt x="5766" y="1232"/>
                    <a:pt x="5779" y="1281"/>
                    <a:pt x="5540" y="1282"/>
                  </a:cubicBezTo>
                  <a:cubicBezTo>
                    <a:pt x="5238" y="1283"/>
                    <a:pt x="5155" y="1072"/>
                    <a:pt x="5254" y="727"/>
                  </a:cubicBezTo>
                  <a:cubicBezTo>
                    <a:pt x="5346" y="407"/>
                    <a:pt x="5493" y="192"/>
                    <a:pt x="5764" y="205"/>
                  </a:cubicBezTo>
                  <a:cubicBezTo>
                    <a:pt x="5947" y="214"/>
                    <a:pt x="6052" y="282"/>
                    <a:pt x="6001" y="451"/>
                  </a:cubicBezTo>
                  <a:cubicBezTo>
                    <a:pt x="5998" y="463"/>
                    <a:pt x="5996" y="477"/>
                    <a:pt x="5991" y="487"/>
                  </a:cubicBezTo>
                  <a:cubicBezTo>
                    <a:pt x="6284" y="487"/>
                    <a:pt x="6284" y="487"/>
                    <a:pt x="6284" y="487"/>
                  </a:cubicBezTo>
                  <a:cubicBezTo>
                    <a:pt x="6358" y="270"/>
                    <a:pt x="6210" y="0"/>
                    <a:pt x="5792" y="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Freeform 23"/>
            <p:cNvSpPr>
              <a:spLocks noEditPoints="1"/>
            </p:cNvSpPr>
            <p:nvPr userDrawn="1"/>
          </p:nvSpPr>
          <p:spPr bwMode="gray">
            <a:xfrm>
              <a:off x="175518" y="0"/>
              <a:ext cx="963613" cy="695325"/>
            </a:xfrm>
            <a:custGeom>
              <a:avLst/>
              <a:gdLst>
                <a:gd name="T0" fmla="*/ 607 w 607"/>
                <a:gd name="T1" fmla="*/ 136 h 438"/>
                <a:gd name="T2" fmla="*/ 511 w 607"/>
                <a:gd name="T3" fmla="*/ 136 h 438"/>
                <a:gd name="T4" fmla="*/ 511 w 607"/>
                <a:gd name="T5" fmla="*/ 0 h 438"/>
                <a:gd name="T6" fmla="*/ 607 w 607"/>
                <a:gd name="T7" fmla="*/ 0 h 438"/>
                <a:gd name="T8" fmla="*/ 607 w 607"/>
                <a:gd name="T9" fmla="*/ 136 h 438"/>
                <a:gd name="T10" fmla="*/ 607 w 607"/>
                <a:gd name="T11" fmla="*/ 302 h 438"/>
                <a:gd name="T12" fmla="*/ 511 w 607"/>
                <a:gd name="T13" fmla="*/ 302 h 438"/>
                <a:gd name="T14" fmla="*/ 511 w 607"/>
                <a:gd name="T15" fmla="*/ 438 h 438"/>
                <a:gd name="T16" fmla="*/ 607 w 607"/>
                <a:gd name="T17" fmla="*/ 438 h 438"/>
                <a:gd name="T18" fmla="*/ 607 w 607"/>
                <a:gd name="T19" fmla="*/ 302 h 438"/>
                <a:gd name="T20" fmla="*/ 96 w 607"/>
                <a:gd name="T21" fmla="*/ 0 h 438"/>
                <a:gd name="T22" fmla="*/ 0 w 607"/>
                <a:gd name="T23" fmla="*/ 0 h 438"/>
                <a:gd name="T24" fmla="*/ 0 w 607"/>
                <a:gd name="T25" fmla="*/ 136 h 438"/>
                <a:gd name="T26" fmla="*/ 96 w 607"/>
                <a:gd name="T27" fmla="*/ 136 h 438"/>
                <a:gd name="T28" fmla="*/ 96 w 607"/>
                <a:gd name="T29" fmla="*/ 0 h 438"/>
                <a:gd name="T30" fmla="*/ 96 w 607"/>
                <a:gd name="T31" fmla="*/ 302 h 438"/>
                <a:gd name="T32" fmla="*/ 0 w 607"/>
                <a:gd name="T33" fmla="*/ 302 h 438"/>
                <a:gd name="T34" fmla="*/ 0 w 607"/>
                <a:gd name="T35" fmla="*/ 438 h 438"/>
                <a:gd name="T36" fmla="*/ 96 w 607"/>
                <a:gd name="T37" fmla="*/ 438 h 438"/>
                <a:gd name="T38" fmla="*/ 96 w 607"/>
                <a:gd name="T39" fmla="*/ 302 h 438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607" h="438">
                  <a:moveTo>
                    <a:pt x="607" y="136"/>
                  </a:moveTo>
                  <a:lnTo>
                    <a:pt x="511" y="136"/>
                  </a:lnTo>
                  <a:lnTo>
                    <a:pt x="511" y="0"/>
                  </a:lnTo>
                  <a:lnTo>
                    <a:pt x="607" y="0"/>
                  </a:lnTo>
                  <a:lnTo>
                    <a:pt x="607" y="136"/>
                  </a:lnTo>
                  <a:close/>
                  <a:moveTo>
                    <a:pt x="607" y="302"/>
                  </a:moveTo>
                  <a:lnTo>
                    <a:pt x="511" y="302"/>
                  </a:lnTo>
                  <a:lnTo>
                    <a:pt x="511" y="438"/>
                  </a:lnTo>
                  <a:lnTo>
                    <a:pt x="607" y="438"/>
                  </a:lnTo>
                  <a:lnTo>
                    <a:pt x="607" y="302"/>
                  </a:lnTo>
                  <a:close/>
                  <a:moveTo>
                    <a:pt x="96" y="0"/>
                  </a:moveTo>
                  <a:lnTo>
                    <a:pt x="0" y="0"/>
                  </a:lnTo>
                  <a:lnTo>
                    <a:pt x="0" y="136"/>
                  </a:lnTo>
                  <a:lnTo>
                    <a:pt x="96" y="136"/>
                  </a:lnTo>
                  <a:lnTo>
                    <a:pt x="96" y="0"/>
                  </a:lnTo>
                  <a:close/>
                  <a:moveTo>
                    <a:pt x="96" y="302"/>
                  </a:moveTo>
                  <a:lnTo>
                    <a:pt x="0" y="302"/>
                  </a:lnTo>
                  <a:lnTo>
                    <a:pt x="0" y="438"/>
                  </a:lnTo>
                  <a:lnTo>
                    <a:pt x="96" y="438"/>
                  </a:lnTo>
                  <a:lnTo>
                    <a:pt x="96" y="302"/>
                  </a:lnTo>
                  <a:close/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 bwMode="gray">
          <a:xfrm>
            <a:off x="252047" y="1269454"/>
            <a:ext cx="4250348" cy="489585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>
              <a:defRPr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>
              <a:buClrTx/>
              <a:defRPr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>
              <a:buClrTx/>
              <a:defRPr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>
              <a:buClrTx/>
              <a:defRPr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>
              <a:buClrTx/>
              <a:defRPr baseline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>
              <a:buClrTx/>
              <a:defRPr baseline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>
              <a:buClrTx/>
              <a:defRPr baseline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>
              <a:buClrTx/>
              <a:defRPr baseline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lang="en-GB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1"/>
          </p:nvPr>
        </p:nvSpPr>
        <p:spPr bwMode="gray">
          <a:xfrm>
            <a:off x="4635744" y="1269454"/>
            <a:ext cx="4250348" cy="489585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>
              <a:defRPr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>
              <a:buClrTx/>
              <a:defRPr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>
              <a:buClrTx/>
              <a:defRPr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>
              <a:buClrTx/>
              <a:defRPr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>
              <a:buClrTx/>
              <a:defRPr baseline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>
              <a:buClrTx/>
              <a:defRPr baseline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>
              <a:buClrTx/>
              <a:defRPr baseline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>
              <a:buClrTx/>
              <a:defRPr baseline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lang="en-GB" dirty="0"/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2"/>
          </p:nvPr>
        </p:nvSpPr>
        <p:spPr bwMode="gray">
          <a:xfrm>
            <a:off x="4638469" y="188640"/>
            <a:ext cx="4254010" cy="576262"/>
          </a:xfrm>
        </p:spPr>
        <p:txBody>
          <a:bodyPr/>
          <a:lstStyle>
            <a:lvl1pPr algn="r">
              <a:defRPr b="0" i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algn="r">
              <a:defRPr b="0" i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algn="r">
              <a:buClrTx/>
              <a:defRPr b="0" i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algn="r">
              <a:buClrTx/>
              <a:defRPr b="0" i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algn="r">
              <a:buClrTx/>
              <a:defRPr b="0" i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algn="r">
              <a:buClrTx/>
              <a:defRPr b="0" i="1" baseline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algn="r">
              <a:buClrTx/>
              <a:defRPr b="0" i="1" baseline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algn="r">
              <a:buClrTx/>
              <a:defRPr b="0" i="1" baseline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algn="r">
              <a:buClrTx/>
              <a:defRPr b="0" i="1" baseline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71106720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 bwMode="gray"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5491555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/>
          </p:nvPr>
        </p:nvSpPr>
        <p:spPr bwMode="gray">
          <a:xfrm>
            <a:off x="251521" y="1268760"/>
            <a:ext cx="4254538" cy="4896544"/>
          </a:xfrm>
        </p:spPr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lang="en-GB" dirty="0"/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1"/>
          </p:nvPr>
        </p:nvSpPr>
        <p:spPr bwMode="gray">
          <a:xfrm>
            <a:off x="4637416" y="1268760"/>
            <a:ext cx="4254538" cy="4896544"/>
          </a:xfrm>
        </p:spPr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13467853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Fou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/>
          </p:nvPr>
        </p:nvSpPr>
        <p:spPr bwMode="gray">
          <a:xfrm>
            <a:off x="251521" y="1268760"/>
            <a:ext cx="4254538" cy="2376140"/>
          </a:xfrm>
        </p:spPr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lang="en-GB" dirty="0"/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1"/>
          </p:nvPr>
        </p:nvSpPr>
        <p:spPr bwMode="gray">
          <a:xfrm>
            <a:off x="4637416" y="1268760"/>
            <a:ext cx="4254538" cy="2376140"/>
          </a:xfrm>
        </p:spPr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lang="en-GB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 bwMode="gray">
          <a:xfrm>
            <a:off x="251521" y="3789363"/>
            <a:ext cx="4254538" cy="2376140"/>
          </a:xfrm>
        </p:spPr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lang="en-GB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3"/>
          </p:nvPr>
        </p:nvSpPr>
        <p:spPr bwMode="gray">
          <a:xfrm>
            <a:off x="4637416" y="3789363"/>
            <a:ext cx="4254538" cy="2376140"/>
          </a:xfrm>
        </p:spPr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86591546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Two Charts On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1"/>
          </p:nvPr>
        </p:nvSpPr>
        <p:spPr bwMode="gray">
          <a:xfrm>
            <a:off x="4637416" y="1268760"/>
            <a:ext cx="4254538" cy="4896544"/>
          </a:xfrm>
        </p:spPr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lang="en-GB" dirty="0"/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2"/>
          </p:nvPr>
        </p:nvSpPr>
        <p:spPr bwMode="gray">
          <a:xfrm>
            <a:off x="252048" y="1268421"/>
            <a:ext cx="4254012" cy="2376487"/>
          </a:xfrm>
        </p:spPr>
        <p:txBody>
          <a:bodyPr anchor="ctr"/>
          <a:lstStyle>
            <a:lvl1pPr algn="ctr">
              <a:defRPr/>
            </a:lvl1pPr>
          </a:lstStyle>
          <a:p>
            <a:pPr lvl="0"/>
            <a:endParaRPr lang="en-GB" noProof="0" dirty="0"/>
          </a:p>
        </p:txBody>
      </p:sp>
      <p:sp>
        <p:nvSpPr>
          <p:cNvPr id="10" name="Chart Placeholder 7"/>
          <p:cNvSpPr>
            <a:spLocks noGrp="1"/>
          </p:cNvSpPr>
          <p:nvPr>
            <p:ph type="chart" sz="quarter" idx="13"/>
          </p:nvPr>
        </p:nvSpPr>
        <p:spPr bwMode="gray">
          <a:xfrm>
            <a:off x="252048" y="3789375"/>
            <a:ext cx="4254012" cy="2376487"/>
          </a:xfrm>
        </p:spPr>
        <p:txBody>
          <a:bodyPr anchor="ctr"/>
          <a:lstStyle>
            <a:lvl1pPr algn="ctr">
              <a:defRPr/>
            </a:lvl1pPr>
          </a:lstStyle>
          <a:p>
            <a:pPr lvl="0"/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43179534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Two Tables On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1"/>
          </p:nvPr>
        </p:nvSpPr>
        <p:spPr bwMode="gray">
          <a:xfrm>
            <a:off x="4637416" y="1268760"/>
            <a:ext cx="4254538" cy="4896544"/>
          </a:xfrm>
        </p:spPr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lang="en-GB" dirty="0"/>
          </a:p>
        </p:txBody>
      </p:sp>
      <p:sp>
        <p:nvSpPr>
          <p:cNvPr id="11" name="Table Placeholder 10"/>
          <p:cNvSpPr>
            <a:spLocks noGrp="1"/>
          </p:cNvSpPr>
          <p:nvPr>
            <p:ph type="tbl" sz="quarter" idx="12"/>
          </p:nvPr>
        </p:nvSpPr>
        <p:spPr bwMode="gray">
          <a:xfrm>
            <a:off x="252048" y="1268421"/>
            <a:ext cx="4254012" cy="2376487"/>
          </a:xfrm>
        </p:spPr>
        <p:txBody>
          <a:bodyPr anchor="ctr"/>
          <a:lstStyle>
            <a:lvl1pPr algn="ctr">
              <a:defRPr/>
            </a:lvl1pPr>
          </a:lstStyle>
          <a:p>
            <a:pPr lvl="0"/>
            <a:endParaRPr lang="en-GB" noProof="0" dirty="0"/>
          </a:p>
        </p:txBody>
      </p:sp>
      <p:sp>
        <p:nvSpPr>
          <p:cNvPr id="12" name="Table Placeholder 10"/>
          <p:cNvSpPr>
            <a:spLocks noGrp="1"/>
          </p:cNvSpPr>
          <p:nvPr>
            <p:ph type="tbl" sz="quarter" idx="13"/>
          </p:nvPr>
        </p:nvSpPr>
        <p:spPr bwMode="gray">
          <a:xfrm>
            <a:off x="252048" y="3789375"/>
            <a:ext cx="4254012" cy="2376487"/>
          </a:xfrm>
        </p:spPr>
        <p:txBody>
          <a:bodyPr anchor="ctr"/>
          <a:lstStyle>
            <a:lvl1pPr algn="ctr">
              <a:defRPr/>
            </a:lvl1pPr>
          </a:lstStyle>
          <a:p>
            <a:pPr lvl="0"/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236743298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Rows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/>
          </p:nvPr>
        </p:nvSpPr>
        <p:spPr bwMode="gray">
          <a:xfrm>
            <a:off x="251520" y="1268760"/>
            <a:ext cx="8640960" cy="2376140"/>
          </a:xfrm>
        </p:spPr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lang="en-GB" dirty="0"/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1"/>
          </p:nvPr>
        </p:nvSpPr>
        <p:spPr bwMode="gray">
          <a:xfrm>
            <a:off x="251520" y="3789710"/>
            <a:ext cx="8640960" cy="2376140"/>
          </a:xfrm>
        </p:spPr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50390173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One Chart One Row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1"/>
          </p:nvPr>
        </p:nvSpPr>
        <p:spPr bwMode="gray">
          <a:xfrm>
            <a:off x="251520" y="3789710"/>
            <a:ext cx="8640960" cy="2376140"/>
          </a:xfrm>
        </p:spPr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lang="en-GB" dirty="0"/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2"/>
          </p:nvPr>
        </p:nvSpPr>
        <p:spPr bwMode="gray">
          <a:xfrm>
            <a:off x="251520" y="1268421"/>
            <a:ext cx="8639908" cy="2376487"/>
          </a:xfrm>
        </p:spPr>
        <p:txBody>
          <a:bodyPr anchor="ctr"/>
          <a:lstStyle>
            <a:lvl1pPr algn="ctr">
              <a:defRPr/>
            </a:lvl1pPr>
          </a:lstStyle>
          <a:p>
            <a:pPr lvl="0"/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975265583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8954508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114151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pPr lvl="0"/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 bwMode="gray"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86074322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Four Chevr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20"/>
          <p:cNvSpPr>
            <a:spLocks noGrp="1"/>
          </p:cNvSpPr>
          <p:nvPr>
            <p:ph type="body" sz="quarter" idx="27"/>
          </p:nvPr>
        </p:nvSpPr>
        <p:spPr bwMode="gray">
          <a:xfrm>
            <a:off x="2445735" y="1268428"/>
            <a:ext cx="2060331" cy="576411"/>
          </a:xfrm>
          <a:prstGeom prst="chevron">
            <a:avLst>
              <a:gd name="adj" fmla="val 34136"/>
            </a:avLst>
          </a:prstGeom>
          <a:gradFill>
            <a:gsLst>
              <a:gs pos="0">
                <a:srgbClr val="80BEC9"/>
              </a:gs>
              <a:gs pos="100000">
                <a:srgbClr val="409DAD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anchor="ctr" anchorCtr="1"/>
          <a:lstStyle>
            <a:lvl1pPr marL="0" algn="ctr" defTabSz="914400" rtl="0" eaLnBrk="1" latinLnBrk="0" hangingPunct="1">
              <a:defRPr lang="en-US" sz="1000" b="1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5pPr>
              <a:defRPr/>
            </a:lvl5pPr>
            <a:lvl6pPr>
              <a:defRPr baseline="0"/>
            </a:lvl6pPr>
            <a:lvl7pPr>
              <a:defRPr baseline="0"/>
            </a:lvl7pPr>
            <a:lvl8pPr>
              <a:defRPr baseline="0"/>
            </a:lvl8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1" name="Text Placeholder 20"/>
          <p:cNvSpPr>
            <a:spLocks noGrp="1"/>
          </p:cNvSpPr>
          <p:nvPr>
            <p:ph type="body" sz="quarter" idx="26"/>
          </p:nvPr>
        </p:nvSpPr>
        <p:spPr bwMode="gray">
          <a:xfrm>
            <a:off x="252050" y="1268428"/>
            <a:ext cx="2060331" cy="576411"/>
          </a:xfrm>
          <a:prstGeom prst="homePlate">
            <a:avLst>
              <a:gd name="adj" fmla="val 34577"/>
            </a:avLst>
          </a:prstGeom>
          <a:gradFill>
            <a:gsLst>
              <a:gs pos="0">
                <a:srgbClr val="80BEC9"/>
              </a:gs>
              <a:gs pos="100000">
                <a:srgbClr val="409DAD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anchor="ctr" anchorCtr="1"/>
          <a:lstStyle>
            <a:lvl1pPr marL="0" algn="ctr" defTabSz="914400" rtl="0" eaLnBrk="1" latinLnBrk="0" hangingPunct="1">
              <a:defRPr lang="en-US" sz="1000" b="1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5pPr>
              <a:defRPr/>
            </a:lvl5pPr>
            <a:lvl6pPr>
              <a:defRPr baseline="0"/>
            </a:lvl6pPr>
            <a:lvl7pPr>
              <a:defRPr baseline="0"/>
            </a:lvl7pPr>
            <a:lvl8pPr>
              <a:defRPr baseline="0"/>
            </a:lvl8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3" name="Text Placeholder 20"/>
          <p:cNvSpPr>
            <a:spLocks noGrp="1"/>
          </p:cNvSpPr>
          <p:nvPr>
            <p:ph type="body" sz="quarter" idx="28"/>
          </p:nvPr>
        </p:nvSpPr>
        <p:spPr bwMode="gray">
          <a:xfrm>
            <a:off x="4637950" y="1268428"/>
            <a:ext cx="2060331" cy="576411"/>
          </a:xfrm>
          <a:prstGeom prst="chevron">
            <a:avLst>
              <a:gd name="adj" fmla="val 34136"/>
            </a:avLst>
          </a:prstGeom>
          <a:gradFill>
            <a:gsLst>
              <a:gs pos="0">
                <a:srgbClr val="80BEC9"/>
              </a:gs>
              <a:gs pos="100000">
                <a:srgbClr val="409DAD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anchor="ctr" anchorCtr="1"/>
          <a:lstStyle>
            <a:lvl1pPr marL="0" algn="ctr" defTabSz="914400" rtl="0" eaLnBrk="1" latinLnBrk="0" hangingPunct="1">
              <a:defRPr lang="en-US" sz="1000" b="1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5pPr>
              <a:defRPr/>
            </a:lvl5pPr>
            <a:lvl6pPr>
              <a:defRPr baseline="0"/>
            </a:lvl6pPr>
            <a:lvl7pPr>
              <a:defRPr baseline="0"/>
            </a:lvl7pPr>
            <a:lvl8pPr>
              <a:defRPr baseline="0"/>
            </a:lvl8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4" name="Text Placeholder 20"/>
          <p:cNvSpPr>
            <a:spLocks noGrp="1"/>
          </p:cNvSpPr>
          <p:nvPr>
            <p:ph type="body" sz="quarter" idx="29"/>
          </p:nvPr>
        </p:nvSpPr>
        <p:spPr bwMode="gray">
          <a:xfrm>
            <a:off x="6831630" y="1268428"/>
            <a:ext cx="2060331" cy="576411"/>
          </a:xfrm>
          <a:prstGeom prst="chevron">
            <a:avLst>
              <a:gd name="adj" fmla="val 34136"/>
            </a:avLst>
          </a:prstGeom>
          <a:gradFill>
            <a:gsLst>
              <a:gs pos="0">
                <a:srgbClr val="80BEC9"/>
              </a:gs>
              <a:gs pos="100000">
                <a:srgbClr val="409DAD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anchor="ctr" anchorCtr="1"/>
          <a:lstStyle>
            <a:lvl1pPr marL="0" algn="ctr" defTabSz="914400" rtl="0" eaLnBrk="1" latinLnBrk="0" hangingPunct="1">
              <a:defRPr lang="en-US" sz="1000" b="1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5pPr>
              <a:defRPr/>
            </a:lvl5pPr>
            <a:lvl6pPr>
              <a:defRPr baseline="0"/>
            </a:lvl6pPr>
            <a:lvl7pPr>
              <a:defRPr baseline="0"/>
            </a:lvl7pPr>
            <a:lvl8pPr>
              <a:defRPr baseline="0"/>
            </a:lvl8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0" name="Text Placeholder 29"/>
          <p:cNvSpPr>
            <a:spLocks noGrp="1"/>
          </p:cNvSpPr>
          <p:nvPr>
            <p:ph type="body" sz="quarter" idx="13"/>
          </p:nvPr>
        </p:nvSpPr>
        <p:spPr bwMode="gray">
          <a:xfrm>
            <a:off x="252050" y="1989138"/>
            <a:ext cx="2060331" cy="4176712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lang="en-GB" dirty="0"/>
          </a:p>
        </p:txBody>
      </p:sp>
      <p:sp>
        <p:nvSpPr>
          <p:cNvPr id="31" name="Text Placeholder 29"/>
          <p:cNvSpPr>
            <a:spLocks noGrp="1"/>
          </p:cNvSpPr>
          <p:nvPr>
            <p:ph type="body" sz="quarter" idx="14"/>
          </p:nvPr>
        </p:nvSpPr>
        <p:spPr bwMode="gray">
          <a:xfrm>
            <a:off x="2445735" y="1989138"/>
            <a:ext cx="2060331" cy="4176712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lang="en-GB" dirty="0"/>
          </a:p>
        </p:txBody>
      </p:sp>
      <p:sp>
        <p:nvSpPr>
          <p:cNvPr id="32" name="Text Placeholder 29"/>
          <p:cNvSpPr>
            <a:spLocks noGrp="1"/>
          </p:cNvSpPr>
          <p:nvPr>
            <p:ph type="body" sz="quarter" idx="15"/>
          </p:nvPr>
        </p:nvSpPr>
        <p:spPr bwMode="gray">
          <a:xfrm>
            <a:off x="4637950" y="1989138"/>
            <a:ext cx="2060331" cy="4176712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lang="en-GB" dirty="0"/>
          </a:p>
        </p:txBody>
      </p:sp>
      <p:sp>
        <p:nvSpPr>
          <p:cNvPr id="33" name="Text Placeholder 29"/>
          <p:cNvSpPr>
            <a:spLocks noGrp="1"/>
          </p:cNvSpPr>
          <p:nvPr>
            <p:ph type="body" sz="quarter" idx="16"/>
          </p:nvPr>
        </p:nvSpPr>
        <p:spPr bwMode="gray">
          <a:xfrm>
            <a:off x="6831630" y="1989138"/>
            <a:ext cx="2060331" cy="4176712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81784112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Five Chevr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20"/>
          <p:cNvSpPr>
            <a:spLocks noGrp="1"/>
          </p:cNvSpPr>
          <p:nvPr>
            <p:ph type="body" sz="quarter" idx="27"/>
          </p:nvPr>
        </p:nvSpPr>
        <p:spPr bwMode="gray">
          <a:xfrm>
            <a:off x="2013137" y="1268428"/>
            <a:ext cx="1594729" cy="576411"/>
          </a:xfrm>
          <a:prstGeom prst="chevron">
            <a:avLst>
              <a:gd name="adj" fmla="val 34136"/>
            </a:avLst>
          </a:prstGeom>
          <a:gradFill>
            <a:gsLst>
              <a:gs pos="0">
                <a:srgbClr val="80BEC9"/>
              </a:gs>
              <a:gs pos="100000">
                <a:srgbClr val="409DAD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anchor="ctr" anchorCtr="1"/>
          <a:lstStyle>
            <a:lvl1pPr marL="0" algn="ctr" defTabSz="914400" rtl="0" eaLnBrk="1" latinLnBrk="0" hangingPunct="1">
              <a:defRPr lang="en-US" sz="1000" b="1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5pPr>
              <a:defRPr/>
            </a:lvl5pPr>
            <a:lvl6pPr>
              <a:defRPr baseline="0"/>
            </a:lvl6pPr>
            <a:lvl7pPr>
              <a:defRPr baseline="0"/>
            </a:lvl7pPr>
            <a:lvl8pPr>
              <a:defRPr baseline="0"/>
            </a:lvl8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5" name="Text Placeholder 20"/>
          <p:cNvSpPr>
            <a:spLocks noGrp="1"/>
          </p:cNvSpPr>
          <p:nvPr>
            <p:ph type="body" sz="quarter" idx="26"/>
          </p:nvPr>
        </p:nvSpPr>
        <p:spPr bwMode="gray">
          <a:xfrm>
            <a:off x="252053" y="1268428"/>
            <a:ext cx="1594729" cy="576411"/>
          </a:xfrm>
          <a:prstGeom prst="homePlate">
            <a:avLst>
              <a:gd name="adj" fmla="val 34577"/>
            </a:avLst>
          </a:prstGeom>
          <a:gradFill>
            <a:gsLst>
              <a:gs pos="0">
                <a:srgbClr val="80BEC9"/>
              </a:gs>
              <a:gs pos="100000">
                <a:srgbClr val="409DAD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anchor="ctr" anchorCtr="1"/>
          <a:lstStyle>
            <a:lvl1pPr marL="0" algn="ctr" defTabSz="914400" rtl="0" eaLnBrk="1" latinLnBrk="0" hangingPunct="1">
              <a:defRPr lang="en-US" sz="1000" b="1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5pPr>
              <a:defRPr/>
            </a:lvl5pPr>
            <a:lvl6pPr>
              <a:defRPr baseline="0"/>
            </a:lvl6pPr>
            <a:lvl7pPr>
              <a:defRPr baseline="0"/>
            </a:lvl7pPr>
            <a:lvl8pPr>
              <a:defRPr baseline="0"/>
            </a:lvl8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6" name="Text Placeholder 20"/>
          <p:cNvSpPr>
            <a:spLocks noGrp="1"/>
          </p:cNvSpPr>
          <p:nvPr>
            <p:ph type="body" sz="quarter" idx="28"/>
          </p:nvPr>
        </p:nvSpPr>
        <p:spPr bwMode="gray">
          <a:xfrm>
            <a:off x="3774220" y="1268428"/>
            <a:ext cx="1594729" cy="576411"/>
          </a:xfrm>
          <a:prstGeom prst="chevron">
            <a:avLst>
              <a:gd name="adj" fmla="val 34136"/>
            </a:avLst>
          </a:prstGeom>
          <a:gradFill>
            <a:gsLst>
              <a:gs pos="0">
                <a:srgbClr val="80BEC9"/>
              </a:gs>
              <a:gs pos="100000">
                <a:srgbClr val="409DAD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anchor="ctr" anchorCtr="1"/>
          <a:lstStyle>
            <a:lvl1pPr marL="0" algn="ctr" defTabSz="914400" rtl="0" eaLnBrk="1" latinLnBrk="0" hangingPunct="1">
              <a:defRPr lang="en-US" sz="1000" b="1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5pPr>
              <a:defRPr/>
            </a:lvl5pPr>
            <a:lvl6pPr>
              <a:defRPr baseline="0"/>
            </a:lvl6pPr>
            <a:lvl7pPr>
              <a:defRPr baseline="0"/>
            </a:lvl7pPr>
            <a:lvl8pPr>
              <a:defRPr baseline="0"/>
            </a:lvl8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7" name="Text Placeholder 20"/>
          <p:cNvSpPr>
            <a:spLocks noGrp="1"/>
          </p:cNvSpPr>
          <p:nvPr>
            <p:ph type="body" sz="quarter" idx="29"/>
          </p:nvPr>
        </p:nvSpPr>
        <p:spPr bwMode="gray">
          <a:xfrm>
            <a:off x="5569041" y="1268428"/>
            <a:ext cx="1594729" cy="576411"/>
          </a:xfrm>
          <a:prstGeom prst="chevron">
            <a:avLst>
              <a:gd name="adj" fmla="val 34136"/>
            </a:avLst>
          </a:prstGeom>
          <a:gradFill>
            <a:gsLst>
              <a:gs pos="0">
                <a:srgbClr val="80BEC9"/>
              </a:gs>
              <a:gs pos="100000">
                <a:srgbClr val="409DAD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anchor="ctr" anchorCtr="1"/>
          <a:lstStyle>
            <a:lvl1pPr marL="0" algn="ctr" defTabSz="914400" rtl="0" eaLnBrk="1" latinLnBrk="0" hangingPunct="1">
              <a:defRPr lang="en-US" sz="1000" b="1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5pPr>
              <a:defRPr/>
            </a:lvl5pPr>
            <a:lvl6pPr>
              <a:defRPr baseline="0"/>
            </a:lvl6pPr>
            <a:lvl7pPr>
              <a:defRPr baseline="0"/>
            </a:lvl7pPr>
            <a:lvl8pPr>
              <a:defRPr baseline="0"/>
            </a:lvl8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9" name="Text Placeholder 20"/>
          <p:cNvSpPr>
            <a:spLocks noGrp="1"/>
          </p:cNvSpPr>
          <p:nvPr>
            <p:ph type="body" sz="quarter" idx="30"/>
          </p:nvPr>
        </p:nvSpPr>
        <p:spPr bwMode="gray">
          <a:xfrm>
            <a:off x="7297232" y="1268428"/>
            <a:ext cx="1594729" cy="576411"/>
          </a:xfrm>
          <a:prstGeom prst="chevron">
            <a:avLst>
              <a:gd name="adj" fmla="val 34136"/>
            </a:avLst>
          </a:prstGeom>
          <a:gradFill>
            <a:gsLst>
              <a:gs pos="0">
                <a:srgbClr val="80BEC9"/>
              </a:gs>
              <a:gs pos="100000">
                <a:srgbClr val="409DAD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anchor="ctr" anchorCtr="1"/>
          <a:lstStyle>
            <a:lvl1pPr marL="0" algn="ctr" defTabSz="914400" rtl="0" eaLnBrk="1" latinLnBrk="0" hangingPunct="1">
              <a:defRPr lang="en-US" sz="1000" b="1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5pPr>
              <a:defRPr/>
            </a:lvl5pPr>
            <a:lvl6pPr>
              <a:defRPr baseline="0"/>
            </a:lvl6pPr>
            <a:lvl7pPr>
              <a:defRPr baseline="0"/>
            </a:lvl7pPr>
            <a:lvl8pPr>
              <a:defRPr baseline="0"/>
            </a:lvl8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26" name="Text Placeholder 29"/>
          <p:cNvSpPr>
            <a:spLocks noGrp="1"/>
          </p:cNvSpPr>
          <p:nvPr>
            <p:ph type="body" sz="quarter" idx="13"/>
          </p:nvPr>
        </p:nvSpPr>
        <p:spPr bwMode="gray">
          <a:xfrm>
            <a:off x="252046" y="1989138"/>
            <a:ext cx="1595575" cy="4176712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lang="en-GB" dirty="0"/>
          </a:p>
        </p:txBody>
      </p:sp>
      <p:sp>
        <p:nvSpPr>
          <p:cNvPr id="27" name="Text Placeholder 29"/>
          <p:cNvSpPr>
            <a:spLocks noGrp="1"/>
          </p:cNvSpPr>
          <p:nvPr>
            <p:ph type="body" sz="quarter" idx="14"/>
          </p:nvPr>
        </p:nvSpPr>
        <p:spPr bwMode="gray">
          <a:xfrm>
            <a:off x="2013129" y="1989138"/>
            <a:ext cx="1595575" cy="4176712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lang="en-GB" dirty="0"/>
          </a:p>
        </p:txBody>
      </p:sp>
      <p:sp>
        <p:nvSpPr>
          <p:cNvPr id="28" name="Text Placeholder 29"/>
          <p:cNvSpPr>
            <a:spLocks noGrp="1"/>
          </p:cNvSpPr>
          <p:nvPr>
            <p:ph type="body" sz="quarter" idx="15"/>
          </p:nvPr>
        </p:nvSpPr>
        <p:spPr bwMode="gray">
          <a:xfrm>
            <a:off x="3774213" y="1989138"/>
            <a:ext cx="1595575" cy="4176712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lang="en-GB" dirty="0"/>
          </a:p>
        </p:txBody>
      </p:sp>
      <p:sp>
        <p:nvSpPr>
          <p:cNvPr id="30" name="Text Placeholder 29"/>
          <p:cNvSpPr>
            <a:spLocks noGrp="1"/>
          </p:cNvSpPr>
          <p:nvPr>
            <p:ph type="body" sz="quarter" idx="16"/>
          </p:nvPr>
        </p:nvSpPr>
        <p:spPr bwMode="gray">
          <a:xfrm>
            <a:off x="5535297" y="1989138"/>
            <a:ext cx="1595575" cy="4176712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lang="en-GB" dirty="0"/>
          </a:p>
        </p:txBody>
      </p:sp>
      <p:sp>
        <p:nvSpPr>
          <p:cNvPr id="37" name="Text Placeholder 29"/>
          <p:cNvSpPr>
            <a:spLocks noGrp="1"/>
          </p:cNvSpPr>
          <p:nvPr>
            <p:ph type="body" sz="quarter" idx="17"/>
          </p:nvPr>
        </p:nvSpPr>
        <p:spPr bwMode="gray">
          <a:xfrm>
            <a:off x="7296381" y="1989138"/>
            <a:ext cx="1595575" cy="4176712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65808570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ands and driv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AutoShape 20"/>
          <p:cNvSpPr>
            <a:spLocks noChangeArrowheads="1"/>
          </p:cNvSpPr>
          <p:nvPr userDrawn="1"/>
        </p:nvSpPr>
        <p:spPr bwMode="gray">
          <a:xfrm rot="19080000" flipH="1">
            <a:off x="4743450" y="2497138"/>
            <a:ext cx="1497013" cy="381000"/>
          </a:xfrm>
          <a:prstGeom prst="rightArrow">
            <a:avLst>
              <a:gd name="adj1" fmla="val 63333"/>
              <a:gd name="adj2" fmla="val 49588"/>
            </a:avLst>
          </a:prstGeom>
          <a:gradFill rotWithShape="1">
            <a:gsLst>
              <a:gs pos="0">
                <a:srgbClr val="DCDDDD"/>
              </a:gs>
              <a:gs pos="100000">
                <a:srgbClr val="97989A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10800000" wrap="none" anchor="ctr"/>
          <a:lstStyle>
            <a:lvl1pPr eaLnBrk="0" hangingPunct="0">
              <a:spcBef>
                <a:spcPct val="40000"/>
              </a:spcBef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1pPr>
            <a:lvl2pPr marL="742950" indent="-285750" eaLnBrk="0" hangingPunct="0">
              <a:spcBef>
                <a:spcPct val="40000"/>
              </a:spcBef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2pPr>
            <a:lvl3pPr marL="1143000" indent="-228600" eaLnBrk="0" hangingPunct="0">
              <a:spcBef>
                <a:spcPct val="40000"/>
              </a:spcBef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3pPr>
            <a:lvl4pPr marL="1600200" indent="-228600" eaLnBrk="0" hangingPunct="0">
              <a:spcBef>
                <a:spcPct val="40000"/>
              </a:spcBef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4pPr>
            <a:lvl5pPr marL="2057400" indent="-228600" eaLnBrk="0" hangingPunct="0">
              <a:spcBef>
                <a:spcPct val="40000"/>
              </a:spcBef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5pPr>
            <a:lvl6pPr marL="2514600" indent="-228600" eaLnBrk="0" fontAlgn="base" hangingPunct="0">
              <a:spcBef>
                <a:spcPct val="40000"/>
              </a:spcBef>
              <a:spcAft>
                <a:spcPct val="0"/>
              </a:spcAft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6pPr>
            <a:lvl7pPr marL="2971800" indent="-228600" eaLnBrk="0" fontAlgn="base" hangingPunct="0">
              <a:spcBef>
                <a:spcPct val="40000"/>
              </a:spcBef>
              <a:spcAft>
                <a:spcPct val="0"/>
              </a:spcAft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7pPr>
            <a:lvl8pPr marL="3429000" indent="-228600" eaLnBrk="0" fontAlgn="base" hangingPunct="0">
              <a:spcBef>
                <a:spcPct val="40000"/>
              </a:spcBef>
              <a:spcAft>
                <a:spcPct val="0"/>
              </a:spcAft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8pPr>
            <a:lvl9pPr marL="3886200" indent="-228600" eaLnBrk="0" fontAlgn="base" hangingPunct="0">
              <a:spcBef>
                <a:spcPct val="40000"/>
              </a:spcBef>
              <a:spcAft>
                <a:spcPct val="0"/>
              </a:spcAft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CA" altLang="x-none" sz="1400" b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3" name="AutoShape 17"/>
          <p:cNvSpPr>
            <a:spLocks noChangeArrowheads="1"/>
          </p:cNvSpPr>
          <p:nvPr userDrawn="1"/>
        </p:nvSpPr>
        <p:spPr bwMode="gray">
          <a:xfrm rot="2520000" flipH="1">
            <a:off x="4743450" y="4564063"/>
            <a:ext cx="1497013" cy="381000"/>
          </a:xfrm>
          <a:prstGeom prst="rightArrow">
            <a:avLst>
              <a:gd name="adj1" fmla="val 63333"/>
              <a:gd name="adj2" fmla="val 49588"/>
            </a:avLst>
          </a:prstGeom>
          <a:gradFill rotWithShape="1">
            <a:gsLst>
              <a:gs pos="0">
                <a:srgbClr val="DCDDDD"/>
              </a:gs>
              <a:gs pos="100000">
                <a:srgbClr val="97989A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10800000" wrap="none" anchor="ctr"/>
          <a:lstStyle>
            <a:lvl1pPr eaLnBrk="0" hangingPunct="0">
              <a:spcBef>
                <a:spcPct val="40000"/>
              </a:spcBef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1pPr>
            <a:lvl2pPr marL="742950" indent="-285750" eaLnBrk="0" hangingPunct="0">
              <a:spcBef>
                <a:spcPct val="40000"/>
              </a:spcBef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2pPr>
            <a:lvl3pPr marL="1143000" indent="-228600" eaLnBrk="0" hangingPunct="0">
              <a:spcBef>
                <a:spcPct val="40000"/>
              </a:spcBef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3pPr>
            <a:lvl4pPr marL="1600200" indent="-228600" eaLnBrk="0" hangingPunct="0">
              <a:spcBef>
                <a:spcPct val="40000"/>
              </a:spcBef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4pPr>
            <a:lvl5pPr marL="2057400" indent="-228600" eaLnBrk="0" hangingPunct="0">
              <a:spcBef>
                <a:spcPct val="40000"/>
              </a:spcBef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5pPr>
            <a:lvl6pPr marL="2514600" indent="-228600" eaLnBrk="0" fontAlgn="base" hangingPunct="0">
              <a:spcBef>
                <a:spcPct val="40000"/>
              </a:spcBef>
              <a:spcAft>
                <a:spcPct val="0"/>
              </a:spcAft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6pPr>
            <a:lvl7pPr marL="2971800" indent="-228600" eaLnBrk="0" fontAlgn="base" hangingPunct="0">
              <a:spcBef>
                <a:spcPct val="40000"/>
              </a:spcBef>
              <a:spcAft>
                <a:spcPct val="0"/>
              </a:spcAft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7pPr>
            <a:lvl8pPr marL="3429000" indent="-228600" eaLnBrk="0" fontAlgn="base" hangingPunct="0">
              <a:spcBef>
                <a:spcPct val="40000"/>
              </a:spcBef>
              <a:spcAft>
                <a:spcPct val="0"/>
              </a:spcAft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8pPr>
            <a:lvl9pPr marL="3886200" indent="-228600" eaLnBrk="0" fontAlgn="base" hangingPunct="0">
              <a:spcBef>
                <a:spcPct val="40000"/>
              </a:spcBef>
              <a:spcAft>
                <a:spcPct val="0"/>
              </a:spcAft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CA" altLang="x-none" sz="1800" b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4" name="AutoShape 20"/>
          <p:cNvSpPr>
            <a:spLocks noChangeArrowheads="1"/>
          </p:cNvSpPr>
          <p:nvPr userDrawn="1"/>
        </p:nvSpPr>
        <p:spPr bwMode="gray">
          <a:xfrm rot="2520000">
            <a:off x="2901950" y="2497138"/>
            <a:ext cx="1497013" cy="381000"/>
          </a:xfrm>
          <a:prstGeom prst="rightArrow">
            <a:avLst>
              <a:gd name="adj1" fmla="val 63333"/>
              <a:gd name="adj2" fmla="val 49588"/>
            </a:avLst>
          </a:prstGeom>
          <a:gradFill rotWithShape="1">
            <a:gsLst>
              <a:gs pos="0">
                <a:srgbClr val="DCDDDD"/>
              </a:gs>
              <a:gs pos="100000">
                <a:srgbClr val="97989A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10800000" wrap="none" anchor="ctr"/>
          <a:lstStyle>
            <a:lvl1pPr eaLnBrk="0" hangingPunct="0">
              <a:spcBef>
                <a:spcPct val="40000"/>
              </a:spcBef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1pPr>
            <a:lvl2pPr marL="742950" indent="-285750" eaLnBrk="0" hangingPunct="0">
              <a:spcBef>
                <a:spcPct val="40000"/>
              </a:spcBef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2pPr>
            <a:lvl3pPr marL="1143000" indent="-228600" eaLnBrk="0" hangingPunct="0">
              <a:spcBef>
                <a:spcPct val="40000"/>
              </a:spcBef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3pPr>
            <a:lvl4pPr marL="1600200" indent="-228600" eaLnBrk="0" hangingPunct="0">
              <a:spcBef>
                <a:spcPct val="40000"/>
              </a:spcBef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4pPr>
            <a:lvl5pPr marL="2057400" indent="-228600" eaLnBrk="0" hangingPunct="0">
              <a:spcBef>
                <a:spcPct val="40000"/>
              </a:spcBef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5pPr>
            <a:lvl6pPr marL="2514600" indent="-228600" eaLnBrk="0" fontAlgn="base" hangingPunct="0">
              <a:spcBef>
                <a:spcPct val="40000"/>
              </a:spcBef>
              <a:spcAft>
                <a:spcPct val="0"/>
              </a:spcAft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6pPr>
            <a:lvl7pPr marL="2971800" indent="-228600" eaLnBrk="0" fontAlgn="base" hangingPunct="0">
              <a:spcBef>
                <a:spcPct val="40000"/>
              </a:spcBef>
              <a:spcAft>
                <a:spcPct val="0"/>
              </a:spcAft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7pPr>
            <a:lvl8pPr marL="3429000" indent="-228600" eaLnBrk="0" fontAlgn="base" hangingPunct="0">
              <a:spcBef>
                <a:spcPct val="40000"/>
              </a:spcBef>
              <a:spcAft>
                <a:spcPct val="0"/>
              </a:spcAft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8pPr>
            <a:lvl9pPr marL="3886200" indent="-228600" eaLnBrk="0" fontAlgn="base" hangingPunct="0">
              <a:spcBef>
                <a:spcPct val="40000"/>
              </a:spcBef>
              <a:spcAft>
                <a:spcPct val="0"/>
              </a:spcAft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CA" altLang="x-none" sz="1400" b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5" name="AutoShape 17"/>
          <p:cNvSpPr>
            <a:spLocks noChangeArrowheads="1"/>
          </p:cNvSpPr>
          <p:nvPr userDrawn="1"/>
        </p:nvSpPr>
        <p:spPr bwMode="gray">
          <a:xfrm rot="19080000">
            <a:off x="2901950" y="4564063"/>
            <a:ext cx="1497013" cy="381000"/>
          </a:xfrm>
          <a:prstGeom prst="rightArrow">
            <a:avLst>
              <a:gd name="adj1" fmla="val 63333"/>
              <a:gd name="adj2" fmla="val 49588"/>
            </a:avLst>
          </a:prstGeom>
          <a:gradFill rotWithShape="1">
            <a:gsLst>
              <a:gs pos="0">
                <a:srgbClr val="DCDDDD"/>
              </a:gs>
              <a:gs pos="100000">
                <a:srgbClr val="97989A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10800000" wrap="none" anchor="ctr"/>
          <a:lstStyle>
            <a:lvl1pPr eaLnBrk="0" hangingPunct="0">
              <a:spcBef>
                <a:spcPct val="40000"/>
              </a:spcBef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1pPr>
            <a:lvl2pPr marL="742950" indent="-285750" eaLnBrk="0" hangingPunct="0">
              <a:spcBef>
                <a:spcPct val="40000"/>
              </a:spcBef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2pPr>
            <a:lvl3pPr marL="1143000" indent="-228600" eaLnBrk="0" hangingPunct="0">
              <a:spcBef>
                <a:spcPct val="40000"/>
              </a:spcBef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3pPr>
            <a:lvl4pPr marL="1600200" indent="-228600" eaLnBrk="0" hangingPunct="0">
              <a:spcBef>
                <a:spcPct val="40000"/>
              </a:spcBef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4pPr>
            <a:lvl5pPr marL="2057400" indent="-228600" eaLnBrk="0" hangingPunct="0">
              <a:spcBef>
                <a:spcPct val="40000"/>
              </a:spcBef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5pPr>
            <a:lvl6pPr marL="2514600" indent="-228600" eaLnBrk="0" fontAlgn="base" hangingPunct="0">
              <a:spcBef>
                <a:spcPct val="40000"/>
              </a:spcBef>
              <a:spcAft>
                <a:spcPct val="0"/>
              </a:spcAft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6pPr>
            <a:lvl7pPr marL="2971800" indent="-228600" eaLnBrk="0" fontAlgn="base" hangingPunct="0">
              <a:spcBef>
                <a:spcPct val="40000"/>
              </a:spcBef>
              <a:spcAft>
                <a:spcPct val="0"/>
              </a:spcAft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7pPr>
            <a:lvl8pPr marL="3429000" indent="-228600" eaLnBrk="0" fontAlgn="base" hangingPunct="0">
              <a:spcBef>
                <a:spcPct val="40000"/>
              </a:spcBef>
              <a:spcAft>
                <a:spcPct val="0"/>
              </a:spcAft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8pPr>
            <a:lvl9pPr marL="3886200" indent="-228600" eaLnBrk="0" fontAlgn="base" hangingPunct="0">
              <a:spcBef>
                <a:spcPct val="40000"/>
              </a:spcBef>
              <a:spcAft>
                <a:spcPct val="0"/>
              </a:spcAft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CA" altLang="x-none" sz="1800" b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25" name="Text Placeholder 10"/>
          <p:cNvSpPr>
            <a:spLocks noGrp="1"/>
          </p:cNvSpPr>
          <p:nvPr>
            <p:ph type="body" sz="quarter" idx="21"/>
          </p:nvPr>
        </p:nvSpPr>
        <p:spPr bwMode="gray">
          <a:xfrm>
            <a:off x="4019828" y="3395663"/>
            <a:ext cx="1093292" cy="622800"/>
          </a:xfrm>
          <a:prstGeom prst="ellipse">
            <a:avLst/>
          </a:prstGeom>
          <a:solidFill>
            <a:srgbClr val="AA5CAA"/>
          </a:solidFill>
          <a:ln>
            <a:noFill/>
          </a:ln>
        </p:spPr>
        <p:txBody>
          <a:bodyPr lIns="54000" tIns="54000" rIns="54000" bIns="54000" anchor="ctr" anchorCtr="1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Text</a:t>
            </a:r>
            <a:endParaRPr lang="en-GB" dirty="0"/>
          </a:p>
        </p:txBody>
      </p:sp>
      <p:sp>
        <p:nvSpPr>
          <p:cNvPr id="29" name="Text Placeholder 20"/>
          <p:cNvSpPr>
            <a:spLocks noGrp="1"/>
          </p:cNvSpPr>
          <p:nvPr>
            <p:ph type="body" sz="quarter" idx="22"/>
          </p:nvPr>
        </p:nvSpPr>
        <p:spPr bwMode="gray">
          <a:xfrm>
            <a:off x="252051" y="1700213"/>
            <a:ext cx="3323022" cy="1944688"/>
          </a:xfrm>
          <a:solidFill>
            <a:schemeClr val="bg1"/>
          </a:solidFill>
          <a:ln w="6350">
            <a:solidFill>
              <a:srgbClr val="007C92"/>
            </a:solidFill>
          </a:ln>
        </p:spPr>
        <p:txBody>
          <a:bodyPr lIns="54000" tIns="54000" rIns="54000" bIns="54000"/>
          <a:lstStyle>
            <a:lvl5pPr>
              <a:defRPr/>
            </a:lvl5pPr>
            <a:lvl6pPr>
              <a:defRPr baseline="0"/>
            </a:lvl6pPr>
            <a:lvl7pPr>
              <a:defRPr baseline="0"/>
            </a:lvl7pPr>
            <a:lvl8pPr>
              <a:defRPr baseline="0"/>
            </a:lvl8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  <a:endParaRPr lang="en-GB" dirty="0"/>
          </a:p>
        </p:txBody>
      </p:sp>
      <p:sp>
        <p:nvSpPr>
          <p:cNvPr id="30" name="Text Placeholder 20"/>
          <p:cNvSpPr>
            <a:spLocks noGrp="1"/>
          </p:cNvSpPr>
          <p:nvPr>
            <p:ph type="body" sz="quarter" idx="23"/>
          </p:nvPr>
        </p:nvSpPr>
        <p:spPr bwMode="gray">
          <a:xfrm>
            <a:off x="252051" y="4219575"/>
            <a:ext cx="3323022" cy="1944688"/>
          </a:xfrm>
          <a:solidFill>
            <a:schemeClr val="bg1"/>
          </a:solidFill>
          <a:ln w="6350">
            <a:solidFill>
              <a:srgbClr val="007C92"/>
            </a:solidFill>
          </a:ln>
        </p:spPr>
        <p:txBody>
          <a:bodyPr lIns="54000" tIns="54000" rIns="54000" bIns="54000"/>
          <a:lstStyle>
            <a:lvl5pPr>
              <a:defRPr/>
            </a:lvl5pPr>
            <a:lvl6pPr>
              <a:defRPr baseline="0"/>
            </a:lvl6pPr>
            <a:lvl7pPr>
              <a:defRPr baseline="0"/>
            </a:lvl7pPr>
            <a:lvl8pPr>
              <a:defRPr baseline="0"/>
            </a:lvl8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  <a:endParaRPr lang="en-GB" dirty="0"/>
          </a:p>
        </p:txBody>
      </p:sp>
      <p:sp>
        <p:nvSpPr>
          <p:cNvPr id="31" name="Text Placeholder 20"/>
          <p:cNvSpPr>
            <a:spLocks noGrp="1"/>
          </p:cNvSpPr>
          <p:nvPr>
            <p:ph type="body" sz="quarter" idx="24"/>
          </p:nvPr>
        </p:nvSpPr>
        <p:spPr bwMode="gray">
          <a:xfrm>
            <a:off x="5568932" y="1700213"/>
            <a:ext cx="3323022" cy="1944688"/>
          </a:xfrm>
          <a:solidFill>
            <a:schemeClr val="bg1"/>
          </a:solidFill>
          <a:ln w="6350">
            <a:solidFill>
              <a:srgbClr val="007C92"/>
            </a:solidFill>
          </a:ln>
        </p:spPr>
        <p:txBody>
          <a:bodyPr lIns="54000" tIns="54000" rIns="54000" bIns="54000"/>
          <a:lstStyle>
            <a:lvl5pPr>
              <a:defRPr/>
            </a:lvl5pPr>
            <a:lvl6pPr>
              <a:defRPr baseline="0"/>
            </a:lvl6pPr>
            <a:lvl7pPr>
              <a:defRPr baseline="0"/>
            </a:lvl7pPr>
            <a:lvl8pPr>
              <a:defRPr baseline="0"/>
            </a:lvl8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  <a:endParaRPr lang="en-GB" dirty="0"/>
          </a:p>
        </p:txBody>
      </p:sp>
      <p:sp>
        <p:nvSpPr>
          <p:cNvPr id="32" name="Text Placeholder 20"/>
          <p:cNvSpPr>
            <a:spLocks noGrp="1"/>
          </p:cNvSpPr>
          <p:nvPr>
            <p:ph type="body" sz="quarter" idx="25"/>
          </p:nvPr>
        </p:nvSpPr>
        <p:spPr bwMode="gray">
          <a:xfrm>
            <a:off x="5568932" y="4219575"/>
            <a:ext cx="3323022" cy="1944688"/>
          </a:xfrm>
          <a:solidFill>
            <a:schemeClr val="bg1"/>
          </a:solidFill>
          <a:ln w="6350">
            <a:solidFill>
              <a:srgbClr val="007C92"/>
            </a:solidFill>
          </a:ln>
        </p:spPr>
        <p:txBody>
          <a:bodyPr lIns="54000" tIns="54000" rIns="54000" bIns="54000"/>
          <a:lstStyle>
            <a:lvl5pPr>
              <a:defRPr/>
            </a:lvl5pPr>
            <a:lvl6pPr>
              <a:defRPr baseline="0"/>
            </a:lvl6pPr>
            <a:lvl7pPr>
              <a:defRPr baseline="0"/>
            </a:lvl7pPr>
            <a:lvl8pPr>
              <a:defRPr baseline="0"/>
            </a:lvl8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  <a:endParaRPr lang="en-GB" dirty="0"/>
          </a:p>
        </p:txBody>
      </p:sp>
      <p:sp>
        <p:nvSpPr>
          <p:cNvPr id="35" name="Text Placeholder 20"/>
          <p:cNvSpPr>
            <a:spLocks noGrp="1"/>
          </p:cNvSpPr>
          <p:nvPr>
            <p:ph type="body" sz="quarter" idx="26"/>
          </p:nvPr>
        </p:nvSpPr>
        <p:spPr bwMode="gray">
          <a:xfrm>
            <a:off x="252051" y="1268428"/>
            <a:ext cx="3323022" cy="359817"/>
          </a:xfrm>
          <a:solidFill>
            <a:srgbClr val="409DAD"/>
          </a:solidFill>
          <a:ln w="6350">
            <a:solidFill>
              <a:srgbClr val="007C92"/>
            </a:solidFill>
          </a:ln>
        </p:spPr>
        <p:txBody>
          <a:bodyPr anchor="ctr" anchorCtr="1"/>
          <a:lstStyle>
            <a:lvl1pPr>
              <a:defRPr lang="en-US" sz="1000" b="1" kern="1200" noProof="0" dirty="0" smtClean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5pPr>
              <a:defRPr/>
            </a:lvl5pPr>
            <a:lvl6pPr>
              <a:defRPr baseline="0"/>
            </a:lvl6pPr>
            <a:lvl7pPr>
              <a:defRPr baseline="0"/>
            </a:lvl7pPr>
            <a:lvl8pPr>
              <a:defRPr baseline="0"/>
            </a:lvl8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6" name="Text Placeholder 20"/>
          <p:cNvSpPr>
            <a:spLocks noGrp="1"/>
          </p:cNvSpPr>
          <p:nvPr>
            <p:ph type="body" sz="quarter" idx="27"/>
          </p:nvPr>
        </p:nvSpPr>
        <p:spPr bwMode="gray">
          <a:xfrm>
            <a:off x="5568932" y="1268428"/>
            <a:ext cx="3323022" cy="359817"/>
          </a:xfrm>
          <a:solidFill>
            <a:srgbClr val="409DAD"/>
          </a:solidFill>
          <a:ln w="6350">
            <a:solidFill>
              <a:srgbClr val="007C92"/>
            </a:solidFill>
          </a:ln>
        </p:spPr>
        <p:txBody>
          <a:bodyPr anchor="ctr" anchorCtr="1"/>
          <a:lstStyle>
            <a:lvl1pPr>
              <a:defRPr lang="en-US" sz="1000" b="1" kern="1200" noProof="0" dirty="0" smtClean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5pPr>
              <a:defRPr/>
            </a:lvl5pPr>
            <a:lvl6pPr>
              <a:defRPr baseline="0"/>
            </a:lvl6pPr>
            <a:lvl7pPr>
              <a:defRPr baseline="0"/>
            </a:lvl7pPr>
            <a:lvl8pPr>
              <a:defRPr baseline="0"/>
            </a:lvl8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7" name="Text Placeholder 20"/>
          <p:cNvSpPr>
            <a:spLocks noGrp="1"/>
          </p:cNvSpPr>
          <p:nvPr>
            <p:ph type="body" sz="quarter" idx="28"/>
          </p:nvPr>
        </p:nvSpPr>
        <p:spPr bwMode="gray">
          <a:xfrm>
            <a:off x="252051" y="3787783"/>
            <a:ext cx="3323022" cy="359817"/>
          </a:xfrm>
          <a:solidFill>
            <a:srgbClr val="409DAD"/>
          </a:solidFill>
          <a:ln w="6350">
            <a:solidFill>
              <a:srgbClr val="007C92"/>
            </a:solidFill>
          </a:ln>
        </p:spPr>
        <p:txBody>
          <a:bodyPr anchor="ctr" anchorCtr="1"/>
          <a:lstStyle>
            <a:lvl1pPr>
              <a:defRPr lang="en-US" sz="1000" b="1" kern="1200" noProof="0" dirty="0" smtClean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5pPr>
              <a:defRPr/>
            </a:lvl5pPr>
            <a:lvl6pPr>
              <a:defRPr baseline="0"/>
            </a:lvl6pPr>
            <a:lvl7pPr>
              <a:defRPr baseline="0"/>
            </a:lvl7pPr>
            <a:lvl8pPr>
              <a:defRPr baseline="0"/>
            </a:lvl8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8" name="Text Placeholder 20"/>
          <p:cNvSpPr>
            <a:spLocks noGrp="1"/>
          </p:cNvSpPr>
          <p:nvPr>
            <p:ph type="body" sz="quarter" idx="29"/>
          </p:nvPr>
        </p:nvSpPr>
        <p:spPr bwMode="gray">
          <a:xfrm>
            <a:off x="5568932" y="3787783"/>
            <a:ext cx="3323022" cy="359817"/>
          </a:xfrm>
          <a:solidFill>
            <a:srgbClr val="409DAD"/>
          </a:solidFill>
          <a:ln w="6350">
            <a:solidFill>
              <a:srgbClr val="007C92"/>
            </a:solidFill>
          </a:ln>
        </p:spPr>
        <p:txBody>
          <a:bodyPr anchor="ctr" anchorCtr="1"/>
          <a:lstStyle>
            <a:lvl1pPr>
              <a:defRPr lang="en-US" sz="1000" b="1" kern="1200" noProof="0" dirty="0" smtClean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5pPr>
              <a:defRPr/>
            </a:lvl5pPr>
            <a:lvl6pPr>
              <a:defRPr baseline="0"/>
            </a:lvl6pPr>
            <a:lvl7pPr>
              <a:defRPr baseline="0"/>
            </a:lvl7pPr>
            <a:lvl8pPr>
              <a:defRPr baseline="0"/>
            </a:lvl8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3219052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t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21"/>
          </p:nvPr>
        </p:nvSpPr>
        <p:spPr bwMode="gray">
          <a:xfrm>
            <a:off x="252048" y="1701800"/>
            <a:ext cx="4254012" cy="1944688"/>
          </a:xfrm>
          <a:solidFill>
            <a:schemeClr val="bg1"/>
          </a:solidFill>
          <a:ln w="6350">
            <a:solidFill>
              <a:srgbClr val="007C92"/>
            </a:solidFill>
          </a:ln>
        </p:spPr>
        <p:txBody>
          <a:bodyPr lIns="54000" tIns="54000" rIns="54000" bIns="54000"/>
          <a:lstStyle>
            <a:lvl5pPr>
              <a:defRPr/>
            </a:lvl5pPr>
            <a:lvl6pPr>
              <a:defRPr baseline="0"/>
            </a:lvl6pPr>
            <a:lvl7pPr>
              <a:defRPr baseline="0"/>
            </a:lvl7pPr>
            <a:lvl8pPr>
              <a:defRPr baseline="0"/>
            </a:lvl8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  <a:endParaRPr lang="en-GB" dirty="0"/>
          </a:p>
        </p:txBody>
      </p:sp>
      <p:sp>
        <p:nvSpPr>
          <p:cNvPr id="23" name="Text Placeholder 20"/>
          <p:cNvSpPr>
            <a:spLocks noGrp="1"/>
          </p:cNvSpPr>
          <p:nvPr>
            <p:ph type="body" sz="quarter" idx="22"/>
          </p:nvPr>
        </p:nvSpPr>
        <p:spPr bwMode="gray">
          <a:xfrm>
            <a:off x="4637942" y="1701800"/>
            <a:ext cx="4254012" cy="1944688"/>
          </a:xfrm>
          <a:solidFill>
            <a:schemeClr val="bg1"/>
          </a:solidFill>
          <a:ln w="6350">
            <a:solidFill>
              <a:srgbClr val="007C92"/>
            </a:solidFill>
          </a:ln>
        </p:spPr>
        <p:txBody>
          <a:bodyPr lIns="54000" tIns="54000" rIns="54000" bIns="54000"/>
          <a:lstStyle>
            <a:lvl5pPr>
              <a:defRPr/>
            </a:lvl5pPr>
            <a:lvl6pPr>
              <a:defRPr baseline="0"/>
            </a:lvl6pPr>
            <a:lvl7pPr>
              <a:defRPr baseline="0"/>
            </a:lvl7pPr>
            <a:lvl8pPr>
              <a:defRPr baseline="0"/>
            </a:lvl8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  <a:endParaRPr lang="en-GB" dirty="0"/>
          </a:p>
        </p:txBody>
      </p:sp>
      <p:sp>
        <p:nvSpPr>
          <p:cNvPr id="25" name="Text Placeholder 20"/>
          <p:cNvSpPr>
            <a:spLocks noGrp="1"/>
          </p:cNvSpPr>
          <p:nvPr>
            <p:ph type="body" sz="quarter" idx="23"/>
          </p:nvPr>
        </p:nvSpPr>
        <p:spPr bwMode="gray">
          <a:xfrm>
            <a:off x="252048" y="4221162"/>
            <a:ext cx="4254012" cy="1944688"/>
          </a:xfrm>
          <a:solidFill>
            <a:srgbClr val="BFDEE4"/>
          </a:solidFill>
          <a:ln w="6350">
            <a:solidFill>
              <a:srgbClr val="007C92"/>
            </a:solidFill>
          </a:ln>
        </p:spPr>
        <p:txBody>
          <a:bodyPr lIns="54000" tIns="54000" rIns="54000" bIns="54000"/>
          <a:lstStyle>
            <a:lvl5pPr>
              <a:defRPr/>
            </a:lvl5pPr>
            <a:lvl6pPr>
              <a:defRPr baseline="0"/>
            </a:lvl6pPr>
            <a:lvl7pPr>
              <a:defRPr baseline="0"/>
            </a:lvl7pPr>
            <a:lvl8pPr>
              <a:defRPr baseline="0"/>
            </a:lvl8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  <a:endParaRPr lang="en-GB" dirty="0"/>
          </a:p>
        </p:txBody>
      </p:sp>
      <p:sp>
        <p:nvSpPr>
          <p:cNvPr id="26" name="Text Placeholder 20"/>
          <p:cNvSpPr>
            <a:spLocks noGrp="1"/>
          </p:cNvSpPr>
          <p:nvPr>
            <p:ph type="body" sz="quarter" idx="24"/>
          </p:nvPr>
        </p:nvSpPr>
        <p:spPr bwMode="gray">
          <a:xfrm>
            <a:off x="4637942" y="4221162"/>
            <a:ext cx="4254012" cy="1944688"/>
          </a:xfrm>
          <a:solidFill>
            <a:srgbClr val="BFDEE4"/>
          </a:solidFill>
          <a:ln w="6350">
            <a:solidFill>
              <a:srgbClr val="007C92"/>
            </a:solidFill>
          </a:ln>
        </p:spPr>
        <p:txBody>
          <a:bodyPr lIns="54000" tIns="54000" rIns="54000" bIns="54000"/>
          <a:lstStyle>
            <a:lvl5pPr>
              <a:defRPr/>
            </a:lvl5pPr>
            <a:lvl6pPr>
              <a:defRPr baseline="0"/>
            </a:lvl6pPr>
            <a:lvl7pPr>
              <a:defRPr baseline="0"/>
            </a:lvl7pPr>
            <a:lvl8pPr>
              <a:defRPr baseline="0"/>
            </a:lvl8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  <a:endParaRPr lang="en-GB" dirty="0"/>
          </a:p>
        </p:txBody>
      </p:sp>
      <p:sp>
        <p:nvSpPr>
          <p:cNvPr id="29" name="Text Placeholder 20"/>
          <p:cNvSpPr>
            <a:spLocks noGrp="1"/>
          </p:cNvSpPr>
          <p:nvPr>
            <p:ph type="body" sz="quarter" idx="26"/>
          </p:nvPr>
        </p:nvSpPr>
        <p:spPr bwMode="gray">
          <a:xfrm>
            <a:off x="252048" y="1270015"/>
            <a:ext cx="4254012" cy="359817"/>
          </a:xfrm>
          <a:solidFill>
            <a:srgbClr val="409DAD"/>
          </a:solidFill>
          <a:ln w="6350">
            <a:solidFill>
              <a:srgbClr val="409DAD"/>
            </a:solidFill>
          </a:ln>
        </p:spPr>
        <p:txBody>
          <a:bodyPr anchor="ctr" anchorCtr="1"/>
          <a:lstStyle>
            <a:lvl1pPr>
              <a:defRPr lang="en-US" sz="1000" b="1" kern="1200" noProof="0" dirty="0" smtClean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5pPr>
              <a:defRPr/>
            </a:lvl5pPr>
            <a:lvl6pPr>
              <a:defRPr baseline="0"/>
            </a:lvl6pPr>
            <a:lvl7pPr>
              <a:defRPr baseline="0"/>
            </a:lvl7pPr>
            <a:lvl8pPr>
              <a:defRPr baseline="0"/>
            </a:lvl8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0" name="Text Placeholder 20"/>
          <p:cNvSpPr>
            <a:spLocks noGrp="1"/>
          </p:cNvSpPr>
          <p:nvPr>
            <p:ph type="body" sz="quarter" idx="27"/>
          </p:nvPr>
        </p:nvSpPr>
        <p:spPr bwMode="gray">
          <a:xfrm>
            <a:off x="4637943" y="1270015"/>
            <a:ext cx="4254012" cy="359817"/>
          </a:xfrm>
          <a:solidFill>
            <a:srgbClr val="409DAD"/>
          </a:solidFill>
          <a:ln w="6350">
            <a:solidFill>
              <a:srgbClr val="409DAD"/>
            </a:solidFill>
          </a:ln>
        </p:spPr>
        <p:txBody>
          <a:bodyPr anchor="ctr" anchorCtr="1"/>
          <a:lstStyle>
            <a:lvl1pPr>
              <a:defRPr lang="en-US" sz="1000" b="1" kern="1200" noProof="0" dirty="0" smtClean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5pPr>
              <a:defRPr/>
            </a:lvl5pPr>
            <a:lvl6pPr>
              <a:defRPr baseline="0"/>
            </a:lvl6pPr>
            <a:lvl7pPr>
              <a:defRPr baseline="0"/>
            </a:lvl7pPr>
            <a:lvl8pPr>
              <a:defRPr baseline="0"/>
            </a:lvl8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1" name="Text Placeholder 20"/>
          <p:cNvSpPr>
            <a:spLocks noGrp="1"/>
          </p:cNvSpPr>
          <p:nvPr>
            <p:ph type="body" sz="quarter" idx="28"/>
          </p:nvPr>
        </p:nvSpPr>
        <p:spPr bwMode="gray">
          <a:xfrm>
            <a:off x="252048" y="3789367"/>
            <a:ext cx="4254012" cy="359817"/>
          </a:xfrm>
          <a:solidFill>
            <a:srgbClr val="409DAD"/>
          </a:solidFill>
          <a:ln w="6350">
            <a:solidFill>
              <a:srgbClr val="409DAD"/>
            </a:solidFill>
          </a:ln>
        </p:spPr>
        <p:txBody>
          <a:bodyPr anchor="ctr" anchorCtr="1"/>
          <a:lstStyle>
            <a:lvl1pPr>
              <a:defRPr lang="en-US" sz="1000" b="1" kern="1200" noProof="0" dirty="0" smtClean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5pPr>
              <a:defRPr/>
            </a:lvl5pPr>
            <a:lvl6pPr>
              <a:defRPr baseline="0"/>
            </a:lvl6pPr>
            <a:lvl7pPr>
              <a:defRPr baseline="0"/>
            </a:lvl7pPr>
            <a:lvl8pPr>
              <a:defRPr baseline="0"/>
            </a:lvl8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2" name="Text Placeholder 20"/>
          <p:cNvSpPr>
            <a:spLocks noGrp="1"/>
          </p:cNvSpPr>
          <p:nvPr>
            <p:ph type="body" sz="quarter" idx="29"/>
          </p:nvPr>
        </p:nvSpPr>
        <p:spPr bwMode="gray">
          <a:xfrm>
            <a:off x="4637943" y="3789367"/>
            <a:ext cx="4254012" cy="359817"/>
          </a:xfrm>
          <a:solidFill>
            <a:srgbClr val="409DAD"/>
          </a:solidFill>
          <a:ln w="6350">
            <a:solidFill>
              <a:srgbClr val="409DAD"/>
            </a:solidFill>
          </a:ln>
        </p:spPr>
        <p:txBody>
          <a:bodyPr anchor="ctr" anchorCtr="1"/>
          <a:lstStyle>
            <a:lvl1pPr>
              <a:defRPr lang="en-US" sz="1000" b="1" kern="1200" noProof="0" dirty="0" smtClean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5pPr>
              <a:defRPr/>
            </a:lvl5pPr>
            <a:lvl6pPr>
              <a:defRPr baseline="0"/>
            </a:lvl6pPr>
            <a:lvl7pPr>
              <a:defRPr baseline="0"/>
            </a:lvl7pPr>
            <a:lvl8pPr>
              <a:defRPr baseline="0"/>
            </a:lvl8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87047074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ny prof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Chart Placeholder 31"/>
          <p:cNvSpPr>
            <a:spLocks noGrp="1"/>
          </p:cNvSpPr>
          <p:nvPr>
            <p:ph type="chart" sz="quarter" idx="22"/>
          </p:nvPr>
        </p:nvSpPr>
        <p:spPr bwMode="gray">
          <a:xfrm>
            <a:off x="3208902" y="1270000"/>
            <a:ext cx="2724700" cy="2376488"/>
          </a:xfrm>
        </p:spPr>
        <p:txBody>
          <a:bodyPr anchor="ctr"/>
          <a:lstStyle>
            <a:lvl1pPr algn="ctr">
              <a:defRPr/>
            </a:lvl1pPr>
          </a:lstStyle>
          <a:p>
            <a:pPr lvl="0"/>
            <a:endParaRPr lang="en-GB" noProof="0" dirty="0"/>
          </a:p>
        </p:txBody>
      </p:sp>
      <p:sp>
        <p:nvSpPr>
          <p:cNvPr id="28" name="Text Placeholder 17"/>
          <p:cNvSpPr>
            <a:spLocks noGrp="1"/>
          </p:cNvSpPr>
          <p:nvPr>
            <p:ph type="body" sz="quarter" idx="20"/>
          </p:nvPr>
        </p:nvSpPr>
        <p:spPr bwMode="gray">
          <a:xfrm>
            <a:off x="6168751" y="3789375"/>
            <a:ext cx="2723204" cy="2376487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lang="en-GB" dirty="0"/>
          </a:p>
        </p:txBody>
      </p:sp>
      <p:sp>
        <p:nvSpPr>
          <p:cNvPr id="32" name="Chart Placeholder 31"/>
          <p:cNvSpPr>
            <a:spLocks noGrp="1"/>
          </p:cNvSpPr>
          <p:nvPr>
            <p:ph type="chart" sz="quarter" idx="21"/>
          </p:nvPr>
        </p:nvSpPr>
        <p:spPr bwMode="gray">
          <a:xfrm>
            <a:off x="6167254" y="1270000"/>
            <a:ext cx="2724700" cy="2376488"/>
          </a:xfrm>
        </p:spPr>
        <p:txBody>
          <a:bodyPr anchor="ctr"/>
          <a:lstStyle>
            <a:lvl1pPr algn="ctr">
              <a:defRPr/>
            </a:lvl1pPr>
          </a:lstStyle>
          <a:p>
            <a:pPr lvl="0"/>
            <a:endParaRPr lang="en-GB" noProof="0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13" name="Table Placeholder 12"/>
          <p:cNvSpPr>
            <a:spLocks noGrp="1"/>
          </p:cNvSpPr>
          <p:nvPr>
            <p:ph type="tbl" sz="quarter" idx="14"/>
          </p:nvPr>
        </p:nvSpPr>
        <p:spPr bwMode="gray">
          <a:xfrm>
            <a:off x="252046" y="1270000"/>
            <a:ext cx="2723204" cy="2376488"/>
          </a:xfrm>
        </p:spPr>
        <p:txBody>
          <a:bodyPr anchor="ctr"/>
          <a:lstStyle>
            <a:lvl1pPr algn="ctr">
              <a:defRPr/>
            </a:lvl1pPr>
          </a:lstStyle>
          <a:p>
            <a:pPr lvl="0"/>
            <a:endParaRPr lang="en-GB" noProof="0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6"/>
          </p:nvPr>
        </p:nvSpPr>
        <p:spPr bwMode="gray">
          <a:xfrm>
            <a:off x="252046" y="3789375"/>
            <a:ext cx="2723204" cy="2376487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lang="en-GB" dirty="0"/>
          </a:p>
        </p:txBody>
      </p:sp>
      <p:sp>
        <p:nvSpPr>
          <p:cNvPr id="26" name="Text Placeholder 17"/>
          <p:cNvSpPr>
            <a:spLocks noGrp="1"/>
          </p:cNvSpPr>
          <p:nvPr>
            <p:ph type="body" sz="quarter" idx="18"/>
          </p:nvPr>
        </p:nvSpPr>
        <p:spPr bwMode="gray">
          <a:xfrm>
            <a:off x="3210398" y="3789375"/>
            <a:ext cx="2723204" cy="2376487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39994001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7"/>
          <p:cNvSpPr>
            <a:spLocks noChangeAspect="1"/>
          </p:cNvSpPr>
          <p:nvPr userDrawn="1"/>
        </p:nvSpPr>
        <p:spPr bwMode="gray">
          <a:xfrm>
            <a:off x="0" y="0"/>
            <a:ext cx="6330950" cy="6858000"/>
          </a:xfrm>
          <a:custGeom>
            <a:avLst/>
            <a:gdLst>
              <a:gd name="T0" fmla="*/ 0 w 26215"/>
              <a:gd name="T1" fmla="*/ 0 h 26215"/>
              <a:gd name="T2" fmla="*/ 0 w 26215"/>
              <a:gd name="T3" fmla="*/ 26215 h 26215"/>
              <a:gd name="T4" fmla="*/ 18451 w 26215"/>
              <a:gd name="T5" fmla="*/ 26215 h 26215"/>
              <a:gd name="T6" fmla="*/ 26215 w 26215"/>
              <a:gd name="T7" fmla="*/ 0 h 26215"/>
              <a:gd name="T8" fmla="*/ 0 w 26215"/>
              <a:gd name="T9" fmla="*/ 0 h 2621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6215" h="26215">
                <a:moveTo>
                  <a:pt x="0" y="0"/>
                </a:moveTo>
                <a:lnTo>
                  <a:pt x="0" y="26215"/>
                </a:lnTo>
                <a:lnTo>
                  <a:pt x="18451" y="26215"/>
                </a:lnTo>
                <a:lnTo>
                  <a:pt x="26215" y="0"/>
                </a:lnTo>
                <a:lnTo>
                  <a:pt x="0" y="0"/>
                </a:lnTo>
                <a:close/>
              </a:path>
            </a:pathLst>
          </a:custGeom>
          <a:gradFill rotWithShape="1">
            <a:gsLst>
              <a:gs pos="0">
                <a:srgbClr val="00257A">
                  <a:alpha val="89999"/>
                </a:srgbClr>
              </a:gs>
              <a:gs pos="35001">
                <a:srgbClr val="00338D">
                  <a:alpha val="89999"/>
                </a:srgbClr>
              </a:gs>
              <a:gs pos="100000">
                <a:srgbClr val="009FDA">
                  <a:alpha val="89999"/>
                </a:srgbClr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 bwMode="gray">
          <a:xfrm>
            <a:off x="317995" y="1268760"/>
            <a:ext cx="5118107" cy="1872208"/>
          </a:xfrm>
          <a:noFill/>
          <a:ln w="9525">
            <a:noFill/>
            <a:miter lim="800000"/>
            <a:headEnd/>
            <a:tailEnd/>
          </a:ln>
        </p:spPr>
        <p:txBody>
          <a:bodyPr anchor="b"/>
          <a:lstStyle>
            <a:lvl1pPr>
              <a:defRPr lang="en-GB" sz="3000" b="1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>
              <a:defRPr lang="en-GB" sz="3000" b="1" kern="1200" noProof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2pPr>
            <a:lvl3pPr>
              <a:defRPr lang="en-GB" sz="3000" b="1" kern="1200" noProof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3pPr>
            <a:lvl4pPr>
              <a:defRPr lang="en-GB" sz="3000" b="1" kern="1200" noProof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4pPr>
            <a:lvl5pPr>
              <a:defRPr lang="en-GB" sz="3000" b="1" kern="1200" noProof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5pPr>
            <a:lvl6pPr>
              <a:defRPr lang="en-GB" sz="3000" b="1" kern="1200" noProof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6pPr>
            <a:lvl7pPr>
              <a:defRPr lang="en-GB" sz="3000" b="1" kern="1200" noProof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7pPr>
            <a:lvl8pPr>
              <a:defRPr lang="en-GB" sz="3000" b="1" kern="1200" noProof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8pPr>
            <a:lvl9pPr>
              <a:defRPr lang="en-GB" sz="3000" b="1" kern="1200" noProof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9pPr>
          </a:lstStyle>
          <a:p>
            <a:pPr lvl="0"/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 bwMode="gray">
          <a:xfrm>
            <a:off x="317989" y="3356993"/>
            <a:ext cx="4785762" cy="1080120"/>
          </a:xfrm>
          <a:noFill/>
          <a:ln w="9525">
            <a:noFill/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>
              <a:defRPr lang="en-US" sz="1200" b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 lang="en-US" sz="1200" b="0" kern="1200" noProof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>
              <a:defRPr lang="en-US" sz="1200" b="0" kern="1200" noProof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>
              <a:defRPr lang="en-US" sz="1200" b="0" kern="1200" noProof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>
              <a:defRPr lang="en-US" sz="1200" b="0" kern="1200" noProof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>
              <a:defRPr lang="en-US" sz="1200" b="0" kern="1200" noProof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>
              <a:defRPr lang="en-US" sz="1200" b="0" kern="1200" noProof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>
              <a:defRPr lang="en-US" sz="1200" b="0" kern="1200" noProof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>
              <a:defRPr lang="en-US" sz="1200" b="0" kern="1200" noProof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9714211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8"/>
          <p:cNvGrpSpPr>
            <a:grpSpLocks/>
          </p:cNvGrpSpPr>
          <p:nvPr userDrawn="1"/>
        </p:nvGrpSpPr>
        <p:grpSpPr bwMode="auto">
          <a:xfrm>
            <a:off x="-9525" y="0"/>
            <a:ext cx="9153525" cy="6858000"/>
            <a:chOff x="-11112" y="-1"/>
            <a:chExt cx="9917112" cy="6858001"/>
          </a:xfrm>
        </p:grpSpPr>
        <p:sp>
          <p:nvSpPr>
            <p:cNvPr id="5" name="Freeform 12"/>
            <p:cNvSpPr>
              <a:spLocks/>
            </p:cNvSpPr>
            <p:nvPr userDrawn="1"/>
          </p:nvSpPr>
          <p:spPr bwMode="gray">
            <a:xfrm>
              <a:off x="-11112" y="-1"/>
              <a:ext cx="5397138" cy="3236913"/>
            </a:xfrm>
            <a:custGeom>
              <a:avLst/>
              <a:gdLst>
                <a:gd name="T0" fmla="*/ 0 w 3400"/>
                <a:gd name="T1" fmla="*/ 0 h 2039"/>
                <a:gd name="T2" fmla="*/ 0 w 3400"/>
                <a:gd name="T3" fmla="*/ 2039 h 2039"/>
                <a:gd name="T4" fmla="*/ 2796 w 3400"/>
                <a:gd name="T5" fmla="*/ 2039 h 2039"/>
                <a:gd name="T6" fmla="*/ 3400 w 3400"/>
                <a:gd name="T7" fmla="*/ 0 h 2039"/>
                <a:gd name="T8" fmla="*/ 0 w 3400"/>
                <a:gd name="T9" fmla="*/ 0 h 203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400" h="2039">
                  <a:moveTo>
                    <a:pt x="0" y="0"/>
                  </a:moveTo>
                  <a:lnTo>
                    <a:pt x="0" y="2039"/>
                  </a:lnTo>
                  <a:lnTo>
                    <a:pt x="2796" y="2039"/>
                  </a:lnTo>
                  <a:lnTo>
                    <a:pt x="340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257A">
                    <a:alpha val="89999"/>
                  </a:srgbClr>
                </a:gs>
                <a:gs pos="35001">
                  <a:srgbClr val="00338D">
                    <a:alpha val="89999"/>
                  </a:srgbClr>
                </a:gs>
                <a:gs pos="100000">
                  <a:srgbClr val="009FDA">
                    <a:alpha val="89999"/>
                  </a:srgbClr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Freeform 10"/>
            <p:cNvSpPr>
              <a:spLocks/>
            </p:cNvSpPr>
            <p:nvPr userDrawn="1"/>
          </p:nvSpPr>
          <p:spPr bwMode="gray">
            <a:xfrm>
              <a:off x="2350351" y="1819274"/>
              <a:ext cx="7555649" cy="5038726"/>
            </a:xfrm>
            <a:custGeom>
              <a:avLst/>
              <a:gdLst>
                <a:gd name="T0" fmla="*/ 940 w 4760"/>
                <a:gd name="T1" fmla="*/ 0 h 3174"/>
                <a:gd name="T2" fmla="*/ 0 w 4760"/>
                <a:gd name="T3" fmla="*/ 3174 h 3174"/>
                <a:gd name="T4" fmla="*/ 4760 w 4760"/>
                <a:gd name="T5" fmla="*/ 3174 h 3174"/>
                <a:gd name="T6" fmla="*/ 4760 w 4760"/>
                <a:gd name="T7" fmla="*/ 0 h 3174"/>
                <a:gd name="T8" fmla="*/ 940 w 4760"/>
                <a:gd name="T9" fmla="*/ 0 h 317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760" h="3174">
                  <a:moveTo>
                    <a:pt x="940" y="0"/>
                  </a:moveTo>
                  <a:lnTo>
                    <a:pt x="0" y="3174"/>
                  </a:lnTo>
                  <a:lnTo>
                    <a:pt x="4760" y="3174"/>
                  </a:lnTo>
                  <a:lnTo>
                    <a:pt x="4760" y="0"/>
                  </a:lnTo>
                  <a:lnTo>
                    <a:pt x="94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257A">
                    <a:alpha val="89999"/>
                  </a:srgbClr>
                </a:gs>
                <a:gs pos="35001">
                  <a:srgbClr val="00338D">
                    <a:alpha val="89999"/>
                  </a:srgbClr>
                </a:gs>
                <a:gs pos="100000">
                  <a:srgbClr val="009FDA">
                    <a:alpha val="89999"/>
                  </a:srgbClr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14"/>
            <p:cNvSpPr>
              <a:spLocks/>
            </p:cNvSpPr>
            <p:nvPr userDrawn="1"/>
          </p:nvSpPr>
          <p:spPr bwMode="gray">
            <a:xfrm>
              <a:off x="3421867" y="1819274"/>
              <a:ext cx="1424101" cy="1417638"/>
            </a:xfrm>
            <a:custGeom>
              <a:avLst/>
              <a:gdLst>
                <a:gd name="T0" fmla="*/ 898 w 898"/>
                <a:gd name="T1" fmla="*/ 0 h 893"/>
                <a:gd name="T2" fmla="*/ 265 w 898"/>
                <a:gd name="T3" fmla="*/ 0 h 893"/>
                <a:gd name="T4" fmla="*/ 0 w 898"/>
                <a:gd name="T5" fmla="*/ 893 h 893"/>
                <a:gd name="T6" fmla="*/ 633 w 898"/>
                <a:gd name="T7" fmla="*/ 893 h 893"/>
                <a:gd name="T8" fmla="*/ 898 w 898"/>
                <a:gd name="T9" fmla="*/ 0 h 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898" h="893">
                  <a:moveTo>
                    <a:pt x="898" y="0"/>
                  </a:moveTo>
                  <a:lnTo>
                    <a:pt x="265" y="0"/>
                  </a:lnTo>
                  <a:lnTo>
                    <a:pt x="0" y="893"/>
                  </a:lnTo>
                  <a:lnTo>
                    <a:pt x="633" y="893"/>
                  </a:lnTo>
                  <a:lnTo>
                    <a:pt x="898" y="0"/>
                  </a:lnTo>
                  <a:close/>
                </a:path>
              </a:pathLst>
            </a:custGeom>
            <a:solidFill>
              <a:srgbClr val="0025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1" name="Title 10"/>
          <p:cNvSpPr>
            <a:spLocks noGrp="1"/>
          </p:cNvSpPr>
          <p:nvPr>
            <p:ph type="title"/>
          </p:nvPr>
        </p:nvSpPr>
        <p:spPr bwMode="gray">
          <a:xfrm>
            <a:off x="4638475" y="2492896"/>
            <a:ext cx="4186715" cy="2232248"/>
          </a:xfrm>
          <a:noFill/>
          <a:ln w="9525">
            <a:noFill/>
            <a:miter lim="800000"/>
            <a:headEnd/>
            <a:tailEnd/>
          </a:ln>
        </p:spPr>
        <p:txBody>
          <a:bodyPr anchor="t"/>
          <a:lstStyle>
            <a:lvl1pPr algn="r">
              <a:defRPr lang="en-GB" sz="3000" b="1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>
              <a:defRPr lang="en-GB" sz="3000" b="1" kern="1200" noProof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2pPr>
            <a:lvl3pPr>
              <a:defRPr lang="en-GB" sz="3000" b="1" kern="1200" noProof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3pPr>
            <a:lvl4pPr>
              <a:defRPr lang="en-GB" sz="3000" b="1" kern="1200" noProof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4pPr>
            <a:lvl5pPr>
              <a:defRPr lang="en-GB" sz="3000" b="1" kern="1200" noProof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5pPr>
            <a:lvl6pPr>
              <a:defRPr lang="en-GB" sz="3000" b="1" kern="1200" noProof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6pPr>
            <a:lvl7pPr>
              <a:defRPr lang="en-GB" sz="3000" b="1" kern="1200" noProof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7pPr>
            <a:lvl8pPr>
              <a:defRPr lang="en-GB" sz="3000" b="1" kern="1200" noProof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8pPr>
            <a:lvl9pPr>
              <a:defRPr lang="en-GB" sz="3000" b="1" kern="1200" noProof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9pPr>
          </a:lstStyle>
          <a:p>
            <a:pPr lvl="0"/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0"/>
          </p:nvPr>
        </p:nvSpPr>
        <p:spPr bwMode="gray">
          <a:xfrm>
            <a:off x="4637950" y="5013325"/>
            <a:ext cx="4188069" cy="1511300"/>
          </a:xfrm>
          <a:noFill/>
          <a:ln w="9525">
            <a:noFill/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 algn="r">
              <a:defRPr lang="en-US" sz="1200" b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 lang="en-US" sz="1200" b="0" kern="1200" noProof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>
              <a:defRPr lang="en-US" sz="1200" b="0" kern="1200" noProof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>
              <a:defRPr lang="en-US" sz="1200" b="0" kern="1200" noProof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>
              <a:defRPr lang="en-US" sz="1200" b="0" kern="1200" noProof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>
              <a:defRPr lang="en-US" sz="1200" b="0" kern="1200" noProof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>
              <a:defRPr lang="en-US" sz="1200" b="0" kern="1200" noProof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>
              <a:defRPr lang="en-US" sz="1200" b="0" kern="1200" noProof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>
              <a:defRPr lang="en-US" sz="1200" b="0" kern="1200" noProof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32659483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hoto divider 1">
    <p:bg>
      <p:bgPr>
        <a:solidFill>
          <a:srgbClr val="BABBB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9" descr="MOUNTAINEER compressed.jp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gray">
          <a:xfrm>
            <a:off x="1588" y="0"/>
            <a:ext cx="9175750" cy="686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Freeform 7"/>
          <p:cNvSpPr>
            <a:spLocks noChangeAspect="1"/>
          </p:cNvSpPr>
          <p:nvPr userDrawn="1"/>
        </p:nvSpPr>
        <p:spPr bwMode="gray">
          <a:xfrm>
            <a:off x="0" y="4518025"/>
            <a:ext cx="4541838" cy="2339975"/>
          </a:xfrm>
          <a:custGeom>
            <a:avLst/>
            <a:gdLst>
              <a:gd name="T0" fmla="*/ 0 w 13073"/>
              <a:gd name="T1" fmla="*/ 0 h 6215"/>
              <a:gd name="T2" fmla="*/ 0 w 13073"/>
              <a:gd name="T3" fmla="*/ 6215 h 6215"/>
              <a:gd name="T4" fmla="*/ 11230 w 13073"/>
              <a:gd name="T5" fmla="*/ 6215 h 6215"/>
              <a:gd name="T6" fmla="*/ 13073 w 13073"/>
              <a:gd name="T7" fmla="*/ 0 h 6215"/>
              <a:gd name="T8" fmla="*/ 0 w 13073"/>
              <a:gd name="T9" fmla="*/ 0 h 621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3073" h="6215">
                <a:moveTo>
                  <a:pt x="0" y="0"/>
                </a:moveTo>
                <a:lnTo>
                  <a:pt x="0" y="6215"/>
                </a:lnTo>
                <a:lnTo>
                  <a:pt x="11230" y="6215"/>
                </a:lnTo>
                <a:lnTo>
                  <a:pt x="13073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 bwMode="gray">
          <a:xfrm>
            <a:off x="317993" y="4941168"/>
            <a:ext cx="3655791" cy="1584176"/>
          </a:xfrm>
          <a:noFill/>
          <a:ln w="9525">
            <a:noFill/>
            <a:miter lim="800000"/>
            <a:headEnd/>
            <a:tailEnd/>
          </a:ln>
        </p:spPr>
        <p:txBody>
          <a:bodyPr anchor="t"/>
          <a:lstStyle>
            <a:lvl1pPr>
              <a:defRPr lang="en-GB" sz="3000" b="1" dirty="0" smtClean="0">
                <a:solidFill>
                  <a:srgbClr val="00338D"/>
                </a:solidFill>
                <a:latin typeface="+mj-lt"/>
                <a:ea typeface="+mj-ea"/>
                <a:cs typeface="+mj-cs"/>
              </a:defRPr>
            </a:lvl1pPr>
            <a:lvl2pPr>
              <a:defRPr lang="en-GB" sz="3000" b="1" kern="1200" noProof="0" dirty="0">
                <a:solidFill>
                  <a:srgbClr val="00338D"/>
                </a:solidFill>
                <a:latin typeface="+mj-lt"/>
                <a:ea typeface="+mj-ea"/>
                <a:cs typeface="+mj-cs"/>
              </a:defRPr>
            </a:lvl2pPr>
            <a:lvl3pPr>
              <a:defRPr lang="en-GB" sz="3000" b="1" kern="1200" noProof="0" dirty="0">
                <a:solidFill>
                  <a:srgbClr val="00338D"/>
                </a:solidFill>
                <a:latin typeface="+mj-lt"/>
                <a:ea typeface="+mj-ea"/>
                <a:cs typeface="+mj-cs"/>
              </a:defRPr>
            </a:lvl3pPr>
            <a:lvl4pPr>
              <a:defRPr lang="en-GB" sz="3000" b="1" kern="1200" noProof="0" dirty="0">
                <a:solidFill>
                  <a:srgbClr val="00338D"/>
                </a:solidFill>
                <a:latin typeface="+mj-lt"/>
                <a:ea typeface="+mj-ea"/>
                <a:cs typeface="+mj-cs"/>
              </a:defRPr>
            </a:lvl4pPr>
            <a:lvl5pPr>
              <a:defRPr lang="en-GB" sz="3000" b="1" kern="1200" noProof="0" dirty="0">
                <a:solidFill>
                  <a:srgbClr val="00338D"/>
                </a:solidFill>
                <a:latin typeface="+mj-lt"/>
                <a:ea typeface="+mj-ea"/>
                <a:cs typeface="+mj-cs"/>
              </a:defRPr>
            </a:lvl5pPr>
            <a:lvl6pPr>
              <a:defRPr lang="en-GB" sz="3000" b="1" kern="1200" noProof="0" dirty="0">
                <a:solidFill>
                  <a:srgbClr val="00338D"/>
                </a:solidFill>
                <a:latin typeface="+mj-lt"/>
                <a:ea typeface="+mj-ea"/>
                <a:cs typeface="+mj-cs"/>
              </a:defRPr>
            </a:lvl6pPr>
            <a:lvl7pPr>
              <a:defRPr lang="en-GB" sz="3000" b="1" kern="1200" noProof="0" dirty="0">
                <a:solidFill>
                  <a:srgbClr val="00338D"/>
                </a:solidFill>
                <a:latin typeface="+mj-lt"/>
                <a:ea typeface="+mj-ea"/>
                <a:cs typeface="+mj-cs"/>
              </a:defRPr>
            </a:lvl7pPr>
            <a:lvl8pPr>
              <a:defRPr lang="en-GB" sz="3000" b="1" kern="1200" noProof="0" dirty="0">
                <a:solidFill>
                  <a:srgbClr val="00338D"/>
                </a:solidFill>
                <a:latin typeface="+mj-lt"/>
                <a:ea typeface="+mj-ea"/>
                <a:cs typeface="+mj-cs"/>
              </a:defRPr>
            </a:lvl8pPr>
            <a:lvl9pPr>
              <a:defRPr lang="en-GB" sz="3000" b="1" kern="1200" noProof="0" dirty="0">
                <a:solidFill>
                  <a:srgbClr val="00338D"/>
                </a:solidFill>
                <a:latin typeface="+mj-lt"/>
                <a:ea typeface="+mj-ea"/>
                <a:cs typeface="+mj-cs"/>
              </a:defRPr>
            </a:lvl9pPr>
          </a:lstStyle>
          <a:p>
            <a:pPr lvl="0"/>
            <a:r>
              <a:rPr lang="en-US" dirty="0" smtClean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8302039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hoto divi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1" descr="LAPTOP GUY compressed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gray">
          <a:xfrm>
            <a:off x="1588" y="0"/>
            <a:ext cx="91408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reeform 9"/>
          <p:cNvSpPr>
            <a:spLocks noChangeAspect="1"/>
          </p:cNvSpPr>
          <p:nvPr/>
        </p:nvSpPr>
        <p:spPr bwMode="gray">
          <a:xfrm>
            <a:off x="0" y="0"/>
            <a:ext cx="4981575" cy="3238500"/>
          </a:xfrm>
          <a:custGeom>
            <a:avLst/>
            <a:gdLst>
              <a:gd name="T0" fmla="*/ 0 w 24718"/>
              <a:gd name="T1" fmla="*/ 0 h 14830"/>
              <a:gd name="T2" fmla="*/ 0 w 24718"/>
              <a:gd name="T3" fmla="*/ 14830 h 14830"/>
              <a:gd name="T4" fmla="*/ 20324 w 24718"/>
              <a:gd name="T5" fmla="*/ 14830 h 14830"/>
              <a:gd name="T6" fmla="*/ 24718 w 24718"/>
              <a:gd name="T7" fmla="*/ 0 h 14830"/>
              <a:gd name="T8" fmla="*/ 0 w 24718"/>
              <a:gd name="T9" fmla="*/ 0 h 1483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4718" h="14830">
                <a:moveTo>
                  <a:pt x="0" y="0"/>
                </a:moveTo>
                <a:lnTo>
                  <a:pt x="0" y="14830"/>
                </a:lnTo>
                <a:lnTo>
                  <a:pt x="20324" y="14830"/>
                </a:lnTo>
                <a:lnTo>
                  <a:pt x="24718" y="0"/>
                </a:lnTo>
                <a:lnTo>
                  <a:pt x="0" y="0"/>
                </a:lnTo>
                <a:close/>
              </a:path>
            </a:pathLst>
          </a:custGeom>
          <a:gradFill rotWithShape="1">
            <a:gsLst>
              <a:gs pos="0">
                <a:srgbClr val="00257A">
                  <a:alpha val="89999"/>
                </a:srgbClr>
              </a:gs>
              <a:gs pos="35001">
                <a:srgbClr val="00338D">
                  <a:alpha val="89999"/>
                </a:srgbClr>
              </a:gs>
              <a:gs pos="100000">
                <a:srgbClr val="009FDA">
                  <a:alpha val="89999"/>
                </a:srgbClr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" name="Title 9"/>
          <p:cNvSpPr txBox="1">
            <a:spLocks/>
          </p:cNvSpPr>
          <p:nvPr userDrawn="1"/>
        </p:nvSpPr>
        <p:spPr bwMode="gray">
          <a:xfrm>
            <a:off x="298450" y="765175"/>
            <a:ext cx="3875088" cy="1943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normAutofit/>
          </a:bodyPr>
          <a:lstStyle>
            <a:lvl1pPr algn="l" rtl="0" eaLnBrk="1" fontAlgn="base" hangingPunct="1">
              <a:spcBef>
                <a:spcPct val="40000"/>
              </a:spcBef>
              <a:spcAft>
                <a:spcPct val="0"/>
              </a:spcAft>
              <a:defRPr lang="en-GB" sz="3000" b="1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>
              <a:defRPr lang="en-GB" sz="3000" b="1" dirty="0">
                <a:solidFill>
                  <a:schemeClr val="bg1"/>
                </a:solidFill>
                <a:latin typeface="+mj-lt"/>
              </a:defRPr>
            </a:lvl2pPr>
            <a:lvl3pPr>
              <a:defRPr lang="en-GB" sz="3000" b="1" dirty="0">
                <a:solidFill>
                  <a:schemeClr val="bg1"/>
                </a:solidFill>
                <a:latin typeface="+mj-lt"/>
              </a:defRPr>
            </a:lvl3pPr>
            <a:lvl4pPr>
              <a:defRPr lang="en-GB" sz="3000" b="1" dirty="0">
                <a:solidFill>
                  <a:schemeClr val="bg1"/>
                </a:solidFill>
                <a:latin typeface="+mj-lt"/>
              </a:defRPr>
            </a:lvl4pPr>
            <a:lvl5pPr>
              <a:defRPr lang="en-GB" sz="3000" b="1" dirty="0">
                <a:solidFill>
                  <a:schemeClr val="bg1"/>
                </a:solidFill>
                <a:latin typeface="+mj-lt"/>
              </a:defRPr>
            </a:lvl5pPr>
            <a:lvl6pPr>
              <a:defRPr lang="en-GB" sz="3000" b="1" dirty="0">
                <a:solidFill>
                  <a:schemeClr val="bg1"/>
                </a:solidFill>
                <a:latin typeface="+mj-lt"/>
              </a:defRPr>
            </a:lvl6pPr>
            <a:lvl7pPr>
              <a:defRPr lang="en-GB" sz="3000" b="1" dirty="0">
                <a:solidFill>
                  <a:schemeClr val="bg1"/>
                </a:solidFill>
                <a:latin typeface="+mj-lt"/>
              </a:defRPr>
            </a:lvl7pPr>
            <a:lvl8pPr>
              <a:defRPr lang="en-GB" sz="3000" b="1" dirty="0">
                <a:solidFill>
                  <a:schemeClr val="bg1"/>
                </a:solidFill>
                <a:latin typeface="+mj-lt"/>
              </a:defRPr>
            </a:lvl8pPr>
            <a:lvl9pPr>
              <a:defRPr sz="3000">
                <a:solidFill>
                  <a:schemeClr val="bg1"/>
                </a:solidFill>
              </a:defRPr>
            </a:lvl9pPr>
          </a:lstStyle>
          <a:p>
            <a:pPr>
              <a:defRPr/>
            </a:pPr>
            <a:r>
              <a:rPr lang="en-US">
                <a:solidFill>
                  <a:srgbClr val="FFFFFF"/>
                </a:solidFill>
              </a:rPr>
              <a:t>Click to edit Master title style</a:t>
            </a:r>
            <a:endParaRPr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6880330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9"/>
          <p:cNvSpPr>
            <a:spLocks noChangeAspect="1"/>
          </p:cNvSpPr>
          <p:nvPr userDrawn="1"/>
        </p:nvSpPr>
        <p:spPr bwMode="gray">
          <a:xfrm>
            <a:off x="0" y="0"/>
            <a:ext cx="4816475" cy="5399088"/>
          </a:xfrm>
          <a:custGeom>
            <a:avLst/>
            <a:gdLst>
              <a:gd name="T0" fmla="*/ 0 w 5321"/>
              <a:gd name="T1" fmla="*/ 0 h 5505"/>
              <a:gd name="T2" fmla="*/ 0 w 5321"/>
              <a:gd name="T3" fmla="*/ 5505 h 5505"/>
              <a:gd name="T4" fmla="*/ 3691 w 5321"/>
              <a:gd name="T5" fmla="*/ 5505 h 5505"/>
              <a:gd name="T6" fmla="*/ 5321 w 5321"/>
              <a:gd name="T7" fmla="*/ 0 h 5505"/>
              <a:gd name="T8" fmla="*/ 0 w 5321"/>
              <a:gd name="T9" fmla="*/ 0 h 550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5321" h="5505">
                <a:moveTo>
                  <a:pt x="0" y="0"/>
                </a:moveTo>
                <a:lnTo>
                  <a:pt x="0" y="5505"/>
                </a:lnTo>
                <a:lnTo>
                  <a:pt x="3691" y="5505"/>
                </a:lnTo>
                <a:lnTo>
                  <a:pt x="5321" y="0"/>
                </a:lnTo>
                <a:lnTo>
                  <a:pt x="0" y="0"/>
                </a:lnTo>
                <a:close/>
              </a:path>
            </a:pathLst>
          </a:custGeom>
          <a:gradFill rotWithShape="1">
            <a:gsLst>
              <a:gs pos="0">
                <a:srgbClr val="00257A">
                  <a:alpha val="89999"/>
                </a:srgbClr>
              </a:gs>
              <a:gs pos="35001">
                <a:srgbClr val="00338D">
                  <a:alpha val="89999"/>
                </a:srgbClr>
              </a:gs>
              <a:gs pos="100000">
                <a:srgbClr val="009FDA">
                  <a:alpha val="89999"/>
                </a:srgbClr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" name="Title 2"/>
          <p:cNvSpPr>
            <a:spLocks noGrp="1"/>
          </p:cNvSpPr>
          <p:nvPr>
            <p:ph type="title"/>
          </p:nvPr>
        </p:nvSpPr>
        <p:spPr bwMode="gray">
          <a:xfrm>
            <a:off x="298940" y="1440000"/>
            <a:ext cx="3854769" cy="1080000"/>
          </a:xfrm>
          <a:noFill/>
          <a:ln w="9525">
            <a:noFill/>
            <a:miter lim="800000"/>
            <a:headEnd/>
            <a:tailEnd/>
          </a:ln>
        </p:spPr>
        <p:txBody>
          <a:bodyPr anchor="t"/>
          <a:lstStyle>
            <a:lvl1pPr>
              <a:defRPr lang="en-GB" sz="3000" b="1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>
              <a:defRPr lang="en-GB" sz="3000" b="1" kern="1200" noProof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2pPr>
            <a:lvl3pPr>
              <a:defRPr lang="en-GB" sz="3000" b="1" kern="1200" noProof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3pPr>
            <a:lvl4pPr>
              <a:defRPr lang="en-GB" sz="3000" b="1" kern="1200" noProof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4pPr>
            <a:lvl5pPr>
              <a:defRPr lang="en-GB" sz="3000" b="1" kern="1200" noProof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5pPr>
            <a:lvl6pPr>
              <a:defRPr lang="en-GB" sz="3000" b="1" kern="1200" noProof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6pPr>
            <a:lvl7pPr>
              <a:defRPr lang="en-GB" sz="3000" b="1" kern="1200" noProof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7pPr>
            <a:lvl8pPr>
              <a:defRPr lang="en-GB" sz="3000" b="1" kern="1200" noProof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8pPr>
            <a:lvl9pPr>
              <a:defRPr lang="en-GB" sz="3000" b="1" kern="1200" noProof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9pPr>
          </a:lstStyle>
          <a:p>
            <a:pPr lvl="0"/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0"/>
          </p:nvPr>
        </p:nvSpPr>
        <p:spPr bwMode="gray">
          <a:xfrm>
            <a:off x="299077" y="2700000"/>
            <a:ext cx="3475296" cy="93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lang="en-US" sz="1200" b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 lang="en-US" sz="1200" b="0" kern="1200" noProof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>
              <a:defRPr lang="en-US" sz="1200" b="0" kern="1200" noProof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>
              <a:defRPr lang="en-US" sz="1200" b="0" kern="1200" noProof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>
              <a:defRPr lang="en-US" sz="1200" b="0" kern="1200" noProof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>
              <a:defRPr lang="en-US" sz="1200" b="0" kern="1200" noProof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>
              <a:defRPr lang="en-US" sz="1200" b="0" kern="1200" noProof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>
              <a:defRPr lang="en-US" sz="1200" b="0" kern="1200" noProof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>
              <a:defRPr lang="en-US" sz="1200" b="0" kern="1200" noProof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37124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0"/>
          </p:nvPr>
        </p:nvSpPr>
        <p:spPr bwMode="gray">
          <a:xfrm>
            <a:off x="179512" y="1124745"/>
            <a:ext cx="4248026" cy="4968552"/>
          </a:xfrm>
        </p:spPr>
        <p:txBody>
          <a:bodyPr/>
          <a:lstStyle>
            <a:lvl3pPr marL="273050" indent="-273050">
              <a:defRPr/>
            </a:lvl3pPr>
            <a:lvl4pPr marL="536575" indent="-263525">
              <a:defRPr/>
            </a:lvl4pPr>
            <a:lvl5pPr marL="809625" indent="-271463">
              <a:defRPr/>
            </a:lvl5pPr>
            <a:lvl6pPr marL="1071563" indent="-265113">
              <a:defRPr/>
            </a:lvl6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GB" dirty="0" smtClean="0"/>
              <a:t>Sixth level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1"/>
          </p:nvPr>
        </p:nvSpPr>
        <p:spPr bwMode="gray">
          <a:xfrm>
            <a:off x="4645149" y="1124745"/>
            <a:ext cx="4248026" cy="4968552"/>
          </a:xfrm>
        </p:spPr>
        <p:txBody>
          <a:bodyPr/>
          <a:lstStyle>
            <a:lvl3pPr marL="273050" indent="-273050">
              <a:defRPr/>
            </a:lvl3pPr>
            <a:lvl4pPr marL="536575" indent="-263525">
              <a:defRPr/>
            </a:lvl4pPr>
            <a:lvl5pPr marL="809625" indent="-271463">
              <a:defRPr/>
            </a:lvl5pPr>
            <a:lvl6pPr marL="1071563" indent="-265113" defTabSz="1071563">
              <a:tabLst/>
              <a:defRPr/>
            </a:lvl6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GB" dirty="0" smtClean="0"/>
              <a:t>Sixth level</a:t>
            </a:r>
          </a:p>
        </p:txBody>
      </p:sp>
    </p:spTree>
    <p:extLst>
      <p:ext uri="{BB962C8B-B14F-4D97-AF65-F5344CB8AC3E}">
        <p14:creationId xmlns:p14="http://schemas.microsoft.com/office/powerpoint/2010/main" val="231733510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sclaim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7"/>
          <p:cNvSpPr>
            <a:spLocks noChangeAspect="1"/>
          </p:cNvSpPr>
          <p:nvPr userDrawn="1"/>
        </p:nvSpPr>
        <p:spPr bwMode="gray">
          <a:xfrm>
            <a:off x="0" y="0"/>
            <a:ext cx="4816475" cy="3240088"/>
          </a:xfrm>
          <a:custGeom>
            <a:avLst/>
            <a:gdLst>
              <a:gd name="T0" fmla="*/ 0 w 19984"/>
              <a:gd name="T1" fmla="*/ 0 h 12405"/>
              <a:gd name="T2" fmla="*/ 0 w 19984"/>
              <a:gd name="T3" fmla="*/ 12405 h 12405"/>
              <a:gd name="T4" fmla="*/ 16308 w 19984"/>
              <a:gd name="T5" fmla="*/ 12405 h 12405"/>
              <a:gd name="T6" fmla="*/ 19984 w 19984"/>
              <a:gd name="T7" fmla="*/ 0 h 12405"/>
              <a:gd name="T8" fmla="*/ 0 w 19984"/>
              <a:gd name="T9" fmla="*/ 0 h 1240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9984" h="12405">
                <a:moveTo>
                  <a:pt x="0" y="0"/>
                </a:moveTo>
                <a:lnTo>
                  <a:pt x="0" y="12405"/>
                </a:lnTo>
                <a:lnTo>
                  <a:pt x="16308" y="12405"/>
                </a:lnTo>
                <a:lnTo>
                  <a:pt x="19984" y="0"/>
                </a:lnTo>
                <a:lnTo>
                  <a:pt x="0" y="0"/>
                </a:lnTo>
                <a:close/>
              </a:path>
            </a:pathLst>
          </a:custGeom>
          <a:gradFill rotWithShape="1">
            <a:gsLst>
              <a:gs pos="0">
                <a:srgbClr val="00257A">
                  <a:alpha val="89999"/>
                </a:srgbClr>
              </a:gs>
              <a:gs pos="35001">
                <a:srgbClr val="00338D">
                  <a:alpha val="89999"/>
                </a:srgbClr>
              </a:gs>
              <a:gs pos="100000">
                <a:srgbClr val="009FDA">
                  <a:alpha val="89999"/>
                </a:srgbClr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5" name="Group 19"/>
          <p:cNvGrpSpPr>
            <a:grpSpLocks/>
          </p:cNvGrpSpPr>
          <p:nvPr userDrawn="1"/>
        </p:nvGrpSpPr>
        <p:grpSpPr bwMode="auto">
          <a:xfrm>
            <a:off x="119063" y="0"/>
            <a:ext cx="2524125" cy="1530350"/>
            <a:chOff x="68" y="0"/>
            <a:chExt cx="1723" cy="964"/>
          </a:xfrm>
        </p:grpSpPr>
        <p:sp>
          <p:nvSpPr>
            <p:cNvPr id="6" name="Freeform 8"/>
            <p:cNvSpPr>
              <a:spLocks noEditPoints="1"/>
            </p:cNvSpPr>
            <p:nvPr userDrawn="1"/>
          </p:nvSpPr>
          <p:spPr bwMode="gray">
            <a:xfrm>
              <a:off x="199" y="248"/>
              <a:ext cx="1423" cy="489"/>
            </a:xfrm>
            <a:custGeom>
              <a:avLst/>
              <a:gdLst>
                <a:gd name="T0" fmla="*/ 685 w 4103"/>
                <a:gd name="T1" fmla="*/ 168 h 1409"/>
                <a:gd name="T2" fmla="*/ 786 w 4103"/>
                <a:gd name="T3" fmla="*/ 242 h 1409"/>
                <a:gd name="T4" fmla="*/ 574 w 4103"/>
                <a:gd name="T5" fmla="*/ 228 h 1409"/>
                <a:gd name="T6" fmla="*/ 596 w 4103"/>
                <a:gd name="T7" fmla="*/ 147 h 1409"/>
                <a:gd name="T8" fmla="*/ 336 w 4103"/>
                <a:gd name="T9" fmla="*/ 242 h 1409"/>
                <a:gd name="T10" fmla="*/ 405 w 4103"/>
                <a:gd name="T11" fmla="*/ 144 h 1409"/>
                <a:gd name="T12" fmla="*/ 249 w 4103"/>
                <a:gd name="T13" fmla="*/ 219 h 1409"/>
                <a:gd name="T14" fmla="*/ 260 w 4103"/>
                <a:gd name="T15" fmla="*/ 219 h 1409"/>
                <a:gd name="T16" fmla="*/ 70 w 4103"/>
                <a:gd name="T17" fmla="*/ 214 h 1409"/>
                <a:gd name="T18" fmla="*/ 62 w 4103"/>
                <a:gd name="T19" fmla="*/ 242 h 1409"/>
                <a:gd name="T20" fmla="*/ 412 w 4103"/>
                <a:gd name="T21" fmla="*/ 144 h 1409"/>
                <a:gd name="T22" fmla="*/ 40 w 4103"/>
                <a:gd name="T23" fmla="*/ 314 h 1409"/>
                <a:gd name="T24" fmla="*/ 229 w 4103"/>
                <a:gd name="T25" fmla="*/ 248 h 1409"/>
                <a:gd name="T26" fmla="*/ 397 w 4103"/>
                <a:gd name="T27" fmla="*/ 248 h 1409"/>
                <a:gd name="T28" fmla="*/ 589 w 4103"/>
                <a:gd name="T29" fmla="*/ 300 h 1409"/>
                <a:gd name="T30" fmla="*/ 70 w 4103"/>
                <a:gd name="T31" fmla="*/ 446 h 1409"/>
                <a:gd name="T32" fmla="*/ 87 w 4103"/>
                <a:gd name="T33" fmla="*/ 461 h 1409"/>
                <a:gd name="T34" fmla="*/ 193 w 4103"/>
                <a:gd name="T35" fmla="*/ 415 h 1409"/>
                <a:gd name="T36" fmla="*/ 118 w 4103"/>
                <a:gd name="T37" fmla="*/ 415 h 1409"/>
                <a:gd name="T38" fmla="*/ 142 w 4103"/>
                <a:gd name="T39" fmla="*/ 425 h 1409"/>
                <a:gd name="T40" fmla="*/ 178 w 4103"/>
                <a:gd name="T41" fmla="*/ 425 h 1409"/>
                <a:gd name="T42" fmla="*/ 219 w 4103"/>
                <a:gd name="T43" fmla="*/ 405 h 1409"/>
                <a:gd name="T44" fmla="*/ 275 w 4103"/>
                <a:gd name="T45" fmla="*/ 423 h 1409"/>
                <a:gd name="T46" fmla="*/ 233 w 4103"/>
                <a:gd name="T47" fmla="*/ 468 h 1409"/>
                <a:gd name="T48" fmla="*/ 294 w 4103"/>
                <a:gd name="T49" fmla="*/ 472 h 1409"/>
                <a:gd name="T50" fmla="*/ 327 w 4103"/>
                <a:gd name="T51" fmla="*/ 415 h 1409"/>
                <a:gd name="T52" fmla="*/ 392 w 4103"/>
                <a:gd name="T53" fmla="*/ 469 h 1409"/>
                <a:gd name="T54" fmla="*/ 415 w 4103"/>
                <a:gd name="T55" fmla="*/ 415 h 1409"/>
                <a:gd name="T56" fmla="*/ 444 w 4103"/>
                <a:gd name="T57" fmla="*/ 392 h 1409"/>
                <a:gd name="T58" fmla="*/ 435 w 4103"/>
                <a:gd name="T59" fmla="*/ 435 h 1409"/>
                <a:gd name="T60" fmla="*/ 516 w 4103"/>
                <a:gd name="T61" fmla="*/ 414 h 1409"/>
                <a:gd name="T62" fmla="*/ 536 w 4103"/>
                <a:gd name="T63" fmla="*/ 470 h 1409"/>
                <a:gd name="T64" fmla="*/ 594 w 4103"/>
                <a:gd name="T65" fmla="*/ 446 h 1409"/>
                <a:gd name="T66" fmla="*/ 611 w 4103"/>
                <a:gd name="T67" fmla="*/ 461 h 1409"/>
                <a:gd name="T68" fmla="*/ 685 w 4103"/>
                <a:gd name="T69" fmla="*/ 467 h 1409"/>
                <a:gd name="T70" fmla="*/ 639 w 4103"/>
                <a:gd name="T71" fmla="*/ 441 h 1409"/>
                <a:gd name="T72" fmla="*/ 654 w 4103"/>
                <a:gd name="T73" fmla="*/ 441 h 1409"/>
                <a:gd name="T74" fmla="*/ 732 w 4103"/>
                <a:gd name="T75" fmla="*/ 468 h 1409"/>
                <a:gd name="T76" fmla="*/ 30 w 4103"/>
                <a:gd name="T77" fmla="*/ 424 h 1409"/>
                <a:gd name="T78" fmla="*/ 2 w 4103"/>
                <a:gd name="T79" fmla="*/ 441 h 1409"/>
                <a:gd name="T80" fmla="*/ 813 w 4103"/>
                <a:gd name="T81" fmla="*/ 459 h 1409"/>
                <a:gd name="T82" fmla="*/ 825 w 4103"/>
                <a:gd name="T83" fmla="*/ 433 h 1409"/>
                <a:gd name="T84" fmla="*/ 877 w 4103"/>
                <a:gd name="T85" fmla="*/ 424 h 1409"/>
                <a:gd name="T86" fmla="*/ 982 w 4103"/>
                <a:gd name="T87" fmla="*/ 414 h 1409"/>
                <a:gd name="T88" fmla="*/ 940 w 4103"/>
                <a:gd name="T89" fmla="*/ 468 h 1409"/>
                <a:gd name="T90" fmla="*/ 1028 w 4103"/>
                <a:gd name="T91" fmla="*/ 422 h 1409"/>
                <a:gd name="T92" fmla="*/ 1029 w 4103"/>
                <a:gd name="T93" fmla="*/ 415 h 1409"/>
                <a:gd name="T94" fmla="*/ 1065 w 4103"/>
                <a:gd name="T95" fmla="*/ 468 h 1409"/>
                <a:gd name="T96" fmla="*/ 1099 w 4103"/>
                <a:gd name="T97" fmla="*/ 463 h 1409"/>
                <a:gd name="T98" fmla="*/ 1126 w 4103"/>
                <a:gd name="T99" fmla="*/ 423 h 1409"/>
                <a:gd name="T100" fmla="*/ 1199 w 4103"/>
                <a:gd name="T101" fmla="*/ 468 h 1409"/>
                <a:gd name="T102" fmla="*/ 1217 w 4103"/>
                <a:gd name="T103" fmla="*/ 414 h 1409"/>
                <a:gd name="T104" fmla="*/ 1218 w 4103"/>
                <a:gd name="T105" fmla="*/ 405 h 1409"/>
                <a:gd name="T106" fmla="*/ 1249 w 4103"/>
                <a:gd name="T107" fmla="*/ 415 h 1409"/>
                <a:gd name="T108" fmla="*/ 1268 w 4103"/>
                <a:gd name="T109" fmla="*/ 457 h 1409"/>
                <a:gd name="T110" fmla="*/ 1279 w 4103"/>
                <a:gd name="T111" fmla="*/ 488 h 1409"/>
                <a:gd name="T112" fmla="*/ 1383 w 4103"/>
                <a:gd name="T113" fmla="*/ 397 h 1409"/>
                <a:gd name="T114" fmla="*/ 1412 w 4103"/>
                <a:gd name="T115" fmla="*/ 392 h 1409"/>
                <a:gd name="T116" fmla="*/ 1380 w 4103"/>
                <a:gd name="T117" fmla="*/ 425 h 1409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4103"/>
                <a:gd name="T178" fmla="*/ 0 h 1409"/>
                <a:gd name="T179" fmla="*/ 4103 w 4103"/>
                <a:gd name="T180" fmla="*/ 1409 h 1409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4103" h="1409">
                  <a:moveTo>
                    <a:pt x="2267" y="697"/>
                  </a:moveTo>
                  <a:cubicBezTo>
                    <a:pt x="2149" y="697"/>
                    <a:pt x="2149" y="697"/>
                    <a:pt x="2149" y="697"/>
                  </a:cubicBezTo>
                  <a:cubicBezTo>
                    <a:pt x="2168" y="619"/>
                    <a:pt x="2168" y="619"/>
                    <a:pt x="2168" y="619"/>
                  </a:cubicBezTo>
                  <a:cubicBezTo>
                    <a:pt x="1930" y="619"/>
                    <a:pt x="1930" y="619"/>
                    <a:pt x="1930" y="619"/>
                  </a:cubicBezTo>
                  <a:cubicBezTo>
                    <a:pt x="1911" y="697"/>
                    <a:pt x="1911" y="697"/>
                    <a:pt x="1911" y="697"/>
                  </a:cubicBezTo>
                  <a:cubicBezTo>
                    <a:pt x="1796" y="697"/>
                    <a:pt x="1796" y="697"/>
                    <a:pt x="1796" y="697"/>
                  </a:cubicBezTo>
                  <a:cubicBezTo>
                    <a:pt x="1796" y="681"/>
                    <a:pt x="1796" y="681"/>
                    <a:pt x="1796" y="681"/>
                  </a:cubicBezTo>
                  <a:cubicBezTo>
                    <a:pt x="1798" y="672"/>
                    <a:pt x="1799" y="663"/>
                    <a:pt x="1802" y="653"/>
                  </a:cubicBezTo>
                  <a:cubicBezTo>
                    <a:pt x="1823" y="569"/>
                    <a:pt x="1878" y="485"/>
                    <a:pt x="1974" y="485"/>
                  </a:cubicBezTo>
                  <a:cubicBezTo>
                    <a:pt x="2012" y="485"/>
                    <a:pt x="2050" y="499"/>
                    <a:pt x="2045" y="552"/>
                  </a:cubicBezTo>
                  <a:cubicBezTo>
                    <a:pt x="2186" y="552"/>
                    <a:pt x="2186" y="552"/>
                    <a:pt x="2186" y="552"/>
                  </a:cubicBezTo>
                  <a:cubicBezTo>
                    <a:pt x="2192" y="527"/>
                    <a:pt x="2201" y="486"/>
                    <a:pt x="2174" y="447"/>
                  </a:cubicBezTo>
                  <a:cubicBezTo>
                    <a:pt x="2145" y="406"/>
                    <a:pt x="2084" y="389"/>
                    <a:pt x="2005" y="389"/>
                  </a:cubicBezTo>
                  <a:cubicBezTo>
                    <a:pt x="1949" y="389"/>
                    <a:pt x="1867" y="398"/>
                    <a:pt x="1796" y="444"/>
                  </a:cubicBezTo>
                  <a:cubicBezTo>
                    <a:pt x="1796" y="18"/>
                    <a:pt x="1796" y="18"/>
                    <a:pt x="1796" y="18"/>
                  </a:cubicBezTo>
                  <a:cubicBezTo>
                    <a:pt x="2267" y="18"/>
                    <a:pt x="2267" y="18"/>
                    <a:pt x="2267" y="18"/>
                  </a:cubicBezTo>
                  <a:cubicBezTo>
                    <a:pt x="2267" y="697"/>
                    <a:pt x="2267" y="697"/>
                    <a:pt x="2267" y="697"/>
                  </a:cubicBezTo>
                  <a:cubicBezTo>
                    <a:pt x="2267" y="697"/>
                    <a:pt x="2267" y="697"/>
                    <a:pt x="2267" y="697"/>
                  </a:cubicBezTo>
                  <a:close/>
                  <a:moveTo>
                    <a:pt x="1989" y="812"/>
                  </a:moveTo>
                  <a:cubicBezTo>
                    <a:pt x="1962" y="817"/>
                    <a:pt x="1936" y="820"/>
                    <a:pt x="1910" y="820"/>
                  </a:cubicBezTo>
                  <a:cubicBezTo>
                    <a:pt x="1842" y="820"/>
                    <a:pt x="1795" y="788"/>
                    <a:pt x="1794" y="715"/>
                  </a:cubicBezTo>
                  <a:cubicBezTo>
                    <a:pt x="2014" y="715"/>
                    <a:pt x="2014" y="715"/>
                    <a:pt x="2014" y="715"/>
                  </a:cubicBezTo>
                  <a:cubicBezTo>
                    <a:pt x="1989" y="812"/>
                    <a:pt x="1989" y="812"/>
                    <a:pt x="1989" y="812"/>
                  </a:cubicBezTo>
                  <a:cubicBezTo>
                    <a:pt x="1989" y="812"/>
                    <a:pt x="1989" y="812"/>
                    <a:pt x="1989" y="812"/>
                  </a:cubicBezTo>
                  <a:close/>
                  <a:moveTo>
                    <a:pt x="1718" y="424"/>
                  </a:moveTo>
                  <a:cubicBezTo>
                    <a:pt x="1718" y="521"/>
                    <a:pt x="1718" y="521"/>
                    <a:pt x="1718" y="521"/>
                  </a:cubicBezTo>
                  <a:cubicBezTo>
                    <a:pt x="1685" y="567"/>
                    <a:pt x="1665" y="616"/>
                    <a:pt x="1655" y="656"/>
                  </a:cubicBezTo>
                  <a:cubicBezTo>
                    <a:pt x="1651" y="670"/>
                    <a:pt x="1649" y="684"/>
                    <a:pt x="1648" y="697"/>
                  </a:cubicBezTo>
                  <a:cubicBezTo>
                    <a:pt x="1578" y="697"/>
                    <a:pt x="1578" y="697"/>
                    <a:pt x="1578" y="697"/>
                  </a:cubicBezTo>
                  <a:cubicBezTo>
                    <a:pt x="1637" y="417"/>
                    <a:pt x="1637" y="417"/>
                    <a:pt x="1637" y="417"/>
                  </a:cubicBezTo>
                  <a:cubicBezTo>
                    <a:pt x="1438" y="416"/>
                    <a:pt x="1438" y="416"/>
                    <a:pt x="1438" y="416"/>
                  </a:cubicBezTo>
                  <a:cubicBezTo>
                    <a:pt x="1260" y="697"/>
                    <a:pt x="1260" y="697"/>
                    <a:pt x="1260" y="697"/>
                  </a:cubicBezTo>
                  <a:cubicBezTo>
                    <a:pt x="1247" y="697"/>
                    <a:pt x="1247" y="697"/>
                    <a:pt x="1247" y="697"/>
                  </a:cubicBezTo>
                  <a:cubicBezTo>
                    <a:pt x="1247" y="18"/>
                    <a:pt x="1247" y="18"/>
                    <a:pt x="1247" y="18"/>
                  </a:cubicBezTo>
                  <a:cubicBezTo>
                    <a:pt x="1718" y="18"/>
                    <a:pt x="1718" y="18"/>
                    <a:pt x="1718" y="18"/>
                  </a:cubicBezTo>
                  <a:cubicBezTo>
                    <a:pt x="1718" y="424"/>
                    <a:pt x="1718" y="424"/>
                    <a:pt x="1718" y="424"/>
                  </a:cubicBezTo>
                  <a:cubicBezTo>
                    <a:pt x="1718" y="424"/>
                    <a:pt x="1718" y="424"/>
                    <a:pt x="1718" y="424"/>
                  </a:cubicBezTo>
                  <a:close/>
                  <a:moveTo>
                    <a:pt x="1455" y="697"/>
                  </a:moveTo>
                  <a:cubicBezTo>
                    <a:pt x="1384" y="697"/>
                    <a:pt x="1384" y="697"/>
                    <a:pt x="1384" y="697"/>
                  </a:cubicBezTo>
                  <a:cubicBezTo>
                    <a:pt x="1491" y="529"/>
                    <a:pt x="1491" y="529"/>
                    <a:pt x="1491" y="529"/>
                  </a:cubicBezTo>
                  <a:cubicBezTo>
                    <a:pt x="1455" y="697"/>
                    <a:pt x="1455" y="697"/>
                    <a:pt x="1455" y="697"/>
                  </a:cubicBezTo>
                  <a:cubicBezTo>
                    <a:pt x="1455" y="697"/>
                    <a:pt x="1455" y="697"/>
                    <a:pt x="1455" y="697"/>
                  </a:cubicBezTo>
                  <a:close/>
                  <a:moveTo>
                    <a:pt x="1169" y="416"/>
                  </a:moveTo>
                  <a:cubicBezTo>
                    <a:pt x="1051" y="416"/>
                    <a:pt x="1051" y="416"/>
                    <a:pt x="1051" y="416"/>
                  </a:cubicBezTo>
                  <a:cubicBezTo>
                    <a:pt x="970" y="697"/>
                    <a:pt x="970" y="697"/>
                    <a:pt x="970" y="697"/>
                  </a:cubicBezTo>
                  <a:cubicBezTo>
                    <a:pt x="845" y="697"/>
                    <a:pt x="845" y="697"/>
                    <a:pt x="845" y="697"/>
                  </a:cubicBezTo>
                  <a:cubicBezTo>
                    <a:pt x="909" y="674"/>
                    <a:pt x="948" y="629"/>
                    <a:pt x="960" y="562"/>
                  </a:cubicBezTo>
                  <a:cubicBezTo>
                    <a:pt x="970" y="510"/>
                    <a:pt x="965" y="476"/>
                    <a:pt x="944" y="451"/>
                  </a:cubicBezTo>
                  <a:cubicBezTo>
                    <a:pt x="912" y="413"/>
                    <a:pt x="848" y="416"/>
                    <a:pt x="792" y="416"/>
                  </a:cubicBezTo>
                  <a:cubicBezTo>
                    <a:pt x="782" y="416"/>
                    <a:pt x="698" y="416"/>
                    <a:pt x="698" y="416"/>
                  </a:cubicBezTo>
                  <a:cubicBezTo>
                    <a:pt x="698" y="18"/>
                    <a:pt x="698" y="18"/>
                    <a:pt x="698" y="18"/>
                  </a:cubicBezTo>
                  <a:cubicBezTo>
                    <a:pt x="1169" y="18"/>
                    <a:pt x="1169" y="18"/>
                    <a:pt x="1169" y="18"/>
                  </a:cubicBezTo>
                  <a:cubicBezTo>
                    <a:pt x="1169" y="416"/>
                    <a:pt x="1169" y="416"/>
                    <a:pt x="1169" y="416"/>
                  </a:cubicBezTo>
                  <a:cubicBezTo>
                    <a:pt x="1169" y="416"/>
                    <a:pt x="1169" y="416"/>
                    <a:pt x="1169" y="416"/>
                  </a:cubicBezTo>
                  <a:close/>
                  <a:moveTo>
                    <a:pt x="1094" y="697"/>
                  </a:moveTo>
                  <a:cubicBezTo>
                    <a:pt x="1143" y="521"/>
                    <a:pt x="1143" y="521"/>
                    <a:pt x="1143" y="521"/>
                  </a:cubicBezTo>
                  <a:cubicBezTo>
                    <a:pt x="1145" y="697"/>
                    <a:pt x="1145" y="697"/>
                    <a:pt x="1145" y="697"/>
                  </a:cubicBezTo>
                  <a:cubicBezTo>
                    <a:pt x="1094" y="697"/>
                    <a:pt x="1094" y="697"/>
                    <a:pt x="1094" y="697"/>
                  </a:cubicBezTo>
                  <a:cubicBezTo>
                    <a:pt x="1094" y="697"/>
                    <a:pt x="1094" y="697"/>
                    <a:pt x="1094" y="697"/>
                  </a:cubicBezTo>
                  <a:close/>
                  <a:moveTo>
                    <a:pt x="751" y="630"/>
                  </a:moveTo>
                  <a:cubicBezTo>
                    <a:pt x="751" y="630"/>
                    <a:pt x="751" y="630"/>
                    <a:pt x="751" y="630"/>
                  </a:cubicBezTo>
                  <a:cubicBezTo>
                    <a:pt x="746" y="630"/>
                    <a:pt x="741" y="631"/>
                    <a:pt x="736" y="631"/>
                  </a:cubicBezTo>
                  <a:cubicBezTo>
                    <a:pt x="729" y="631"/>
                    <a:pt x="724" y="631"/>
                    <a:pt x="719" y="631"/>
                  </a:cubicBezTo>
                  <a:cubicBezTo>
                    <a:pt x="689" y="631"/>
                    <a:pt x="689" y="631"/>
                    <a:pt x="689" y="631"/>
                  </a:cubicBezTo>
                  <a:cubicBezTo>
                    <a:pt x="703" y="579"/>
                    <a:pt x="703" y="579"/>
                    <a:pt x="703" y="579"/>
                  </a:cubicBezTo>
                  <a:cubicBezTo>
                    <a:pt x="709" y="554"/>
                    <a:pt x="709" y="554"/>
                    <a:pt x="709" y="554"/>
                  </a:cubicBezTo>
                  <a:cubicBezTo>
                    <a:pt x="725" y="494"/>
                    <a:pt x="725" y="494"/>
                    <a:pt x="725" y="494"/>
                  </a:cubicBezTo>
                  <a:cubicBezTo>
                    <a:pt x="732" y="494"/>
                    <a:pt x="739" y="494"/>
                    <a:pt x="746" y="494"/>
                  </a:cubicBezTo>
                  <a:cubicBezTo>
                    <a:pt x="769" y="494"/>
                    <a:pt x="769" y="494"/>
                    <a:pt x="769" y="494"/>
                  </a:cubicBezTo>
                  <a:cubicBezTo>
                    <a:pt x="809" y="494"/>
                    <a:pt x="834" y="496"/>
                    <a:pt x="843" y="509"/>
                  </a:cubicBezTo>
                  <a:cubicBezTo>
                    <a:pt x="850" y="518"/>
                    <a:pt x="849" y="535"/>
                    <a:pt x="841" y="560"/>
                  </a:cubicBezTo>
                  <a:cubicBezTo>
                    <a:pt x="827" y="603"/>
                    <a:pt x="809" y="626"/>
                    <a:pt x="751" y="630"/>
                  </a:cubicBezTo>
                  <a:moveTo>
                    <a:pt x="620" y="441"/>
                  </a:moveTo>
                  <a:cubicBezTo>
                    <a:pt x="613" y="465"/>
                    <a:pt x="613" y="465"/>
                    <a:pt x="613" y="465"/>
                  </a:cubicBezTo>
                  <a:cubicBezTo>
                    <a:pt x="545" y="689"/>
                    <a:pt x="545" y="689"/>
                    <a:pt x="545" y="689"/>
                  </a:cubicBezTo>
                  <a:cubicBezTo>
                    <a:pt x="542" y="697"/>
                    <a:pt x="542" y="697"/>
                    <a:pt x="542" y="697"/>
                  </a:cubicBezTo>
                  <a:cubicBezTo>
                    <a:pt x="321" y="697"/>
                    <a:pt x="321" y="697"/>
                    <a:pt x="321" y="697"/>
                  </a:cubicBezTo>
                  <a:cubicBezTo>
                    <a:pt x="303" y="661"/>
                    <a:pt x="303" y="661"/>
                    <a:pt x="303" y="661"/>
                  </a:cubicBezTo>
                  <a:cubicBezTo>
                    <a:pt x="542" y="417"/>
                    <a:pt x="542" y="417"/>
                    <a:pt x="542" y="417"/>
                  </a:cubicBezTo>
                  <a:cubicBezTo>
                    <a:pt x="389" y="417"/>
                    <a:pt x="389" y="417"/>
                    <a:pt x="389" y="417"/>
                  </a:cubicBezTo>
                  <a:cubicBezTo>
                    <a:pt x="202" y="618"/>
                    <a:pt x="202" y="618"/>
                    <a:pt x="202" y="618"/>
                  </a:cubicBezTo>
                  <a:cubicBezTo>
                    <a:pt x="262" y="417"/>
                    <a:pt x="262" y="417"/>
                    <a:pt x="262" y="417"/>
                  </a:cubicBezTo>
                  <a:cubicBezTo>
                    <a:pt x="149" y="417"/>
                    <a:pt x="149" y="417"/>
                    <a:pt x="149" y="417"/>
                  </a:cubicBezTo>
                  <a:cubicBezTo>
                    <a:pt x="149" y="18"/>
                    <a:pt x="149" y="18"/>
                    <a:pt x="149" y="18"/>
                  </a:cubicBezTo>
                  <a:cubicBezTo>
                    <a:pt x="620" y="18"/>
                    <a:pt x="620" y="18"/>
                    <a:pt x="620" y="18"/>
                  </a:cubicBezTo>
                  <a:cubicBezTo>
                    <a:pt x="620" y="441"/>
                    <a:pt x="620" y="441"/>
                    <a:pt x="620" y="441"/>
                  </a:cubicBezTo>
                  <a:cubicBezTo>
                    <a:pt x="620" y="441"/>
                    <a:pt x="620" y="441"/>
                    <a:pt x="620" y="441"/>
                  </a:cubicBezTo>
                  <a:close/>
                  <a:moveTo>
                    <a:pt x="178" y="697"/>
                  </a:moveTo>
                  <a:cubicBezTo>
                    <a:pt x="179" y="695"/>
                    <a:pt x="179" y="695"/>
                    <a:pt x="179" y="695"/>
                  </a:cubicBezTo>
                  <a:cubicBezTo>
                    <a:pt x="180" y="697"/>
                    <a:pt x="180" y="697"/>
                    <a:pt x="180" y="697"/>
                  </a:cubicBezTo>
                  <a:cubicBezTo>
                    <a:pt x="178" y="697"/>
                    <a:pt x="178" y="697"/>
                    <a:pt x="178" y="697"/>
                  </a:cubicBezTo>
                  <a:cubicBezTo>
                    <a:pt x="178" y="697"/>
                    <a:pt x="178" y="697"/>
                    <a:pt x="178" y="697"/>
                  </a:cubicBezTo>
                  <a:close/>
                  <a:moveTo>
                    <a:pt x="1778" y="0"/>
                  </a:moveTo>
                  <a:cubicBezTo>
                    <a:pt x="1778" y="457"/>
                    <a:pt x="1778" y="457"/>
                    <a:pt x="1778" y="457"/>
                  </a:cubicBezTo>
                  <a:cubicBezTo>
                    <a:pt x="1763" y="469"/>
                    <a:pt x="1749" y="483"/>
                    <a:pt x="1736" y="498"/>
                  </a:cubicBezTo>
                  <a:cubicBezTo>
                    <a:pt x="1736" y="0"/>
                    <a:pt x="1736" y="0"/>
                    <a:pt x="1736" y="0"/>
                  </a:cubicBezTo>
                  <a:cubicBezTo>
                    <a:pt x="1229" y="0"/>
                    <a:pt x="1229" y="0"/>
                    <a:pt x="1229" y="0"/>
                  </a:cubicBezTo>
                  <a:cubicBezTo>
                    <a:pt x="1229" y="416"/>
                    <a:pt x="1229" y="416"/>
                    <a:pt x="1229" y="416"/>
                  </a:cubicBezTo>
                  <a:cubicBezTo>
                    <a:pt x="1187" y="416"/>
                    <a:pt x="1187" y="416"/>
                    <a:pt x="1187" y="416"/>
                  </a:cubicBezTo>
                  <a:cubicBezTo>
                    <a:pt x="1187" y="0"/>
                    <a:pt x="1187" y="0"/>
                    <a:pt x="1187" y="0"/>
                  </a:cubicBezTo>
                  <a:cubicBezTo>
                    <a:pt x="680" y="0"/>
                    <a:pt x="680" y="0"/>
                    <a:pt x="680" y="0"/>
                  </a:cubicBezTo>
                  <a:cubicBezTo>
                    <a:pt x="680" y="417"/>
                    <a:pt x="680" y="417"/>
                    <a:pt x="680" y="417"/>
                  </a:cubicBezTo>
                  <a:cubicBezTo>
                    <a:pt x="638" y="417"/>
                    <a:pt x="638" y="417"/>
                    <a:pt x="638" y="417"/>
                  </a:cubicBezTo>
                  <a:cubicBezTo>
                    <a:pt x="638" y="0"/>
                    <a:pt x="638" y="0"/>
                    <a:pt x="638" y="0"/>
                  </a:cubicBezTo>
                  <a:cubicBezTo>
                    <a:pt x="131" y="0"/>
                    <a:pt x="131" y="0"/>
                    <a:pt x="131" y="0"/>
                  </a:cubicBezTo>
                  <a:cubicBezTo>
                    <a:pt x="131" y="475"/>
                    <a:pt x="131" y="475"/>
                    <a:pt x="131" y="475"/>
                  </a:cubicBezTo>
                  <a:cubicBezTo>
                    <a:pt x="2" y="906"/>
                    <a:pt x="2" y="906"/>
                    <a:pt x="2" y="906"/>
                  </a:cubicBezTo>
                  <a:cubicBezTo>
                    <a:pt x="115" y="906"/>
                    <a:pt x="115" y="906"/>
                    <a:pt x="115" y="906"/>
                  </a:cubicBezTo>
                  <a:cubicBezTo>
                    <a:pt x="173" y="715"/>
                    <a:pt x="173" y="715"/>
                    <a:pt x="173" y="715"/>
                  </a:cubicBezTo>
                  <a:cubicBezTo>
                    <a:pt x="189" y="715"/>
                    <a:pt x="189" y="715"/>
                    <a:pt x="189" y="715"/>
                  </a:cubicBezTo>
                  <a:cubicBezTo>
                    <a:pt x="283" y="906"/>
                    <a:pt x="283" y="906"/>
                    <a:pt x="283" y="906"/>
                  </a:cubicBezTo>
                  <a:cubicBezTo>
                    <a:pt x="421" y="906"/>
                    <a:pt x="421" y="906"/>
                    <a:pt x="421" y="906"/>
                  </a:cubicBezTo>
                  <a:cubicBezTo>
                    <a:pt x="329" y="715"/>
                    <a:pt x="329" y="715"/>
                    <a:pt x="329" y="715"/>
                  </a:cubicBezTo>
                  <a:cubicBezTo>
                    <a:pt x="537" y="715"/>
                    <a:pt x="537" y="715"/>
                    <a:pt x="537" y="715"/>
                  </a:cubicBezTo>
                  <a:cubicBezTo>
                    <a:pt x="479" y="906"/>
                    <a:pt x="479" y="906"/>
                    <a:pt x="479" y="906"/>
                  </a:cubicBezTo>
                  <a:cubicBezTo>
                    <a:pt x="604" y="906"/>
                    <a:pt x="604" y="906"/>
                    <a:pt x="604" y="906"/>
                  </a:cubicBezTo>
                  <a:cubicBezTo>
                    <a:pt x="661" y="715"/>
                    <a:pt x="661" y="715"/>
                    <a:pt x="661" y="715"/>
                  </a:cubicBezTo>
                  <a:cubicBezTo>
                    <a:pt x="688" y="715"/>
                    <a:pt x="688" y="715"/>
                    <a:pt x="688" y="715"/>
                  </a:cubicBezTo>
                  <a:cubicBezTo>
                    <a:pt x="688" y="715"/>
                    <a:pt x="688" y="715"/>
                    <a:pt x="688" y="715"/>
                  </a:cubicBezTo>
                  <a:cubicBezTo>
                    <a:pt x="727" y="715"/>
                    <a:pt x="727" y="715"/>
                    <a:pt x="727" y="715"/>
                  </a:cubicBezTo>
                  <a:cubicBezTo>
                    <a:pt x="730" y="715"/>
                    <a:pt x="730" y="715"/>
                    <a:pt x="730" y="715"/>
                  </a:cubicBezTo>
                  <a:cubicBezTo>
                    <a:pt x="965" y="715"/>
                    <a:pt x="965" y="715"/>
                    <a:pt x="965" y="715"/>
                  </a:cubicBezTo>
                  <a:cubicBezTo>
                    <a:pt x="910" y="905"/>
                    <a:pt x="910" y="905"/>
                    <a:pt x="910" y="905"/>
                  </a:cubicBezTo>
                  <a:cubicBezTo>
                    <a:pt x="1035" y="905"/>
                    <a:pt x="1035" y="905"/>
                    <a:pt x="1035" y="905"/>
                  </a:cubicBezTo>
                  <a:cubicBezTo>
                    <a:pt x="1088" y="715"/>
                    <a:pt x="1088" y="715"/>
                    <a:pt x="1088" y="715"/>
                  </a:cubicBezTo>
                  <a:cubicBezTo>
                    <a:pt x="1145" y="715"/>
                    <a:pt x="1145" y="715"/>
                    <a:pt x="1145" y="715"/>
                  </a:cubicBezTo>
                  <a:cubicBezTo>
                    <a:pt x="1146" y="905"/>
                    <a:pt x="1146" y="905"/>
                    <a:pt x="1146" y="905"/>
                  </a:cubicBezTo>
                  <a:cubicBezTo>
                    <a:pt x="1252" y="905"/>
                    <a:pt x="1252" y="905"/>
                    <a:pt x="1252" y="905"/>
                  </a:cubicBezTo>
                  <a:cubicBezTo>
                    <a:pt x="1372" y="715"/>
                    <a:pt x="1372" y="715"/>
                    <a:pt x="1372" y="715"/>
                  </a:cubicBezTo>
                  <a:cubicBezTo>
                    <a:pt x="1451" y="715"/>
                    <a:pt x="1451" y="715"/>
                    <a:pt x="1451" y="715"/>
                  </a:cubicBezTo>
                  <a:cubicBezTo>
                    <a:pt x="1410" y="905"/>
                    <a:pt x="1410" y="905"/>
                    <a:pt x="1410" y="905"/>
                  </a:cubicBezTo>
                  <a:cubicBezTo>
                    <a:pt x="1534" y="905"/>
                    <a:pt x="1534" y="905"/>
                    <a:pt x="1534" y="905"/>
                  </a:cubicBezTo>
                  <a:cubicBezTo>
                    <a:pt x="1574" y="715"/>
                    <a:pt x="1574" y="715"/>
                    <a:pt x="1574" y="715"/>
                  </a:cubicBezTo>
                  <a:cubicBezTo>
                    <a:pt x="1645" y="715"/>
                    <a:pt x="1645" y="715"/>
                    <a:pt x="1645" y="715"/>
                  </a:cubicBezTo>
                  <a:cubicBezTo>
                    <a:pt x="1643" y="774"/>
                    <a:pt x="1658" y="827"/>
                    <a:pt x="1697" y="863"/>
                  </a:cubicBezTo>
                  <a:cubicBezTo>
                    <a:pt x="1745" y="907"/>
                    <a:pt x="1818" y="916"/>
                    <a:pt x="1872" y="916"/>
                  </a:cubicBezTo>
                  <a:cubicBezTo>
                    <a:pt x="1947" y="916"/>
                    <a:pt x="2024" y="905"/>
                    <a:pt x="2102" y="888"/>
                  </a:cubicBezTo>
                  <a:cubicBezTo>
                    <a:pt x="2145" y="715"/>
                    <a:pt x="2145" y="715"/>
                    <a:pt x="2145" y="715"/>
                  </a:cubicBezTo>
                  <a:cubicBezTo>
                    <a:pt x="2285" y="715"/>
                    <a:pt x="2285" y="715"/>
                    <a:pt x="2285" y="715"/>
                  </a:cubicBezTo>
                  <a:cubicBezTo>
                    <a:pt x="2285" y="0"/>
                    <a:pt x="2285" y="0"/>
                    <a:pt x="2285" y="0"/>
                  </a:cubicBezTo>
                  <a:cubicBezTo>
                    <a:pt x="1778" y="0"/>
                    <a:pt x="1778" y="0"/>
                    <a:pt x="1778" y="0"/>
                  </a:cubicBezTo>
                  <a:cubicBezTo>
                    <a:pt x="1778" y="0"/>
                    <a:pt x="1778" y="0"/>
                    <a:pt x="1778" y="0"/>
                  </a:cubicBezTo>
                  <a:close/>
                  <a:moveTo>
                    <a:pt x="222" y="1195"/>
                  </a:moveTo>
                  <a:cubicBezTo>
                    <a:pt x="203" y="1286"/>
                    <a:pt x="203" y="1286"/>
                    <a:pt x="203" y="1286"/>
                  </a:cubicBezTo>
                  <a:cubicBezTo>
                    <a:pt x="200" y="1299"/>
                    <a:pt x="196" y="1320"/>
                    <a:pt x="220" y="1320"/>
                  </a:cubicBezTo>
                  <a:cubicBezTo>
                    <a:pt x="249" y="1320"/>
                    <a:pt x="253" y="1298"/>
                    <a:pt x="259" y="1272"/>
                  </a:cubicBezTo>
                  <a:cubicBezTo>
                    <a:pt x="275" y="1195"/>
                    <a:pt x="275" y="1195"/>
                    <a:pt x="275" y="1195"/>
                  </a:cubicBezTo>
                  <a:cubicBezTo>
                    <a:pt x="321" y="1195"/>
                    <a:pt x="321" y="1195"/>
                    <a:pt x="321" y="1195"/>
                  </a:cubicBezTo>
                  <a:cubicBezTo>
                    <a:pt x="300" y="1296"/>
                    <a:pt x="300" y="1296"/>
                    <a:pt x="300" y="1296"/>
                  </a:cubicBezTo>
                  <a:cubicBezTo>
                    <a:pt x="294" y="1329"/>
                    <a:pt x="293" y="1333"/>
                    <a:pt x="292" y="1337"/>
                  </a:cubicBezTo>
                  <a:cubicBezTo>
                    <a:pt x="292" y="1341"/>
                    <a:pt x="291" y="1344"/>
                    <a:pt x="291" y="1348"/>
                  </a:cubicBezTo>
                  <a:cubicBezTo>
                    <a:pt x="247" y="1348"/>
                    <a:pt x="247" y="1348"/>
                    <a:pt x="247" y="1348"/>
                  </a:cubicBezTo>
                  <a:cubicBezTo>
                    <a:pt x="250" y="1328"/>
                    <a:pt x="250" y="1328"/>
                    <a:pt x="250" y="1328"/>
                  </a:cubicBezTo>
                  <a:cubicBezTo>
                    <a:pt x="244" y="1334"/>
                    <a:pt x="229" y="1352"/>
                    <a:pt x="200" y="1352"/>
                  </a:cubicBezTo>
                  <a:cubicBezTo>
                    <a:pt x="179" y="1352"/>
                    <a:pt x="164" y="1343"/>
                    <a:pt x="158" y="1331"/>
                  </a:cubicBezTo>
                  <a:cubicBezTo>
                    <a:pt x="151" y="1319"/>
                    <a:pt x="155" y="1297"/>
                    <a:pt x="157" y="1290"/>
                  </a:cubicBezTo>
                  <a:cubicBezTo>
                    <a:pt x="177" y="1195"/>
                    <a:pt x="177" y="1195"/>
                    <a:pt x="177" y="1195"/>
                  </a:cubicBezTo>
                  <a:cubicBezTo>
                    <a:pt x="222" y="1195"/>
                    <a:pt x="222" y="1195"/>
                    <a:pt x="222" y="1195"/>
                  </a:cubicBezTo>
                  <a:cubicBezTo>
                    <a:pt x="222" y="1195"/>
                    <a:pt x="222" y="1195"/>
                    <a:pt x="222" y="1195"/>
                  </a:cubicBezTo>
                  <a:close/>
                  <a:moveTo>
                    <a:pt x="514" y="1225"/>
                  </a:moveTo>
                  <a:cubicBezTo>
                    <a:pt x="550" y="1225"/>
                    <a:pt x="550" y="1225"/>
                    <a:pt x="550" y="1225"/>
                  </a:cubicBezTo>
                  <a:cubicBezTo>
                    <a:pt x="556" y="1196"/>
                    <a:pt x="556" y="1196"/>
                    <a:pt x="556" y="1196"/>
                  </a:cubicBezTo>
                  <a:cubicBezTo>
                    <a:pt x="520" y="1196"/>
                    <a:pt x="520" y="1196"/>
                    <a:pt x="520" y="1196"/>
                  </a:cubicBezTo>
                  <a:cubicBezTo>
                    <a:pt x="530" y="1149"/>
                    <a:pt x="530" y="1149"/>
                    <a:pt x="530" y="1149"/>
                  </a:cubicBezTo>
                  <a:cubicBezTo>
                    <a:pt x="482" y="1166"/>
                    <a:pt x="482" y="1166"/>
                    <a:pt x="482" y="1166"/>
                  </a:cubicBezTo>
                  <a:cubicBezTo>
                    <a:pt x="475" y="1196"/>
                    <a:pt x="475" y="1196"/>
                    <a:pt x="475" y="1196"/>
                  </a:cubicBezTo>
                  <a:cubicBezTo>
                    <a:pt x="414" y="1196"/>
                    <a:pt x="414" y="1196"/>
                    <a:pt x="414" y="1196"/>
                  </a:cubicBezTo>
                  <a:cubicBezTo>
                    <a:pt x="424" y="1149"/>
                    <a:pt x="424" y="1149"/>
                    <a:pt x="424" y="1149"/>
                  </a:cubicBezTo>
                  <a:cubicBezTo>
                    <a:pt x="376" y="1166"/>
                    <a:pt x="376" y="1166"/>
                    <a:pt x="376" y="1166"/>
                  </a:cubicBezTo>
                  <a:cubicBezTo>
                    <a:pt x="369" y="1196"/>
                    <a:pt x="369" y="1196"/>
                    <a:pt x="369" y="1196"/>
                  </a:cubicBezTo>
                  <a:cubicBezTo>
                    <a:pt x="340" y="1196"/>
                    <a:pt x="340" y="1196"/>
                    <a:pt x="340" y="1196"/>
                  </a:cubicBezTo>
                  <a:cubicBezTo>
                    <a:pt x="333" y="1225"/>
                    <a:pt x="333" y="1225"/>
                    <a:pt x="333" y="1225"/>
                  </a:cubicBezTo>
                  <a:cubicBezTo>
                    <a:pt x="363" y="1225"/>
                    <a:pt x="363" y="1225"/>
                    <a:pt x="363" y="1225"/>
                  </a:cubicBezTo>
                  <a:cubicBezTo>
                    <a:pt x="345" y="1310"/>
                    <a:pt x="345" y="1310"/>
                    <a:pt x="345" y="1310"/>
                  </a:cubicBezTo>
                  <a:cubicBezTo>
                    <a:pt x="342" y="1322"/>
                    <a:pt x="336" y="1351"/>
                    <a:pt x="382" y="1351"/>
                  </a:cubicBezTo>
                  <a:cubicBezTo>
                    <a:pt x="389" y="1351"/>
                    <a:pt x="402" y="1350"/>
                    <a:pt x="417" y="1346"/>
                  </a:cubicBezTo>
                  <a:cubicBezTo>
                    <a:pt x="424" y="1317"/>
                    <a:pt x="424" y="1317"/>
                    <a:pt x="424" y="1317"/>
                  </a:cubicBezTo>
                  <a:cubicBezTo>
                    <a:pt x="418" y="1317"/>
                    <a:pt x="415" y="1317"/>
                    <a:pt x="408" y="1317"/>
                  </a:cubicBezTo>
                  <a:cubicBezTo>
                    <a:pt x="388" y="1317"/>
                    <a:pt x="391" y="1309"/>
                    <a:pt x="393" y="1295"/>
                  </a:cubicBezTo>
                  <a:cubicBezTo>
                    <a:pt x="408" y="1225"/>
                    <a:pt x="408" y="1225"/>
                    <a:pt x="408" y="1225"/>
                  </a:cubicBezTo>
                  <a:cubicBezTo>
                    <a:pt x="469" y="1225"/>
                    <a:pt x="469" y="1225"/>
                    <a:pt x="469" y="1225"/>
                  </a:cubicBezTo>
                  <a:cubicBezTo>
                    <a:pt x="451" y="1310"/>
                    <a:pt x="451" y="1310"/>
                    <a:pt x="451" y="1310"/>
                  </a:cubicBezTo>
                  <a:cubicBezTo>
                    <a:pt x="448" y="1322"/>
                    <a:pt x="442" y="1351"/>
                    <a:pt x="488" y="1351"/>
                  </a:cubicBezTo>
                  <a:cubicBezTo>
                    <a:pt x="495" y="1351"/>
                    <a:pt x="508" y="1350"/>
                    <a:pt x="523" y="1346"/>
                  </a:cubicBezTo>
                  <a:cubicBezTo>
                    <a:pt x="530" y="1317"/>
                    <a:pt x="530" y="1317"/>
                    <a:pt x="530" y="1317"/>
                  </a:cubicBezTo>
                  <a:cubicBezTo>
                    <a:pt x="524" y="1317"/>
                    <a:pt x="521" y="1317"/>
                    <a:pt x="514" y="1317"/>
                  </a:cubicBezTo>
                  <a:cubicBezTo>
                    <a:pt x="494" y="1317"/>
                    <a:pt x="496" y="1309"/>
                    <a:pt x="499" y="1295"/>
                  </a:cubicBezTo>
                  <a:cubicBezTo>
                    <a:pt x="514" y="1225"/>
                    <a:pt x="514" y="1225"/>
                    <a:pt x="514" y="1225"/>
                  </a:cubicBezTo>
                  <a:cubicBezTo>
                    <a:pt x="514" y="1225"/>
                    <a:pt x="514" y="1225"/>
                    <a:pt x="514" y="1225"/>
                  </a:cubicBezTo>
                  <a:close/>
                  <a:moveTo>
                    <a:pt x="579" y="1194"/>
                  </a:moveTo>
                  <a:cubicBezTo>
                    <a:pt x="624" y="1194"/>
                    <a:pt x="624" y="1194"/>
                    <a:pt x="624" y="1194"/>
                  </a:cubicBezTo>
                  <a:cubicBezTo>
                    <a:pt x="591" y="1348"/>
                    <a:pt x="591" y="1348"/>
                    <a:pt x="591" y="1348"/>
                  </a:cubicBezTo>
                  <a:cubicBezTo>
                    <a:pt x="546" y="1348"/>
                    <a:pt x="546" y="1348"/>
                    <a:pt x="546" y="1348"/>
                  </a:cubicBezTo>
                  <a:cubicBezTo>
                    <a:pt x="579" y="1194"/>
                    <a:pt x="579" y="1194"/>
                    <a:pt x="579" y="1194"/>
                  </a:cubicBezTo>
                  <a:cubicBezTo>
                    <a:pt x="579" y="1194"/>
                    <a:pt x="579" y="1194"/>
                    <a:pt x="579" y="1194"/>
                  </a:cubicBezTo>
                  <a:close/>
                  <a:moveTo>
                    <a:pt x="591" y="1129"/>
                  </a:moveTo>
                  <a:cubicBezTo>
                    <a:pt x="640" y="1129"/>
                    <a:pt x="640" y="1129"/>
                    <a:pt x="640" y="1129"/>
                  </a:cubicBezTo>
                  <a:cubicBezTo>
                    <a:pt x="631" y="1168"/>
                    <a:pt x="631" y="1168"/>
                    <a:pt x="631" y="1168"/>
                  </a:cubicBezTo>
                  <a:cubicBezTo>
                    <a:pt x="583" y="1168"/>
                    <a:pt x="583" y="1168"/>
                    <a:pt x="583" y="1168"/>
                  </a:cubicBezTo>
                  <a:cubicBezTo>
                    <a:pt x="591" y="1129"/>
                    <a:pt x="591" y="1129"/>
                    <a:pt x="591" y="1129"/>
                  </a:cubicBezTo>
                  <a:cubicBezTo>
                    <a:pt x="591" y="1129"/>
                    <a:pt x="591" y="1129"/>
                    <a:pt x="591" y="1129"/>
                  </a:cubicBezTo>
                  <a:close/>
                  <a:moveTo>
                    <a:pt x="653" y="1222"/>
                  </a:moveTo>
                  <a:cubicBezTo>
                    <a:pt x="654" y="1221"/>
                    <a:pt x="657" y="1205"/>
                    <a:pt x="659" y="1194"/>
                  </a:cubicBezTo>
                  <a:cubicBezTo>
                    <a:pt x="702" y="1194"/>
                    <a:pt x="702" y="1194"/>
                    <a:pt x="702" y="1194"/>
                  </a:cubicBezTo>
                  <a:cubicBezTo>
                    <a:pt x="698" y="1217"/>
                    <a:pt x="698" y="1217"/>
                    <a:pt x="698" y="1217"/>
                  </a:cubicBezTo>
                  <a:cubicBezTo>
                    <a:pt x="704" y="1210"/>
                    <a:pt x="720" y="1191"/>
                    <a:pt x="753" y="1191"/>
                  </a:cubicBezTo>
                  <a:cubicBezTo>
                    <a:pt x="784" y="1191"/>
                    <a:pt x="793" y="1209"/>
                    <a:pt x="794" y="1220"/>
                  </a:cubicBezTo>
                  <a:cubicBezTo>
                    <a:pt x="796" y="1229"/>
                    <a:pt x="795" y="1236"/>
                    <a:pt x="789" y="1265"/>
                  </a:cubicBezTo>
                  <a:cubicBezTo>
                    <a:pt x="771" y="1348"/>
                    <a:pt x="771" y="1348"/>
                    <a:pt x="771" y="1348"/>
                  </a:cubicBezTo>
                  <a:cubicBezTo>
                    <a:pt x="725" y="1348"/>
                    <a:pt x="725" y="1348"/>
                    <a:pt x="725" y="1348"/>
                  </a:cubicBezTo>
                  <a:cubicBezTo>
                    <a:pt x="746" y="1253"/>
                    <a:pt x="746" y="1253"/>
                    <a:pt x="746" y="1253"/>
                  </a:cubicBezTo>
                  <a:cubicBezTo>
                    <a:pt x="747" y="1246"/>
                    <a:pt x="748" y="1241"/>
                    <a:pt x="746" y="1236"/>
                  </a:cubicBezTo>
                  <a:cubicBezTo>
                    <a:pt x="745" y="1230"/>
                    <a:pt x="739" y="1223"/>
                    <a:pt x="728" y="1223"/>
                  </a:cubicBezTo>
                  <a:cubicBezTo>
                    <a:pt x="718" y="1223"/>
                    <a:pt x="708" y="1227"/>
                    <a:pt x="702" y="1235"/>
                  </a:cubicBezTo>
                  <a:cubicBezTo>
                    <a:pt x="698" y="1239"/>
                    <a:pt x="694" y="1246"/>
                    <a:pt x="691" y="1258"/>
                  </a:cubicBezTo>
                  <a:cubicBezTo>
                    <a:pt x="672" y="1348"/>
                    <a:pt x="672" y="1348"/>
                    <a:pt x="672" y="1348"/>
                  </a:cubicBezTo>
                  <a:cubicBezTo>
                    <a:pt x="627" y="1348"/>
                    <a:pt x="627" y="1348"/>
                    <a:pt x="627" y="1348"/>
                  </a:cubicBezTo>
                  <a:cubicBezTo>
                    <a:pt x="653" y="1222"/>
                    <a:pt x="653" y="1222"/>
                    <a:pt x="653" y="1222"/>
                  </a:cubicBezTo>
                  <a:cubicBezTo>
                    <a:pt x="653" y="1222"/>
                    <a:pt x="653" y="1222"/>
                    <a:pt x="653" y="1222"/>
                  </a:cubicBezTo>
                  <a:close/>
                  <a:moveTo>
                    <a:pt x="985" y="1196"/>
                  </a:moveTo>
                  <a:cubicBezTo>
                    <a:pt x="981" y="1207"/>
                    <a:pt x="978" y="1218"/>
                    <a:pt x="975" y="1233"/>
                  </a:cubicBezTo>
                  <a:cubicBezTo>
                    <a:pt x="951" y="1346"/>
                    <a:pt x="951" y="1346"/>
                    <a:pt x="951" y="1346"/>
                  </a:cubicBezTo>
                  <a:cubicBezTo>
                    <a:pt x="939" y="1403"/>
                    <a:pt x="891" y="1409"/>
                    <a:pt x="861" y="1409"/>
                  </a:cubicBezTo>
                  <a:cubicBezTo>
                    <a:pt x="839" y="1409"/>
                    <a:pt x="797" y="1406"/>
                    <a:pt x="804" y="1359"/>
                  </a:cubicBezTo>
                  <a:cubicBezTo>
                    <a:pt x="847" y="1359"/>
                    <a:pt x="847" y="1359"/>
                    <a:pt x="847" y="1359"/>
                  </a:cubicBezTo>
                  <a:cubicBezTo>
                    <a:pt x="847" y="1362"/>
                    <a:pt x="847" y="1367"/>
                    <a:pt x="850" y="1372"/>
                  </a:cubicBezTo>
                  <a:cubicBezTo>
                    <a:pt x="852" y="1376"/>
                    <a:pt x="858" y="1380"/>
                    <a:pt x="869" y="1380"/>
                  </a:cubicBezTo>
                  <a:cubicBezTo>
                    <a:pt x="883" y="1380"/>
                    <a:pt x="896" y="1374"/>
                    <a:pt x="902" y="1360"/>
                  </a:cubicBezTo>
                  <a:cubicBezTo>
                    <a:pt x="905" y="1353"/>
                    <a:pt x="906" y="1347"/>
                    <a:pt x="912" y="1324"/>
                  </a:cubicBezTo>
                  <a:cubicBezTo>
                    <a:pt x="893" y="1343"/>
                    <a:pt x="877" y="1345"/>
                    <a:pt x="866" y="1345"/>
                  </a:cubicBezTo>
                  <a:cubicBezTo>
                    <a:pt x="822" y="1345"/>
                    <a:pt x="809" y="1307"/>
                    <a:pt x="817" y="1270"/>
                  </a:cubicBezTo>
                  <a:cubicBezTo>
                    <a:pt x="825" y="1231"/>
                    <a:pt x="855" y="1194"/>
                    <a:pt x="899" y="1194"/>
                  </a:cubicBezTo>
                  <a:cubicBezTo>
                    <a:pt x="927" y="1194"/>
                    <a:pt x="934" y="1209"/>
                    <a:pt x="937" y="1216"/>
                  </a:cubicBezTo>
                  <a:cubicBezTo>
                    <a:pt x="943" y="1196"/>
                    <a:pt x="943" y="1196"/>
                    <a:pt x="943" y="1196"/>
                  </a:cubicBezTo>
                  <a:cubicBezTo>
                    <a:pt x="985" y="1196"/>
                    <a:pt x="985" y="1196"/>
                    <a:pt x="985" y="1196"/>
                  </a:cubicBezTo>
                  <a:cubicBezTo>
                    <a:pt x="985" y="1196"/>
                    <a:pt x="985" y="1196"/>
                    <a:pt x="985" y="1196"/>
                  </a:cubicBezTo>
                  <a:close/>
                  <a:moveTo>
                    <a:pt x="883" y="1315"/>
                  </a:moveTo>
                  <a:cubicBezTo>
                    <a:pt x="914" y="1315"/>
                    <a:pt x="922" y="1277"/>
                    <a:pt x="924" y="1271"/>
                  </a:cubicBezTo>
                  <a:cubicBezTo>
                    <a:pt x="927" y="1253"/>
                    <a:pt x="930" y="1224"/>
                    <a:pt x="903" y="1224"/>
                  </a:cubicBezTo>
                  <a:cubicBezTo>
                    <a:pt x="886" y="1224"/>
                    <a:pt x="869" y="1237"/>
                    <a:pt x="862" y="1270"/>
                  </a:cubicBezTo>
                  <a:cubicBezTo>
                    <a:pt x="861" y="1277"/>
                    <a:pt x="853" y="1315"/>
                    <a:pt x="883" y="1315"/>
                  </a:cubicBezTo>
                  <a:moveTo>
                    <a:pt x="1164" y="1346"/>
                  </a:moveTo>
                  <a:cubicBezTo>
                    <a:pt x="1149" y="1350"/>
                    <a:pt x="1136" y="1351"/>
                    <a:pt x="1129" y="1351"/>
                  </a:cubicBezTo>
                  <a:cubicBezTo>
                    <a:pt x="1083" y="1351"/>
                    <a:pt x="1089" y="1322"/>
                    <a:pt x="1092" y="1310"/>
                  </a:cubicBezTo>
                  <a:cubicBezTo>
                    <a:pt x="1110" y="1225"/>
                    <a:pt x="1110" y="1225"/>
                    <a:pt x="1110" y="1225"/>
                  </a:cubicBezTo>
                  <a:cubicBezTo>
                    <a:pt x="1080" y="1225"/>
                    <a:pt x="1080" y="1225"/>
                    <a:pt x="1080" y="1225"/>
                  </a:cubicBezTo>
                  <a:cubicBezTo>
                    <a:pt x="1087" y="1196"/>
                    <a:pt x="1087" y="1196"/>
                    <a:pt x="1087" y="1196"/>
                  </a:cubicBezTo>
                  <a:cubicBezTo>
                    <a:pt x="1116" y="1196"/>
                    <a:pt x="1116" y="1196"/>
                    <a:pt x="1116" y="1196"/>
                  </a:cubicBezTo>
                  <a:cubicBezTo>
                    <a:pt x="1123" y="1166"/>
                    <a:pt x="1123" y="1166"/>
                    <a:pt x="1123" y="1166"/>
                  </a:cubicBezTo>
                  <a:cubicBezTo>
                    <a:pt x="1171" y="1149"/>
                    <a:pt x="1171" y="1149"/>
                    <a:pt x="1171" y="1149"/>
                  </a:cubicBezTo>
                  <a:cubicBezTo>
                    <a:pt x="1161" y="1196"/>
                    <a:pt x="1161" y="1196"/>
                    <a:pt x="1161" y="1196"/>
                  </a:cubicBezTo>
                  <a:cubicBezTo>
                    <a:pt x="1198" y="1196"/>
                    <a:pt x="1198" y="1196"/>
                    <a:pt x="1198" y="1196"/>
                  </a:cubicBezTo>
                  <a:cubicBezTo>
                    <a:pt x="1191" y="1225"/>
                    <a:pt x="1191" y="1225"/>
                    <a:pt x="1191" y="1225"/>
                  </a:cubicBezTo>
                  <a:cubicBezTo>
                    <a:pt x="1155" y="1225"/>
                    <a:pt x="1155" y="1225"/>
                    <a:pt x="1155" y="1225"/>
                  </a:cubicBezTo>
                  <a:cubicBezTo>
                    <a:pt x="1140" y="1295"/>
                    <a:pt x="1140" y="1295"/>
                    <a:pt x="1140" y="1295"/>
                  </a:cubicBezTo>
                  <a:cubicBezTo>
                    <a:pt x="1137" y="1309"/>
                    <a:pt x="1135" y="1317"/>
                    <a:pt x="1155" y="1317"/>
                  </a:cubicBezTo>
                  <a:cubicBezTo>
                    <a:pt x="1162" y="1317"/>
                    <a:pt x="1165" y="1317"/>
                    <a:pt x="1171" y="1317"/>
                  </a:cubicBezTo>
                  <a:cubicBezTo>
                    <a:pt x="1164" y="1346"/>
                    <a:pt x="1164" y="1346"/>
                    <a:pt x="1164" y="1346"/>
                  </a:cubicBezTo>
                  <a:cubicBezTo>
                    <a:pt x="1164" y="1346"/>
                    <a:pt x="1164" y="1346"/>
                    <a:pt x="1164" y="1346"/>
                  </a:cubicBezTo>
                  <a:close/>
                  <a:moveTo>
                    <a:pt x="1235" y="1129"/>
                  </a:moveTo>
                  <a:cubicBezTo>
                    <a:pt x="1280" y="1129"/>
                    <a:pt x="1280" y="1129"/>
                    <a:pt x="1280" y="1129"/>
                  </a:cubicBezTo>
                  <a:cubicBezTo>
                    <a:pt x="1261" y="1216"/>
                    <a:pt x="1261" y="1216"/>
                    <a:pt x="1261" y="1216"/>
                  </a:cubicBezTo>
                  <a:cubicBezTo>
                    <a:pt x="1268" y="1208"/>
                    <a:pt x="1283" y="1193"/>
                    <a:pt x="1311" y="1193"/>
                  </a:cubicBezTo>
                  <a:cubicBezTo>
                    <a:pt x="1334" y="1193"/>
                    <a:pt x="1346" y="1204"/>
                    <a:pt x="1351" y="1214"/>
                  </a:cubicBezTo>
                  <a:cubicBezTo>
                    <a:pt x="1355" y="1221"/>
                    <a:pt x="1356" y="1235"/>
                    <a:pt x="1352" y="1255"/>
                  </a:cubicBezTo>
                  <a:cubicBezTo>
                    <a:pt x="1332" y="1348"/>
                    <a:pt x="1332" y="1348"/>
                    <a:pt x="1332" y="1348"/>
                  </a:cubicBezTo>
                  <a:cubicBezTo>
                    <a:pt x="1288" y="1348"/>
                    <a:pt x="1288" y="1348"/>
                    <a:pt x="1288" y="1348"/>
                  </a:cubicBezTo>
                  <a:cubicBezTo>
                    <a:pt x="1307" y="1256"/>
                    <a:pt x="1307" y="1256"/>
                    <a:pt x="1307" y="1256"/>
                  </a:cubicBezTo>
                  <a:cubicBezTo>
                    <a:pt x="1309" y="1248"/>
                    <a:pt x="1314" y="1223"/>
                    <a:pt x="1289" y="1223"/>
                  </a:cubicBezTo>
                  <a:cubicBezTo>
                    <a:pt x="1276" y="1223"/>
                    <a:pt x="1259" y="1230"/>
                    <a:pt x="1253" y="1254"/>
                  </a:cubicBezTo>
                  <a:cubicBezTo>
                    <a:pt x="1234" y="1348"/>
                    <a:pt x="1234" y="1348"/>
                    <a:pt x="1234" y="1348"/>
                  </a:cubicBezTo>
                  <a:cubicBezTo>
                    <a:pt x="1189" y="1348"/>
                    <a:pt x="1189" y="1348"/>
                    <a:pt x="1189" y="1348"/>
                  </a:cubicBezTo>
                  <a:cubicBezTo>
                    <a:pt x="1235" y="1129"/>
                    <a:pt x="1235" y="1129"/>
                    <a:pt x="1235" y="1129"/>
                  </a:cubicBezTo>
                  <a:cubicBezTo>
                    <a:pt x="1235" y="1129"/>
                    <a:pt x="1235" y="1129"/>
                    <a:pt x="1235" y="1129"/>
                  </a:cubicBezTo>
                  <a:close/>
                  <a:moveTo>
                    <a:pt x="1387" y="1232"/>
                  </a:moveTo>
                  <a:cubicBezTo>
                    <a:pt x="1389" y="1225"/>
                    <a:pt x="1392" y="1203"/>
                    <a:pt x="1393" y="1194"/>
                  </a:cubicBezTo>
                  <a:cubicBezTo>
                    <a:pt x="1435" y="1194"/>
                    <a:pt x="1435" y="1194"/>
                    <a:pt x="1435" y="1194"/>
                  </a:cubicBezTo>
                  <a:cubicBezTo>
                    <a:pt x="1430" y="1223"/>
                    <a:pt x="1430" y="1223"/>
                    <a:pt x="1430" y="1223"/>
                  </a:cubicBezTo>
                  <a:cubicBezTo>
                    <a:pt x="1438" y="1211"/>
                    <a:pt x="1452" y="1192"/>
                    <a:pt x="1489" y="1194"/>
                  </a:cubicBezTo>
                  <a:cubicBezTo>
                    <a:pt x="1480" y="1234"/>
                    <a:pt x="1480" y="1234"/>
                    <a:pt x="1480" y="1234"/>
                  </a:cubicBezTo>
                  <a:cubicBezTo>
                    <a:pt x="1435" y="1230"/>
                    <a:pt x="1428" y="1253"/>
                    <a:pt x="1424" y="1273"/>
                  </a:cubicBezTo>
                  <a:cubicBezTo>
                    <a:pt x="1408" y="1348"/>
                    <a:pt x="1408" y="1348"/>
                    <a:pt x="1408" y="1348"/>
                  </a:cubicBezTo>
                  <a:cubicBezTo>
                    <a:pt x="1363" y="1348"/>
                    <a:pt x="1363" y="1348"/>
                    <a:pt x="1363" y="1348"/>
                  </a:cubicBezTo>
                  <a:cubicBezTo>
                    <a:pt x="1387" y="1232"/>
                    <a:pt x="1387" y="1232"/>
                    <a:pt x="1387" y="1232"/>
                  </a:cubicBezTo>
                  <a:cubicBezTo>
                    <a:pt x="1387" y="1232"/>
                    <a:pt x="1387" y="1232"/>
                    <a:pt x="1387" y="1232"/>
                  </a:cubicBezTo>
                  <a:close/>
                  <a:moveTo>
                    <a:pt x="1582" y="1191"/>
                  </a:moveTo>
                  <a:cubicBezTo>
                    <a:pt x="1637" y="1191"/>
                    <a:pt x="1654" y="1229"/>
                    <a:pt x="1644" y="1271"/>
                  </a:cubicBezTo>
                  <a:cubicBezTo>
                    <a:pt x="1635" y="1315"/>
                    <a:pt x="1602" y="1353"/>
                    <a:pt x="1546" y="1353"/>
                  </a:cubicBezTo>
                  <a:cubicBezTo>
                    <a:pt x="1503" y="1353"/>
                    <a:pt x="1474" y="1326"/>
                    <a:pt x="1485" y="1273"/>
                  </a:cubicBezTo>
                  <a:cubicBezTo>
                    <a:pt x="1493" y="1236"/>
                    <a:pt x="1521" y="1191"/>
                    <a:pt x="1582" y="1191"/>
                  </a:cubicBezTo>
                  <a:moveTo>
                    <a:pt x="1555" y="1322"/>
                  </a:moveTo>
                  <a:cubicBezTo>
                    <a:pt x="1574" y="1322"/>
                    <a:pt x="1590" y="1310"/>
                    <a:pt x="1599" y="1270"/>
                  </a:cubicBezTo>
                  <a:cubicBezTo>
                    <a:pt x="1603" y="1250"/>
                    <a:pt x="1605" y="1221"/>
                    <a:pt x="1575" y="1221"/>
                  </a:cubicBezTo>
                  <a:cubicBezTo>
                    <a:pt x="1543" y="1221"/>
                    <a:pt x="1534" y="1259"/>
                    <a:pt x="1531" y="1273"/>
                  </a:cubicBezTo>
                  <a:cubicBezTo>
                    <a:pt x="1524" y="1307"/>
                    <a:pt x="1532" y="1322"/>
                    <a:pt x="1555" y="1322"/>
                  </a:cubicBezTo>
                  <a:moveTo>
                    <a:pt x="1734" y="1195"/>
                  </a:moveTo>
                  <a:cubicBezTo>
                    <a:pt x="1714" y="1286"/>
                    <a:pt x="1714" y="1286"/>
                    <a:pt x="1714" y="1286"/>
                  </a:cubicBezTo>
                  <a:cubicBezTo>
                    <a:pt x="1711" y="1299"/>
                    <a:pt x="1707" y="1320"/>
                    <a:pt x="1731" y="1320"/>
                  </a:cubicBezTo>
                  <a:cubicBezTo>
                    <a:pt x="1760" y="1320"/>
                    <a:pt x="1765" y="1298"/>
                    <a:pt x="1770" y="1272"/>
                  </a:cubicBezTo>
                  <a:cubicBezTo>
                    <a:pt x="1786" y="1195"/>
                    <a:pt x="1786" y="1195"/>
                    <a:pt x="1786" y="1195"/>
                  </a:cubicBezTo>
                  <a:cubicBezTo>
                    <a:pt x="1833" y="1195"/>
                    <a:pt x="1833" y="1195"/>
                    <a:pt x="1833" y="1195"/>
                  </a:cubicBezTo>
                  <a:cubicBezTo>
                    <a:pt x="1811" y="1296"/>
                    <a:pt x="1811" y="1296"/>
                    <a:pt x="1811" y="1296"/>
                  </a:cubicBezTo>
                  <a:cubicBezTo>
                    <a:pt x="1805" y="1329"/>
                    <a:pt x="1804" y="1333"/>
                    <a:pt x="1804" y="1337"/>
                  </a:cubicBezTo>
                  <a:cubicBezTo>
                    <a:pt x="1803" y="1341"/>
                    <a:pt x="1802" y="1344"/>
                    <a:pt x="1802" y="1348"/>
                  </a:cubicBezTo>
                  <a:cubicBezTo>
                    <a:pt x="1758" y="1348"/>
                    <a:pt x="1758" y="1348"/>
                    <a:pt x="1758" y="1348"/>
                  </a:cubicBezTo>
                  <a:cubicBezTo>
                    <a:pt x="1761" y="1328"/>
                    <a:pt x="1761" y="1328"/>
                    <a:pt x="1761" y="1328"/>
                  </a:cubicBezTo>
                  <a:cubicBezTo>
                    <a:pt x="1756" y="1334"/>
                    <a:pt x="1740" y="1352"/>
                    <a:pt x="1711" y="1352"/>
                  </a:cubicBezTo>
                  <a:cubicBezTo>
                    <a:pt x="1690" y="1352"/>
                    <a:pt x="1675" y="1343"/>
                    <a:pt x="1669" y="1331"/>
                  </a:cubicBezTo>
                  <a:cubicBezTo>
                    <a:pt x="1662" y="1319"/>
                    <a:pt x="1666" y="1297"/>
                    <a:pt x="1668" y="1290"/>
                  </a:cubicBezTo>
                  <a:cubicBezTo>
                    <a:pt x="1688" y="1195"/>
                    <a:pt x="1688" y="1195"/>
                    <a:pt x="1688" y="1195"/>
                  </a:cubicBezTo>
                  <a:cubicBezTo>
                    <a:pt x="1734" y="1195"/>
                    <a:pt x="1734" y="1195"/>
                    <a:pt x="1734" y="1195"/>
                  </a:cubicBezTo>
                  <a:cubicBezTo>
                    <a:pt x="1734" y="1195"/>
                    <a:pt x="1734" y="1195"/>
                    <a:pt x="1734" y="1195"/>
                  </a:cubicBezTo>
                  <a:close/>
                  <a:moveTo>
                    <a:pt x="2010" y="1196"/>
                  </a:moveTo>
                  <a:cubicBezTo>
                    <a:pt x="2006" y="1207"/>
                    <a:pt x="2003" y="1218"/>
                    <a:pt x="2000" y="1233"/>
                  </a:cubicBezTo>
                  <a:cubicBezTo>
                    <a:pt x="1976" y="1346"/>
                    <a:pt x="1976" y="1346"/>
                    <a:pt x="1976" y="1346"/>
                  </a:cubicBezTo>
                  <a:cubicBezTo>
                    <a:pt x="1964" y="1403"/>
                    <a:pt x="1915" y="1409"/>
                    <a:pt x="1886" y="1409"/>
                  </a:cubicBezTo>
                  <a:cubicBezTo>
                    <a:pt x="1864" y="1409"/>
                    <a:pt x="1822" y="1406"/>
                    <a:pt x="1829" y="1359"/>
                  </a:cubicBezTo>
                  <a:cubicBezTo>
                    <a:pt x="1872" y="1359"/>
                    <a:pt x="1872" y="1359"/>
                    <a:pt x="1872" y="1359"/>
                  </a:cubicBezTo>
                  <a:cubicBezTo>
                    <a:pt x="1872" y="1362"/>
                    <a:pt x="1871" y="1367"/>
                    <a:pt x="1874" y="1372"/>
                  </a:cubicBezTo>
                  <a:cubicBezTo>
                    <a:pt x="1877" y="1376"/>
                    <a:pt x="1883" y="1380"/>
                    <a:pt x="1894" y="1380"/>
                  </a:cubicBezTo>
                  <a:cubicBezTo>
                    <a:pt x="1908" y="1380"/>
                    <a:pt x="1921" y="1374"/>
                    <a:pt x="1926" y="1360"/>
                  </a:cubicBezTo>
                  <a:cubicBezTo>
                    <a:pt x="1930" y="1353"/>
                    <a:pt x="1931" y="1347"/>
                    <a:pt x="1937" y="1324"/>
                  </a:cubicBezTo>
                  <a:cubicBezTo>
                    <a:pt x="1918" y="1343"/>
                    <a:pt x="1901" y="1345"/>
                    <a:pt x="1891" y="1345"/>
                  </a:cubicBezTo>
                  <a:cubicBezTo>
                    <a:pt x="1847" y="1345"/>
                    <a:pt x="1834" y="1307"/>
                    <a:pt x="1842" y="1270"/>
                  </a:cubicBezTo>
                  <a:cubicBezTo>
                    <a:pt x="1850" y="1231"/>
                    <a:pt x="1880" y="1194"/>
                    <a:pt x="1924" y="1194"/>
                  </a:cubicBezTo>
                  <a:cubicBezTo>
                    <a:pt x="1952" y="1194"/>
                    <a:pt x="1959" y="1209"/>
                    <a:pt x="1962" y="1216"/>
                  </a:cubicBezTo>
                  <a:cubicBezTo>
                    <a:pt x="1968" y="1196"/>
                    <a:pt x="1968" y="1196"/>
                    <a:pt x="1968" y="1196"/>
                  </a:cubicBezTo>
                  <a:cubicBezTo>
                    <a:pt x="2010" y="1196"/>
                    <a:pt x="2010" y="1196"/>
                    <a:pt x="2010" y="1196"/>
                  </a:cubicBezTo>
                  <a:cubicBezTo>
                    <a:pt x="2010" y="1196"/>
                    <a:pt x="2010" y="1196"/>
                    <a:pt x="2010" y="1196"/>
                  </a:cubicBezTo>
                  <a:close/>
                  <a:moveTo>
                    <a:pt x="1908" y="1315"/>
                  </a:moveTo>
                  <a:cubicBezTo>
                    <a:pt x="1939" y="1315"/>
                    <a:pt x="1947" y="1277"/>
                    <a:pt x="1948" y="1271"/>
                  </a:cubicBezTo>
                  <a:cubicBezTo>
                    <a:pt x="1952" y="1253"/>
                    <a:pt x="1955" y="1224"/>
                    <a:pt x="1928" y="1224"/>
                  </a:cubicBezTo>
                  <a:cubicBezTo>
                    <a:pt x="1911" y="1224"/>
                    <a:pt x="1894" y="1237"/>
                    <a:pt x="1887" y="1270"/>
                  </a:cubicBezTo>
                  <a:cubicBezTo>
                    <a:pt x="1885" y="1277"/>
                    <a:pt x="1878" y="1315"/>
                    <a:pt x="1908" y="1315"/>
                  </a:cubicBezTo>
                  <a:moveTo>
                    <a:pt x="2058" y="1129"/>
                  </a:moveTo>
                  <a:cubicBezTo>
                    <a:pt x="2102" y="1129"/>
                    <a:pt x="2102" y="1129"/>
                    <a:pt x="2102" y="1129"/>
                  </a:cubicBezTo>
                  <a:cubicBezTo>
                    <a:pt x="2084" y="1216"/>
                    <a:pt x="2084" y="1216"/>
                    <a:pt x="2084" y="1216"/>
                  </a:cubicBezTo>
                  <a:cubicBezTo>
                    <a:pt x="2091" y="1208"/>
                    <a:pt x="2105" y="1193"/>
                    <a:pt x="2133" y="1193"/>
                  </a:cubicBezTo>
                  <a:cubicBezTo>
                    <a:pt x="2156" y="1193"/>
                    <a:pt x="2168" y="1204"/>
                    <a:pt x="2174" y="1214"/>
                  </a:cubicBezTo>
                  <a:cubicBezTo>
                    <a:pt x="2177" y="1221"/>
                    <a:pt x="2179" y="1235"/>
                    <a:pt x="2175" y="1255"/>
                  </a:cubicBezTo>
                  <a:cubicBezTo>
                    <a:pt x="2155" y="1348"/>
                    <a:pt x="2155" y="1348"/>
                    <a:pt x="2155" y="1348"/>
                  </a:cubicBezTo>
                  <a:cubicBezTo>
                    <a:pt x="2110" y="1348"/>
                    <a:pt x="2110" y="1348"/>
                    <a:pt x="2110" y="1348"/>
                  </a:cubicBezTo>
                  <a:cubicBezTo>
                    <a:pt x="2130" y="1256"/>
                    <a:pt x="2130" y="1256"/>
                    <a:pt x="2130" y="1256"/>
                  </a:cubicBezTo>
                  <a:cubicBezTo>
                    <a:pt x="2131" y="1248"/>
                    <a:pt x="2137" y="1223"/>
                    <a:pt x="2112" y="1223"/>
                  </a:cubicBezTo>
                  <a:cubicBezTo>
                    <a:pt x="2099" y="1223"/>
                    <a:pt x="2081" y="1230"/>
                    <a:pt x="2076" y="1254"/>
                  </a:cubicBezTo>
                  <a:cubicBezTo>
                    <a:pt x="2057" y="1348"/>
                    <a:pt x="2057" y="1348"/>
                    <a:pt x="2057" y="1348"/>
                  </a:cubicBezTo>
                  <a:cubicBezTo>
                    <a:pt x="2012" y="1348"/>
                    <a:pt x="2012" y="1348"/>
                    <a:pt x="2012" y="1348"/>
                  </a:cubicBezTo>
                  <a:cubicBezTo>
                    <a:pt x="2058" y="1129"/>
                    <a:pt x="2058" y="1129"/>
                    <a:pt x="2058" y="1129"/>
                  </a:cubicBezTo>
                  <a:cubicBezTo>
                    <a:pt x="2058" y="1129"/>
                    <a:pt x="2058" y="1129"/>
                    <a:pt x="2058" y="1129"/>
                  </a:cubicBezTo>
                  <a:close/>
                  <a:moveTo>
                    <a:pt x="100" y="1249"/>
                  </a:moveTo>
                  <a:cubicBezTo>
                    <a:pt x="101" y="1244"/>
                    <a:pt x="104" y="1221"/>
                    <a:pt x="87" y="1221"/>
                  </a:cubicBezTo>
                  <a:cubicBezTo>
                    <a:pt x="66" y="1221"/>
                    <a:pt x="56" y="1253"/>
                    <a:pt x="53" y="1270"/>
                  </a:cubicBezTo>
                  <a:cubicBezTo>
                    <a:pt x="51" y="1278"/>
                    <a:pt x="46" y="1306"/>
                    <a:pt x="54" y="1317"/>
                  </a:cubicBezTo>
                  <a:cubicBezTo>
                    <a:pt x="57" y="1321"/>
                    <a:pt x="61" y="1322"/>
                    <a:pt x="65" y="1322"/>
                  </a:cubicBezTo>
                  <a:cubicBezTo>
                    <a:pt x="70" y="1322"/>
                    <a:pt x="84" y="1320"/>
                    <a:pt x="92" y="1292"/>
                  </a:cubicBezTo>
                  <a:cubicBezTo>
                    <a:pt x="136" y="1292"/>
                    <a:pt x="136" y="1292"/>
                    <a:pt x="136" y="1292"/>
                  </a:cubicBezTo>
                  <a:cubicBezTo>
                    <a:pt x="133" y="1304"/>
                    <a:pt x="128" y="1323"/>
                    <a:pt x="107" y="1337"/>
                  </a:cubicBezTo>
                  <a:cubicBezTo>
                    <a:pt x="94" y="1347"/>
                    <a:pt x="79" y="1352"/>
                    <a:pt x="60" y="1352"/>
                  </a:cubicBezTo>
                  <a:cubicBezTo>
                    <a:pt x="40" y="1352"/>
                    <a:pt x="23" y="1347"/>
                    <a:pt x="12" y="1331"/>
                  </a:cubicBezTo>
                  <a:cubicBezTo>
                    <a:pt x="2" y="1316"/>
                    <a:pt x="0" y="1296"/>
                    <a:pt x="5" y="1271"/>
                  </a:cubicBezTo>
                  <a:cubicBezTo>
                    <a:pt x="20" y="1201"/>
                    <a:pt x="74" y="1192"/>
                    <a:pt x="94" y="1192"/>
                  </a:cubicBezTo>
                  <a:cubicBezTo>
                    <a:pt x="122" y="1192"/>
                    <a:pt x="153" y="1207"/>
                    <a:pt x="144" y="1249"/>
                  </a:cubicBezTo>
                  <a:cubicBezTo>
                    <a:pt x="100" y="1249"/>
                    <a:pt x="100" y="1249"/>
                    <a:pt x="100" y="1249"/>
                  </a:cubicBezTo>
                  <a:cubicBezTo>
                    <a:pt x="100" y="1249"/>
                    <a:pt x="100" y="1249"/>
                    <a:pt x="100" y="1249"/>
                  </a:cubicBezTo>
                  <a:close/>
                  <a:moveTo>
                    <a:pt x="2378" y="1249"/>
                  </a:moveTo>
                  <a:cubicBezTo>
                    <a:pt x="2379" y="1244"/>
                    <a:pt x="2382" y="1221"/>
                    <a:pt x="2365" y="1221"/>
                  </a:cubicBezTo>
                  <a:cubicBezTo>
                    <a:pt x="2344" y="1221"/>
                    <a:pt x="2335" y="1253"/>
                    <a:pt x="2331" y="1270"/>
                  </a:cubicBezTo>
                  <a:cubicBezTo>
                    <a:pt x="2329" y="1278"/>
                    <a:pt x="2324" y="1306"/>
                    <a:pt x="2332" y="1317"/>
                  </a:cubicBezTo>
                  <a:cubicBezTo>
                    <a:pt x="2335" y="1321"/>
                    <a:pt x="2340" y="1322"/>
                    <a:pt x="2343" y="1322"/>
                  </a:cubicBezTo>
                  <a:cubicBezTo>
                    <a:pt x="2348" y="1322"/>
                    <a:pt x="2362" y="1320"/>
                    <a:pt x="2370" y="1292"/>
                  </a:cubicBezTo>
                  <a:cubicBezTo>
                    <a:pt x="2414" y="1292"/>
                    <a:pt x="2414" y="1292"/>
                    <a:pt x="2414" y="1292"/>
                  </a:cubicBezTo>
                  <a:cubicBezTo>
                    <a:pt x="2411" y="1304"/>
                    <a:pt x="2406" y="1323"/>
                    <a:pt x="2385" y="1337"/>
                  </a:cubicBezTo>
                  <a:cubicBezTo>
                    <a:pt x="2372" y="1347"/>
                    <a:pt x="2357" y="1352"/>
                    <a:pt x="2338" y="1352"/>
                  </a:cubicBezTo>
                  <a:cubicBezTo>
                    <a:pt x="2318" y="1352"/>
                    <a:pt x="2301" y="1347"/>
                    <a:pt x="2290" y="1331"/>
                  </a:cubicBezTo>
                  <a:cubicBezTo>
                    <a:pt x="2280" y="1316"/>
                    <a:pt x="2278" y="1296"/>
                    <a:pt x="2284" y="1271"/>
                  </a:cubicBezTo>
                  <a:cubicBezTo>
                    <a:pt x="2299" y="1201"/>
                    <a:pt x="2352" y="1192"/>
                    <a:pt x="2372" y="1192"/>
                  </a:cubicBezTo>
                  <a:cubicBezTo>
                    <a:pt x="2401" y="1192"/>
                    <a:pt x="2431" y="1207"/>
                    <a:pt x="2423" y="1249"/>
                  </a:cubicBezTo>
                  <a:cubicBezTo>
                    <a:pt x="2378" y="1249"/>
                    <a:pt x="2378" y="1249"/>
                    <a:pt x="2378" y="1249"/>
                  </a:cubicBezTo>
                  <a:cubicBezTo>
                    <a:pt x="2378" y="1249"/>
                    <a:pt x="2378" y="1249"/>
                    <a:pt x="2378" y="1249"/>
                  </a:cubicBezTo>
                  <a:close/>
                  <a:moveTo>
                    <a:pt x="2534" y="1191"/>
                  </a:moveTo>
                  <a:cubicBezTo>
                    <a:pt x="2589" y="1191"/>
                    <a:pt x="2606" y="1229"/>
                    <a:pt x="2597" y="1271"/>
                  </a:cubicBezTo>
                  <a:cubicBezTo>
                    <a:pt x="2587" y="1315"/>
                    <a:pt x="2554" y="1353"/>
                    <a:pt x="2498" y="1353"/>
                  </a:cubicBezTo>
                  <a:cubicBezTo>
                    <a:pt x="2454" y="1353"/>
                    <a:pt x="2426" y="1326"/>
                    <a:pt x="2437" y="1273"/>
                  </a:cubicBezTo>
                  <a:cubicBezTo>
                    <a:pt x="2445" y="1236"/>
                    <a:pt x="2474" y="1191"/>
                    <a:pt x="2534" y="1191"/>
                  </a:cubicBezTo>
                  <a:moveTo>
                    <a:pt x="2507" y="1322"/>
                  </a:moveTo>
                  <a:cubicBezTo>
                    <a:pt x="2527" y="1322"/>
                    <a:pt x="2542" y="1310"/>
                    <a:pt x="2551" y="1270"/>
                  </a:cubicBezTo>
                  <a:cubicBezTo>
                    <a:pt x="2555" y="1250"/>
                    <a:pt x="2557" y="1221"/>
                    <a:pt x="2528" y="1221"/>
                  </a:cubicBezTo>
                  <a:cubicBezTo>
                    <a:pt x="2495" y="1221"/>
                    <a:pt x="2486" y="1259"/>
                    <a:pt x="2484" y="1273"/>
                  </a:cubicBezTo>
                  <a:cubicBezTo>
                    <a:pt x="2476" y="1307"/>
                    <a:pt x="2484" y="1322"/>
                    <a:pt x="2507" y="1322"/>
                  </a:cubicBezTo>
                  <a:moveTo>
                    <a:pt x="2637" y="1223"/>
                  </a:moveTo>
                  <a:cubicBezTo>
                    <a:pt x="2639" y="1214"/>
                    <a:pt x="2640" y="1205"/>
                    <a:pt x="2641" y="1195"/>
                  </a:cubicBezTo>
                  <a:cubicBezTo>
                    <a:pt x="2685" y="1195"/>
                    <a:pt x="2685" y="1195"/>
                    <a:pt x="2685" y="1195"/>
                  </a:cubicBezTo>
                  <a:cubicBezTo>
                    <a:pt x="2682" y="1214"/>
                    <a:pt x="2682" y="1214"/>
                    <a:pt x="2682" y="1214"/>
                  </a:cubicBezTo>
                  <a:cubicBezTo>
                    <a:pt x="2688" y="1208"/>
                    <a:pt x="2704" y="1192"/>
                    <a:pt x="2734" y="1192"/>
                  </a:cubicBezTo>
                  <a:cubicBezTo>
                    <a:pt x="2769" y="1192"/>
                    <a:pt x="2775" y="1213"/>
                    <a:pt x="2776" y="1220"/>
                  </a:cubicBezTo>
                  <a:cubicBezTo>
                    <a:pt x="2795" y="1196"/>
                    <a:pt x="2816" y="1192"/>
                    <a:pt x="2832" y="1192"/>
                  </a:cubicBezTo>
                  <a:cubicBezTo>
                    <a:pt x="2862" y="1192"/>
                    <a:pt x="2871" y="1210"/>
                    <a:pt x="2873" y="1216"/>
                  </a:cubicBezTo>
                  <a:cubicBezTo>
                    <a:pt x="2878" y="1230"/>
                    <a:pt x="2874" y="1248"/>
                    <a:pt x="2871" y="1261"/>
                  </a:cubicBezTo>
                  <a:cubicBezTo>
                    <a:pt x="2853" y="1348"/>
                    <a:pt x="2853" y="1348"/>
                    <a:pt x="2853" y="1348"/>
                  </a:cubicBezTo>
                  <a:cubicBezTo>
                    <a:pt x="2807" y="1348"/>
                    <a:pt x="2807" y="1348"/>
                    <a:pt x="2807" y="1348"/>
                  </a:cubicBezTo>
                  <a:cubicBezTo>
                    <a:pt x="2827" y="1258"/>
                    <a:pt x="2827" y="1258"/>
                    <a:pt x="2827" y="1258"/>
                  </a:cubicBezTo>
                  <a:cubicBezTo>
                    <a:pt x="2830" y="1242"/>
                    <a:pt x="2832" y="1223"/>
                    <a:pt x="2808" y="1223"/>
                  </a:cubicBezTo>
                  <a:cubicBezTo>
                    <a:pt x="2781" y="1223"/>
                    <a:pt x="2775" y="1249"/>
                    <a:pt x="2771" y="1271"/>
                  </a:cubicBezTo>
                  <a:cubicBezTo>
                    <a:pt x="2754" y="1348"/>
                    <a:pt x="2754" y="1348"/>
                    <a:pt x="2754" y="1348"/>
                  </a:cubicBezTo>
                  <a:cubicBezTo>
                    <a:pt x="2709" y="1348"/>
                    <a:pt x="2709" y="1348"/>
                    <a:pt x="2709" y="1348"/>
                  </a:cubicBezTo>
                  <a:cubicBezTo>
                    <a:pt x="2728" y="1257"/>
                    <a:pt x="2728" y="1257"/>
                    <a:pt x="2728" y="1257"/>
                  </a:cubicBezTo>
                  <a:cubicBezTo>
                    <a:pt x="2731" y="1245"/>
                    <a:pt x="2735" y="1223"/>
                    <a:pt x="2710" y="1223"/>
                  </a:cubicBezTo>
                  <a:cubicBezTo>
                    <a:pt x="2682" y="1223"/>
                    <a:pt x="2677" y="1248"/>
                    <a:pt x="2674" y="1258"/>
                  </a:cubicBezTo>
                  <a:cubicBezTo>
                    <a:pt x="2655" y="1348"/>
                    <a:pt x="2655" y="1348"/>
                    <a:pt x="2655" y="1348"/>
                  </a:cubicBezTo>
                  <a:cubicBezTo>
                    <a:pt x="2610" y="1348"/>
                    <a:pt x="2610" y="1348"/>
                    <a:pt x="2610" y="1348"/>
                  </a:cubicBezTo>
                  <a:cubicBezTo>
                    <a:pt x="2637" y="1223"/>
                    <a:pt x="2637" y="1223"/>
                    <a:pt x="2637" y="1223"/>
                  </a:cubicBezTo>
                  <a:cubicBezTo>
                    <a:pt x="2637" y="1223"/>
                    <a:pt x="2637" y="1223"/>
                    <a:pt x="2637" y="1223"/>
                  </a:cubicBezTo>
                  <a:close/>
                  <a:moveTo>
                    <a:pt x="2966" y="1195"/>
                  </a:moveTo>
                  <a:cubicBezTo>
                    <a:pt x="2963" y="1216"/>
                    <a:pt x="2963" y="1216"/>
                    <a:pt x="2963" y="1216"/>
                  </a:cubicBezTo>
                  <a:cubicBezTo>
                    <a:pt x="2982" y="1192"/>
                    <a:pt x="3008" y="1192"/>
                    <a:pt x="3015" y="1192"/>
                  </a:cubicBezTo>
                  <a:cubicBezTo>
                    <a:pt x="3054" y="1192"/>
                    <a:pt x="3072" y="1221"/>
                    <a:pt x="3062" y="1268"/>
                  </a:cubicBezTo>
                  <a:cubicBezTo>
                    <a:pt x="3053" y="1312"/>
                    <a:pt x="3022" y="1350"/>
                    <a:pt x="2978" y="1350"/>
                  </a:cubicBezTo>
                  <a:cubicBezTo>
                    <a:pt x="2950" y="1350"/>
                    <a:pt x="2942" y="1335"/>
                    <a:pt x="2939" y="1330"/>
                  </a:cubicBezTo>
                  <a:cubicBezTo>
                    <a:pt x="2923" y="1407"/>
                    <a:pt x="2923" y="1407"/>
                    <a:pt x="2923" y="1407"/>
                  </a:cubicBezTo>
                  <a:cubicBezTo>
                    <a:pt x="2877" y="1407"/>
                    <a:pt x="2877" y="1407"/>
                    <a:pt x="2877" y="1407"/>
                  </a:cubicBezTo>
                  <a:cubicBezTo>
                    <a:pt x="2922" y="1195"/>
                    <a:pt x="2922" y="1195"/>
                    <a:pt x="2922" y="1195"/>
                  </a:cubicBezTo>
                  <a:cubicBezTo>
                    <a:pt x="2966" y="1195"/>
                    <a:pt x="2966" y="1195"/>
                    <a:pt x="2966" y="1195"/>
                  </a:cubicBezTo>
                  <a:cubicBezTo>
                    <a:pt x="2966" y="1195"/>
                    <a:pt x="2966" y="1195"/>
                    <a:pt x="2966" y="1195"/>
                  </a:cubicBezTo>
                  <a:close/>
                  <a:moveTo>
                    <a:pt x="3017" y="1270"/>
                  </a:moveTo>
                  <a:cubicBezTo>
                    <a:pt x="3020" y="1252"/>
                    <a:pt x="3022" y="1221"/>
                    <a:pt x="2996" y="1221"/>
                  </a:cubicBezTo>
                  <a:cubicBezTo>
                    <a:pt x="2981" y="1221"/>
                    <a:pt x="2959" y="1232"/>
                    <a:pt x="2950" y="1273"/>
                  </a:cubicBezTo>
                  <a:cubicBezTo>
                    <a:pt x="2947" y="1282"/>
                    <a:pt x="2940" y="1321"/>
                    <a:pt x="2973" y="1321"/>
                  </a:cubicBezTo>
                  <a:cubicBezTo>
                    <a:pt x="2994" y="1321"/>
                    <a:pt x="3010" y="1300"/>
                    <a:pt x="3017" y="1270"/>
                  </a:cubicBezTo>
                  <a:moveTo>
                    <a:pt x="3119" y="1129"/>
                  </a:moveTo>
                  <a:cubicBezTo>
                    <a:pt x="3164" y="1129"/>
                    <a:pt x="3164" y="1129"/>
                    <a:pt x="3164" y="1129"/>
                  </a:cubicBezTo>
                  <a:cubicBezTo>
                    <a:pt x="3117" y="1348"/>
                    <a:pt x="3117" y="1348"/>
                    <a:pt x="3117" y="1348"/>
                  </a:cubicBezTo>
                  <a:cubicBezTo>
                    <a:pt x="3072" y="1348"/>
                    <a:pt x="3072" y="1348"/>
                    <a:pt x="3072" y="1348"/>
                  </a:cubicBezTo>
                  <a:cubicBezTo>
                    <a:pt x="3119" y="1129"/>
                    <a:pt x="3119" y="1129"/>
                    <a:pt x="3119" y="1129"/>
                  </a:cubicBezTo>
                  <a:cubicBezTo>
                    <a:pt x="3119" y="1129"/>
                    <a:pt x="3119" y="1129"/>
                    <a:pt x="3119" y="1129"/>
                  </a:cubicBezTo>
                  <a:close/>
                  <a:moveTo>
                    <a:pt x="3202" y="1283"/>
                  </a:moveTo>
                  <a:cubicBezTo>
                    <a:pt x="3200" y="1293"/>
                    <a:pt x="3193" y="1324"/>
                    <a:pt x="3225" y="1324"/>
                  </a:cubicBezTo>
                  <a:cubicBezTo>
                    <a:pt x="3236" y="1324"/>
                    <a:pt x="3248" y="1319"/>
                    <a:pt x="3256" y="1303"/>
                  </a:cubicBezTo>
                  <a:cubicBezTo>
                    <a:pt x="3297" y="1303"/>
                    <a:pt x="3297" y="1303"/>
                    <a:pt x="3297" y="1303"/>
                  </a:cubicBezTo>
                  <a:cubicBezTo>
                    <a:pt x="3295" y="1310"/>
                    <a:pt x="3291" y="1323"/>
                    <a:pt x="3275" y="1336"/>
                  </a:cubicBezTo>
                  <a:cubicBezTo>
                    <a:pt x="3261" y="1348"/>
                    <a:pt x="3240" y="1354"/>
                    <a:pt x="3218" y="1354"/>
                  </a:cubicBezTo>
                  <a:cubicBezTo>
                    <a:pt x="3205" y="1354"/>
                    <a:pt x="3180" y="1351"/>
                    <a:pt x="3168" y="1335"/>
                  </a:cubicBezTo>
                  <a:cubicBezTo>
                    <a:pt x="3157" y="1320"/>
                    <a:pt x="3155" y="1299"/>
                    <a:pt x="3161" y="1275"/>
                  </a:cubicBezTo>
                  <a:cubicBezTo>
                    <a:pt x="3166" y="1250"/>
                    <a:pt x="3178" y="1220"/>
                    <a:pt x="3208" y="1202"/>
                  </a:cubicBezTo>
                  <a:cubicBezTo>
                    <a:pt x="3222" y="1194"/>
                    <a:pt x="3237" y="1190"/>
                    <a:pt x="3254" y="1190"/>
                  </a:cubicBezTo>
                  <a:cubicBezTo>
                    <a:pt x="3276" y="1190"/>
                    <a:pt x="3300" y="1198"/>
                    <a:pt x="3308" y="1227"/>
                  </a:cubicBezTo>
                  <a:cubicBezTo>
                    <a:pt x="3314" y="1248"/>
                    <a:pt x="3309" y="1270"/>
                    <a:pt x="3305" y="1283"/>
                  </a:cubicBezTo>
                  <a:cubicBezTo>
                    <a:pt x="3202" y="1283"/>
                    <a:pt x="3202" y="1283"/>
                    <a:pt x="3202" y="1283"/>
                  </a:cubicBezTo>
                  <a:cubicBezTo>
                    <a:pt x="3202" y="1283"/>
                    <a:pt x="3202" y="1283"/>
                    <a:pt x="3202" y="1283"/>
                  </a:cubicBezTo>
                  <a:close/>
                  <a:moveTo>
                    <a:pt x="3265" y="1254"/>
                  </a:moveTo>
                  <a:cubicBezTo>
                    <a:pt x="3267" y="1248"/>
                    <a:pt x="3272" y="1220"/>
                    <a:pt x="3246" y="1220"/>
                  </a:cubicBezTo>
                  <a:cubicBezTo>
                    <a:pt x="3226" y="1220"/>
                    <a:pt x="3214" y="1236"/>
                    <a:pt x="3210" y="1254"/>
                  </a:cubicBezTo>
                  <a:cubicBezTo>
                    <a:pt x="3265" y="1254"/>
                    <a:pt x="3265" y="1254"/>
                    <a:pt x="3265" y="1254"/>
                  </a:cubicBezTo>
                  <a:cubicBezTo>
                    <a:pt x="3265" y="1254"/>
                    <a:pt x="3265" y="1254"/>
                    <a:pt x="3265" y="1254"/>
                  </a:cubicBezTo>
                  <a:close/>
                  <a:moveTo>
                    <a:pt x="3383" y="1195"/>
                  </a:moveTo>
                  <a:cubicBezTo>
                    <a:pt x="3401" y="1245"/>
                    <a:pt x="3401" y="1245"/>
                    <a:pt x="3401" y="1245"/>
                  </a:cubicBezTo>
                  <a:cubicBezTo>
                    <a:pt x="3442" y="1195"/>
                    <a:pt x="3442" y="1195"/>
                    <a:pt x="3442" y="1195"/>
                  </a:cubicBezTo>
                  <a:cubicBezTo>
                    <a:pt x="3488" y="1195"/>
                    <a:pt x="3488" y="1195"/>
                    <a:pt x="3488" y="1195"/>
                  </a:cubicBezTo>
                  <a:cubicBezTo>
                    <a:pt x="3423" y="1269"/>
                    <a:pt x="3423" y="1269"/>
                    <a:pt x="3423" y="1269"/>
                  </a:cubicBezTo>
                  <a:cubicBezTo>
                    <a:pt x="3457" y="1348"/>
                    <a:pt x="3457" y="1348"/>
                    <a:pt x="3457" y="1348"/>
                  </a:cubicBezTo>
                  <a:cubicBezTo>
                    <a:pt x="3404" y="1348"/>
                    <a:pt x="3404" y="1348"/>
                    <a:pt x="3404" y="1348"/>
                  </a:cubicBezTo>
                  <a:cubicBezTo>
                    <a:pt x="3385" y="1292"/>
                    <a:pt x="3385" y="1292"/>
                    <a:pt x="3385" y="1292"/>
                  </a:cubicBezTo>
                  <a:cubicBezTo>
                    <a:pt x="3342" y="1348"/>
                    <a:pt x="3342" y="1348"/>
                    <a:pt x="3342" y="1348"/>
                  </a:cubicBezTo>
                  <a:cubicBezTo>
                    <a:pt x="3295" y="1348"/>
                    <a:pt x="3295" y="1348"/>
                    <a:pt x="3295" y="1348"/>
                  </a:cubicBezTo>
                  <a:cubicBezTo>
                    <a:pt x="3364" y="1266"/>
                    <a:pt x="3364" y="1266"/>
                    <a:pt x="3364" y="1266"/>
                  </a:cubicBezTo>
                  <a:cubicBezTo>
                    <a:pt x="3329" y="1195"/>
                    <a:pt x="3329" y="1195"/>
                    <a:pt x="3329" y="1195"/>
                  </a:cubicBezTo>
                  <a:cubicBezTo>
                    <a:pt x="3383" y="1195"/>
                    <a:pt x="3383" y="1195"/>
                    <a:pt x="3383" y="1195"/>
                  </a:cubicBezTo>
                  <a:cubicBezTo>
                    <a:pt x="3383" y="1195"/>
                    <a:pt x="3383" y="1195"/>
                    <a:pt x="3383" y="1195"/>
                  </a:cubicBezTo>
                  <a:close/>
                  <a:moveTo>
                    <a:pt x="3509" y="1194"/>
                  </a:moveTo>
                  <a:cubicBezTo>
                    <a:pt x="3554" y="1194"/>
                    <a:pt x="3554" y="1194"/>
                    <a:pt x="3554" y="1194"/>
                  </a:cubicBezTo>
                  <a:cubicBezTo>
                    <a:pt x="3521" y="1348"/>
                    <a:pt x="3521" y="1348"/>
                    <a:pt x="3521" y="1348"/>
                  </a:cubicBezTo>
                  <a:cubicBezTo>
                    <a:pt x="3476" y="1348"/>
                    <a:pt x="3476" y="1348"/>
                    <a:pt x="3476" y="1348"/>
                  </a:cubicBezTo>
                  <a:cubicBezTo>
                    <a:pt x="3509" y="1194"/>
                    <a:pt x="3509" y="1194"/>
                    <a:pt x="3509" y="1194"/>
                  </a:cubicBezTo>
                  <a:cubicBezTo>
                    <a:pt x="3509" y="1194"/>
                    <a:pt x="3509" y="1194"/>
                    <a:pt x="3509" y="1194"/>
                  </a:cubicBezTo>
                  <a:close/>
                  <a:moveTo>
                    <a:pt x="3521" y="1129"/>
                  </a:moveTo>
                  <a:cubicBezTo>
                    <a:pt x="3569" y="1129"/>
                    <a:pt x="3569" y="1129"/>
                    <a:pt x="3569" y="1129"/>
                  </a:cubicBezTo>
                  <a:cubicBezTo>
                    <a:pt x="3561" y="1168"/>
                    <a:pt x="3561" y="1168"/>
                    <a:pt x="3561" y="1168"/>
                  </a:cubicBezTo>
                  <a:cubicBezTo>
                    <a:pt x="3513" y="1168"/>
                    <a:pt x="3513" y="1168"/>
                    <a:pt x="3513" y="1168"/>
                  </a:cubicBezTo>
                  <a:cubicBezTo>
                    <a:pt x="3521" y="1129"/>
                    <a:pt x="3521" y="1129"/>
                    <a:pt x="3521" y="1129"/>
                  </a:cubicBezTo>
                  <a:cubicBezTo>
                    <a:pt x="3521" y="1129"/>
                    <a:pt x="3521" y="1129"/>
                    <a:pt x="3521" y="1129"/>
                  </a:cubicBezTo>
                  <a:close/>
                  <a:moveTo>
                    <a:pt x="3649" y="1346"/>
                  </a:moveTo>
                  <a:cubicBezTo>
                    <a:pt x="3634" y="1350"/>
                    <a:pt x="3621" y="1351"/>
                    <a:pt x="3614" y="1351"/>
                  </a:cubicBezTo>
                  <a:cubicBezTo>
                    <a:pt x="3568" y="1351"/>
                    <a:pt x="3575" y="1322"/>
                    <a:pt x="3577" y="1310"/>
                  </a:cubicBezTo>
                  <a:cubicBezTo>
                    <a:pt x="3595" y="1225"/>
                    <a:pt x="3595" y="1225"/>
                    <a:pt x="3595" y="1225"/>
                  </a:cubicBezTo>
                  <a:cubicBezTo>
                    <a:pt x="3565" y="1225"/>
                    <a:pt x="3565" y="1225"/>
                    <a:pt x="3565" y="1225"/>
                  </a:cubicBezTo>
                  <a:cubicBezTo>
                    <a:pt x="3572" y="1196"/>
                    <a:pt x="3572" y="1196"/>
                    <a:pt x="3572" y="1196"/>
                  </a:cubicBezTo>
                  <a:cubicBezTo>
                    <a:pt x="3601" y="1196"/>
                    <a:pt x="3601" y="1196"/>
                    <a:pt x="3601" y="1196"/>
                  </a:cubicBezTo>
                  <a:cubicBezTo>
                    <a:pt x="3608" y="1166"/>
                    <a:pt x="3608" y="1166"/>
                    <a:pt x="3608" y="1166"/>
                  </a:cubicBezTo>
                  <a:cubicBezTo>
                    <a:pt x="3656" y="1149"/>
                    <a:pt x="3656" y="1149"/>
                    <a:pt x="3656" y="1149"/>
                  </a:cubicBezTo>
                  <a:cubicBezTo>
                    <a:pt x="3646" y="1196"/>
                    <a:pt x="3646" y="1196"/>
                    <a:pt x="3646" y="1196"/>
                  </a:cubicBezTo>
                  <a:cubicBezTo>
                    <a:pt x="3682" y="1196"/>
                    <a:pt x="3682" y="1196"/>
                    <a:pt x="3682" y="1196"/>
                  </a:cubicBezTo>
                  <a:cubicBezTo>
                    <a:pt x="3676" y="1225"/>
                    <a:pt x="3676" y="1225"/>
                    <a:pt x="3676" y="1225"/>
                  </a:cubicBezTo>
                  <a:cubicBezTo>
                    <a:pt x="3640" y="1225"/>
                    <a:pt x="3640" y="1225"/>
                    <a:pt x="3640" y="1225"/>
                  </a:cubicBezTo>
                  <a:cubicBezTo>
                    <a:pt x="3625" y="1295"/>
                    <a:pt x="3625" y="1295"/>
                    <a:pt x="3625" y="1295"/>
                  </a:cubicBezTo>
                  <a:cubicBezTo>
                    <a:pt x="3622" y="1309"/>
                    <a:pt x="3620" y="1317"/>
                    <a:pt x="3640" y="1317"/>
                  </a:cubicBezTo>
                  <a:cubicBezTo>
                    <a:pt x="3647" y="1317"/>
                    <a:pt x="3650" y="1317"/>
                    <a:pt x="3656" y="1317"/>
                  </a:cubicBezTo>
                  <a:cubicBezTo>
                    <a:pt x="3649" y="1346"/>
                    <a:pt x="3649" y="1346"/>
                    <a:pt x="3649" y="1346"/>
                  </a:cubicBezTo>
                  <a:cubicBezTo>
                    <a:pt x="3649" y="1346"/>
                    <a:pt x="3649" y="1346"/>
                    <a:pt x="3649" y="1346"/>
                  </a:cubicBezTo>
                  <a:close/>
                  <a:moveTo>
                    <a:pt x="3741" y="1195"/>
                  </a:moveTo>
                  <a:cubicBezTo>
                    <a:pt x="3752" y="1301"/>
                    <a:pt x="3752" y="1301"/>
                    <a:pt x="3752" y="1301"/>
                  </a:cubicBezTo>
                  <a:cubicBezTo>
                    <a:pt x="3809" y="1195"/>
                    <a:pt x="3809" y="1195"/>
                    <a:pt x="3809" y="1195"/>
                  </a:cubicBezTo>
                  <a:cubicBezTo>
                    <a:pt x="3854" y="1195"/>
                    <a:pt x="3854" y="1195"/>
                    <a:pt x="3854" y="1195"/>
                  </a:cubicBezTo>
                  <a:cubicBezTo>
                    <a:pt x="3764" y="1345"/>
                    <a:pt x="3764" y="1345"/>
                    <a:pt x="3764" y="1345"/>
                  </a:cubicBezTo>
                  <a:cubicBezTo>
                    <a:pt x="3732" y="1406"/>
                    <a:pt x="3732" y="1406"/>
                    <a:pt x="3732" y="1406"/>
                  </a:cubicBezTo>
                  <a:cubicBezTo>
                    <a:pt x="3687" y="1406"/>
                    <a:pt x="3687" y="1406"/>
                    <a:pt x="3687" y="1406"/>
                  </a:cubicBezTo>
                  <a:cubicBezTo>
                    <a:pt x="3719" y="1348"/>
                    <a:pt x="3719" y="1348"/>
                    <a:pt x="3719" y="1348"/>
                  </a:cubicBezTo>
                  <a:cubicBezTo>
                    <a:pt x="3693" y="1195"/>
                    <a:pt x="3693" y="1195"/>
                    <a:pt x="3693" y="1195"/>
                  </a:cubicBezTo>
                  <a:cubicBezTo>
                    <a:pt x="3741" y="1195"/>
                    <a:pt x="3741" y="1195"/>
                    <a:pt x="3741" y="1195"/>
                  </a:cubicBezTo>
                  <a:cubicBezTo>
                    <a:pt x="3741" y="1195"/>
                    <a:pt x="3741" y="1195"/>
                    <a:pt x="3741" y="1195"/>
                  </a:cubicBezTo>
                  <a:close/>
                  <a:moveTo>
                    <a:pt x="3933" y="1145"/>
                  </a:moveTo>
                  <a:cubicBezTo>
                    <a:pt x="3899" y="1145"/>
                    <a:pt x="3899" y="1145"/>
                    <a:pt x="3899" y="1145"/>
                  </a:cubicBezTo>
                  <a:cubicBezTo>
                    <a:pt x="3902" y="1129"/>
                    <a:pt x="3902" y="1129"/>
                    <a:pt x="3902" y="1129"/>
                  </a:cubicBezTo>
                  <a:cubicBezTo>
                    <a:pt x="3990" y="1129"/>
                    <a:pt x="3990" y="1129"/>
                    <a:pt x="3990" y="1129"/>
                  </a:cubicBezTo>
                  <a:cubicBezTo>
                    <a:pt x="3987" y="1145"/>
                    <a:pt x="3987" y="1145"/>
                    <a:pt x="3987" y="1145"/>
                  </a:cubicBezTo>
                  <a:cubicBezTo>
                    <a:pt x="3953" y="1145"/>
                    <a:pt x="3953" y="1145"/>
                    <a:pt x="3953" y="1145"/>
                  </a:cubicBezTo>
                  <a:cubicBezTo>
                    <a:pt x="3936" y="1225"/>
                    <a:pt x="3936" y="1225"/>
                    <a:pt x="3936" y="1225"/>
                  </a:cubicBezTo>
                  <a:cubicBezTo>
                    <a:pt x="3916" y="1225"/>
                    <a:pt x="3916" y="1225"/>
                    <a:pt x="3916" y="1225"/>
                  </a:cubicBezTo>
                  <a:cubicBezTo>
                    <a:pt x="3933" y="1145"/>
                    <a:pt x="3933" y="1145"/>
                    <a:pt x="3933" y="1145"/>
                  </a:cubicBezTo>
                  <a:cubicBezTo>
                    <a:pt x="3933" y="1145"/>
                    <a:pt x="3933" y="1145"/>
                    <a:pt x="3933" y="1145"/>
                  </a:cubicBezTo>
                  <a:close/>
                  <a:moveTo>
                    <a:pt x="3999" y="1129"/>
                  </a:moveTo>
                  <a:cubicBezTo>
                    <a:pt x="4031" y="1129"/>
                    <a:pt x="4031" y="1129"/>
                    <a:pt x="4031" y="1129"/>
                  </a:cubicBezTo>
                  <a:cubicBezTo>
                    <a:pt x="4036" y="1200"/>
                    <a:pt x="4036" y="1200"/>
                    <a:pt x="4036" y="1200"/>
                  </a:cubicBezTo>
                  <a:cubicBezTo>
                    <a:pt x="4072" y="1129"/>
                    <a:pt x="4072" y="1129"/>
                    <a:pt x="4072" y="1129"/>
                  </a:cubicBezTo>
                  <a:cubicBezTo>
                    <a:pt x="4103" y="1129"/>
                    <a:pt x="4103" y="1129"/>
                    <a:pt x="4103" y="1129"/>
                  </a:cubicBezTo>
                  <a:cubicBezTo>
                    <a:pt x="4083" y="1225"/>
                    <a:pt x="4083" y="1225"/>
                    <a:pt x="4083" y="1225"/>
                  </a:cubicBezTo>
                  <a:cubicBezTo>
                    <a:pt x="4063" y="1225"/>
                    <a:pt x="4063" y="1225"/>
                    <a:pt x="4063" y="1225"/>
                  </a:cubicBezTo>
                  <a:cubicBezTo>
                    <a:pt x="4080" y="1143"/>
                    <a:pt x="4080" y="1143"/>
                    <a:pt x="4080" y="1143"/>
                  </a:cubicBezTo>
                  <a:cubicBezTo>
                    <a:pt x="4038" y="1225"/>
                    <a:pt x="4038" y="1225"/>
                    <a:pt x="4038" y="1225"/>
                  </a:cubicBezTo>
                  <a:cubicBezTo>
                    <a:pt x="4021" y="1225"/>
                    <a:pt x="4021" y="1225"/>
                    <a:pt x="4021" y="1225"/>
                  </a:cubicBezTo>
                  <a:cubicBezTo>
                    <a:pt x="4014" y="1143"/>
                    <a:pt x="4014" y="1143"/>
                    <a:pt x="4014" y="1143"/>
                  </a:cubicBezTo>
                  <a:cubicBezTo>
                    <a:pt x="3997" y="1225"/>
                    <a:pt x="3997" y="1225"/>
                    <a:pt x="3997" y="1225"/>
                  </a:cubicBezTo>
                  <a:cubicBezTo>
                    <a:pt x="3978" y="1225"/>
                    <a:pt x="3978" y="1225"/>
                    <a:pt x="3978" y="1225"/>
                  </a:cubicBezTo>
                  <a:cubicBezTo>
                    <a:pt x="3999" y="1129"/>
                    <a:pt x="3999" y="1129"/>
                    <a:pt x="3999" y="1129"/>
                  </a:cubicBezTo>
                  <a:cubicBezTo>
                    <a:pt x="3999" y="1129"/>
                    <a:pt x="3999" y="1129"/>
                    <a:pt x="3999" y="112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9"/>
            <p:cNvSpPr>
              <a:spLocks noEditPoints="1"/>
            </p:cNvSpPr>
            <p:nvPr userDrawn="1"/>
          </p:nvSpPr>
          <p:spPr bwMode="gray">
            <a:xfrm>
              <a:off x="68" y="0"/>
              <a:ext cx="1723" cy="964"/>
            </a:xfrm>
            <a:custGeom>
              <a:avLst/>
              <a:gdLst>
                <a:gd name="T0" fmla="*/ 175 w 2268"/>
                <a:gd name="T1" fmla="*/ 248 h 1269"/>
                <a:gd name="T2" fmla="*/ 0 w 2268"/>
                <a:gd name="T3" fmla="*/ 248 h 1269"/>
                <a:gd name="T4" fmla="*/ 0 w 2268"/>
                <a:gd name="T5" fmla="*/ 0 h 1269"/>
                <a:gd name="T6" fmla="*/ 175 w 2268"/>
                <a:gd name="T7" fmla="*/ 0 h 1269"/>
                <a:gd name="T8" fmla="*/ 175 w 2268"/>
                <a:gd name="T9" fmla="*/ 248 h 1269"/>
                <a:gd name="T10" fmla="*/ 1723 w 2268"/>
                <a:gd name="T11" fmla="*/ 0 h 1269"/>
                <a:gd name="T12" fmla="*/ 1547 w 2268"/>
                <a:gd name="T13" fmla="*/ 0 h 1269"/>
                <a:gd name="T14" fmla="*/ 1547 w 2268"/>
                <a:gd name="T15" fmla="*/ 248 h 1269"/>
                <a:gd name="T16" fmla="*/ 1723 w 2268"/>
                <a:gd name="T17" fmla="*/ 248 h 1269"/>
                <a:gd name="T18" fmla="*/ 1723 w 2268"/>
                <a:gd name="T19" fmla="*/ 0 h 1269"/>
                <a:gd name="T20" fmla="*/ 175 w 2268"/>
                <a:gd name="T21" fmla="*/ 716 h 1269"/>
                <a:gd name="T22" fmla="*/ 0 w 2268"/>
                <a:gd name="T23" fmla="*/ 716 h 1269"/>
                <a:gd name="T24" fmla="*/ 0 w 2268"/>
                <a:gd name="T25" fmla="*/ 964 h 1269"/>
                <a:gd name="T26" fmla="*/ 175 w 2268"/>
                <a:gd name="T27" fmla="*/ 964 h 1269"/>
                <a:gd name="T28" fmla="*/ 175 w 2268"/>
                <a:gd name="T29" fmla="*/ 716 h 1269"/>
                <a:gd name="T30" fmla="*/ 1723 w 2268"/>
                <a:gd name="T31" fmla="*/ 716 h 1269"/>
                <a:gd name="T32" fmla="*/ 1547 w 2268"/>
                <a:gd name="T33" fmla="*/ 716 h 1269"/>
                <a:gd name="T34" fmla="*/ 1547 w 2268"/>
                <a:gd name="T35" fmla="*/ 964 h 1269"/>
                <a:gd name="T36" fmla="*/ 1723 w 2268"/>
                <a:gd name="T37" fmla="*/ 964 h 1269"/>
                <a:gd name="T38" fmla="*/ 1723 w 2268"/>
                <a:gd name="T39" fmla="*/ 716 h 1269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2268"/>
                <a:gd name="T61" fmla="*/ 0 h 1269"/>
                <a:gd name="T62" fmla="*/ 2268 w 2268"/>
                <a:gd name="T63" fmla="*/ 1269 h 1269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2268" h="1269">
                  <a:moveTo>
                    <a:pt x="231" y="327"/>
                  </a:moveTo>
                  <a:lnTo>
                    <a:pt x="0" y="327"/>
                  </a:lnTo>
                  <a:lnTo>
                    <a:pt x="0" y="0"/>
                  </a:lnTo>
                  <a:lnTo>
                    <a:pt x="231" y="0"/>
                  </a:lnTo>
                  <a:lnTo>
                    <a:pt x="231" y="327"/>
                  </a:lnTo>
                  <a:close/>
                  <a:moveTo>
                    <a:pt x="2268" y="0"/>
                  </a:moveTo>
                  <a:lnTo>
                    <a:pt x="2036" y="0"/>
                  </a:lnTo>
                  <a:lnTo>
                    <a:pt x="2036" y="327"/>
                  </a:lnTo>
                  <a:lnTo>
                    <a:pt x="2268" y="327"/>
                  </a:lnTo>
                  <a:lnTo>
                    <a:pt x="2268" y="0"/>
                  </a:lnTo>
                  <a:close/>
                  <a:moveTo>
                    <a:pt x="231" y="942"/>
                  </a:moveTo>
                  <a:lnTo>
                    <a:pt x="0" y="942"/>
                  </a:lnTo>
                  <a:lnTo>
                    <a:pt x="0" y="1269"/>
                  </a:lnTo>
                  <a:lnTo>
                    <a:pt x="231" y="1269"/>
                  </a:lnTo>
                  <a:lnTo>
                    <a:pt x="231" y="942"/>
                  </a:lnTo>
                  <a:close/>
                  <a:moveTo>
                    <a:pt x="2268" y="942"/>
                  </a:moveTo>
                  <a:lnTo>
                    <a:pt x="2036" y="942"/>
                  </a:lnTo>
                  <a:lnTo>
                    <a:pt x="2036" y="1269"/>
                  </a:lnTo>
                  <a:lnTo>
                    <a:pt x="2268" y="1269"/>
                  </a:lnTo>
                  <a:lnTo>
                    <a:pt x="2268" y="942"/>
                  </a:lnTo>
                  <a:close/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Text Placeholder 4"/>
          <p:cNvSpPr>
            <a:spLocks noGrp="1"/>
          </p:cNvSpPr>
          <p:nvPr>
            <p:ph type="body" sz="quarter" idx="10"/>
          </p:nvPr>
        </p:nvSpPr>
        <p:spPr bwMode="gray">
          <a:xfrm>
            <a:off x="252050" y="4291200"/>
            <a:ext cx="3704631" cy="1874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>
            <a:lvl1pPr>
              <a:defRPr lang="en-US" sz="1000" b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52739598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Rectangle 4"/>
          <p:cNvSpPr>
            <a:spLocks noGrp="1" noChangeArrowheads="1"/>
          </p:cNvSpPr>
          <p:nvPr>
            <p:ph type="ctrTitle"/>
          </p:nvPr>
        </p:nvSpPr>
        <p:spPr>
          <a:xfrm>
            <a:off x="2767013" y="1600200"/>
            <a:ext cx="6096000" cy="914400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GB"/>
              <a:t>Click to </a:t>
            </a:r>
            <a:br>
              <a:rPr lang="en-GB"/>
            </a:br>
            <a:r>
              <a:rPr lang="en-GB"/>
              <a:t>edit Master title style</a:t>
            </a:r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2767013" y="2590800"/>
            <a:ext cx="6096000" cy="609600"/>
          </a:xfrm>
        </p:spPr>
        <p:txBody>
          <a:bodyPr/>
          <a:lstStyle>
            <a:lvl1pPr>
              <a:defRPr sz="1400"/>
            </a:lvl1pPr>
          </a:lstStyle>
          <a:p>
            <a:r>
              <a:rPr lang="en-GB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069634531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09" name="Picture 65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56700" cy="1301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6207" name="Rectangle 63"/>
          <p:cNvSpPr>
            <a:spLocks noGrp="1" noChangeArrowheads="1"/>
          </p:cNvSpPr>
          <p:nvPr>
            <p:ph type="sldNum" sz="quarter" idx="4"/>
          </p:nvPr>
        </p:nvSpPr>
        <p:spPr>
          <a:xfrm>
            <a:off x="8102600" y="6464300"/>
            <a:ext cx="685800" cy="3206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F3E42742-06EB-C544-A782-E4C4DC57D304}" type="slidenum">
              <a:rPr lang="en-US" altLang="x-none"/>
              <a:pPr/>
              <a:t>‹#›</a:t>
            </a:fld>
            <a:endParaRPr lang="en-US" altLang="x-none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ctrTitle"/>
          </p:nvPr>
        </p:nvSpPr>
        <p:spPr>
          <a:xfrm>
            <a:off x="217488" y="2005013"/>
            <a:ext cx="8710612" cy="3786187"/>
          </a:xfrm>
        </p:spPr>
        <p:txBody>
          <a:bodyPr/>
          <a:lstStyle>
            <a:lvl1pPr>
              <a:defRPr sz="24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altLang="x-none" noProof="0" smtClean="0"/>
              <a:t>Click to edit Master title style</a:t>
            </a:r>
          </a:p>
        </p:txBody>
      </p:sp>
      <p:sp>
        <p:nvSpPr>
          <p:cNvPr id="6219" name="Line 75"/>
          <p:cNvSpPr>
            <a:spLocks noChangeShapeType="1"/>
          </p:cNvSpPr>
          <p:nvPr userDrawn="1"/>
        </p:nvSpPr>
        <p:spPr bwMode="auto">
          <a:xfrm flipH="1">
            <a:off x="304800" y="4191000"/>
            <a:ext cx="5562600" cy="0"/>
          </a:xfrm>
          <a:prstGeom prst="line">
            <a:avLst/>
          </a:prstGeom>
          <a:noFill/>
          <a:ln w="19050">
            <a:solidFill>
              <a:srgbClr val="0000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238" name="AutoShape 94"/>
          <p:cNvSpPr>
            <a:spLocks noChangeArrowheads="1"/>
          </p:cNvSpPr>
          <p:nvPr userDrawn="1"/>
        </p:nvSpPr>
        <p:spPr bwMode="auto">
          <a:xfrm>
            <a:off x="5867400" y="4114800"/>
            <a:ext cx="152400" cy="152400"/>
          </a:xfrm>
          <a:prstGeom prst="star5">
            <a:avLst/>
          </a:prstGeom>
          <a:solidFill>
            <a:srgbClr val="000066"/>
          </a:solidFill>
          <a:ln w="9525">
            <a:solidFill>
              <a:srgbClr val="000066"/>
            </a:solidFill>
            <a:miter lim="800000"/>
            <a:headEnd/>
            <a:tailEnd/>
          </a:ln>
          <a:effectLst>
            <a:outerShdw blurRad="63500" dist="107763" dir="189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endParaRPr lang="en-US"/>
          </a:p>
        </p:txBody>
      </p:sp>
      <p:pic>
        <p:nvPicPr>
          <p:cNvPr id="6239" name="Picture 95" descr="Dept of Interior"/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7163" y="6172200"/>
            <a:ext cx="604837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40" name="Picture 96" descr="KPMG-LOGO-RGB"/>
          <p:cNvPicPr>
            <a:picLocks noChangeAspect="1" noChangeArrowheads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14400" y="6324600"/>
            <a:ext cx="609600" cy="242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7971643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pPr lvl="0"/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 bwMode="gray">
          <a:xfrm>
            <a:off x="2411413" y="1124745"/>
            <a:ext cx="4249166" cy="4968552"/>
          </a:xfrm>
        </p:spPr>
        <p:txBody>
          <a:bodyPr anchor="t" anchorCtr="1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02381032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8" descr="OFFICE LADY compressed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gray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Freeform 12"/>
          <p:cNvSpPr>
            <a:spLocks noChangeAspect="1"/>
          </p:cNvSpPr>
          <p:nvPr userDrawn="1"/>
        </p:nvSpPr>
        <p:spPr bwMode="gray">
          <a:xfrm>
            <a:off x="0" y="0"/>
            <a:ext cx="4835525" cy="5395913"/>
          </a:xfrm>
          <a:custGeom>
            <a:avLst/>
            <a:gdLst>
              <a:gd name="T0" fmla="*/ 24671 w 24671"/>
              <a:gd name="T1" fmla="*/ 0 h 27539"/>
              <a:gd name="T2" fmla="*/ 0 w 24671"/>
              <a:gd name="T3" fmla="*/ 0 h 27539"/>
              <a:gd name="T4" fmla="*/ 0 w 24671"/>
              <a:gd name="T5" fmla="*/ 27539 h 27539"/>
              <a:gd name="T6" fmla="*/ 16529 w 24671"/>
              <a:gd name="T7" fmla="*/ 27539 h 27539"/>
              <a:gd name="T8" fmla="*/ 24671 w 24671"/>
              <a:gd name="T9" fmla="*/ 0 h 2753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4671" h="27539">
                <a:moveTo>
                  <a:pt x="24671" y="0"/>
                </a:moveTo>
                <a:lnTo>
                  <a:pt x="0" y="0"/>
                </a:lnTo>
                <a:lnTo>
                  <a:pt x="0" y="27539"/>
                </a:lnTo>
                <a:lnTo>
                  <a:pt x="16529" y="27539"/>
                </a:lnTo>
                <a:lnTo>
                  <a:pt x="24671" y="0"/>
                </a:lnTo>
                <a:close/>
              </a:path>
            </a:pathLst>
          </a:custGeom>
          <a:gradFill rotWithShape="1">
            <a:gsLst>
              <a:gs pos="0">
                <a:srgbClr val="00257A">
                  <a:alpha val="89999"/>
                </a:srgbClr>
              </a:gs>
              <a:gs pos="35001">
                <a:srgbClr val="00338D">
                  <a:alpha val="89999"/>
                </a:srgbClr>
              </a:gs>
              <a:gs pos="100000">
                <a:srgbClr val="009FDA">
                  <a:alpha val="89999"/>
                </a:srgbClr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6" name="Group 19"/>
          <p:cNvGrpSpPr>
            <a:grpSpLocks/>
          </p:cNvGrpSpPr>
          <p:nvPr userDrawn="1"/>
        </p:nvGrpSpPr>
        <p:grpSpPr bwMode="auto">
          <a:xfrm>
            <a:off x="128588" y="0"/>
            <a:ext cx="2735262" cy="1530350"/>
            <a:chOff x="68" y="0"/>
            <a:chExt cx="1723" cy="964"/>
          </a:xfrm>
        </p:grpSpPr>
        <p:sp>
          <p:nvSpPr>
            <p:cNvPr id="7" name="Freeform 8"/>
            <p:cNvSpPr>
              <a:spLocks noEditPoints="1"/>
            </p:cNvSpPr>
            <p:nvPr userDrawn="1"/>
          </p:nvSpPr>
          <p:spPr bwMode="gray">
            <a:xfrm>
              <a:off x="199" y="248"/>
              <a:ext cx="1423" cy="489"/>
            </a:xfrm>
            <a:custGeom>
              <a:avLst/>
              <a:gdLst>
                <a:gd name="T0" fmla="*/ 685 w 4103"/>
                <a:gd name="T1" fmla="*/ 168 h 1409"/>
                <a:gd name="T2" fmla="*/ 786 w 4103"/>
                <a:gd name="T3" fmla="*/ 242 h 1409"/>
                <a:gd name="T4" fmla="*/ 574 w 4103"/>
                <a:gd name="T5" fmla="*/ 228 h 1409"/>
                <a:gd name="T6" fmla="*/ 596 w 4103"/>
                <a:gd name="T7" fmla="*/ 147 h 1409"/>
                <a:gd name="T8" fmla="*/ 336 w 4103"/>
                <a:gd name="T9" fmla="*/ 242 h 1409"/>
                <a:gd name="T10" fmla="*/ 405 w 4103"/>
                <a:gd name="T11" fmla="*/ 144 h 1409"/>
                <a:gd name="T12" fmla="*/ 249 w 4103"/>
                <a:gd name="T13" fmla="*/ 219 h 1409"/>
                <a:gd name="T14" fmla="*/ 260 w 4103"/>
                <a:gd name="T15" fmla="*/ 219 h 1409"/>
                <a:gd name="T16" fmla="*/ 70 w 4103"/>
                <a:gd name="T17" fmla="*/ 214 h 1409"/>
                <a:gd name="T18" fmla="*/ 62 w 4103"/>
                <a:gd name="T19" fmla="*/ 242 h 1409"/>
                <a:gd name="T20" fmla="*/ 412 w 4103"/>
                <a:gd name="T21" fmla="*/ 144 h 1409"/>
                <a:gd name="T22" fmla="*/ 40 w 4103"/>
                <a:gd name="T23" fmla="*/ 314 h 1409"/>
                <a:gd name="T24" fmla="*/ 229 w 4103"/>
                <a:gd name="T25" fmla="*/ 248 h 1409"/>
                <a:gd name="T26" fmla="*/ 397 w 4103"/>
                <a:gd name="T27" fmla="*/ 248 h 1409"/>
                <a:gd name="T28" fmla="*/ 589 w 4103"/>
                <a:gd name="T29" fmla="*/ 300 h 1409"/>
                <a:gd name="T30" fmla="*/ 70 w 4103"/>
                <a:gd name="T31" fmla="*/ 446 h 1409"/>
                <a:gd name="T32" fmla="*/ 87 w 4103"/>
                <a:gd name="T33" fmla="*/ 461 h 1409"/>
                <a:gd name="T34" fmla="*/ 193 w 4103"/>
                <a:gd name="T35" fmla="*/ 415 h 1409"/>
                <a:gd name="T36" fmla="*/ 118 w 4103"/>
                <a:gd name="T37" fmla="*/ 415 h 1409"/>
                <a:gd name="T38" fmla="*/ 142 w 4103"/>
                <a:gd name="T39" fmla="*/ 425 h 1409"/>
                <a:gd name="T40" fmla="*/ 178 w 4103"/>
                <a:gd name="T41" fmla="*/ 425 h 1409"/>
                <a:gd name="T42" fmla="*/ 219 w 4103"/>
                <a:gd name="T43" fmla="*/ 405 h 1409"/>
                <a:gd name="T44" fmla="*/ 275 w 4103"/>
                <a:gd name="T45" fmla="*/ 423 h 1409"/>
                <a:gd name="T46" fmla="*/ 233 w 4103"/>
                <a:gd name="T47" fmla="*/ 468 h 1409"/>
                <a:gd name="T48" fmla="*/ 294 w 4103"/>
                <a:gd name="T49" fmla="*/ 472 h 1409"/>
                <a:gd name="T50" fmla="*/ 327 w 4103"/>
                <a:gd name="T51" fmla="*/ 415 h 1409"/>
                <a:gd name="T52" fmla="*/ 392 w 4103"/>
                <a:gd name="T53" fmla="*/ 469 h 1409"/>
                <a:gd name="T54" fmla="*/ 415 w 4103"/>
                <a:gd name="T55" fmla="*/ 415 h 1409"/>
                <a:gd name="T56" fmla="*/ 444 w 4103"/>
                <a:gd name="T57" fmla="*/ 392 h 1409"/>
                <a:gd name="T58" fmla="*/ 435 w 4103"/>
                <a:gd name="T59" fmla="*/ 435 h 1409"/>
                <a:gd name="T60" fmla="*/ 516 w 4103"/>
                <a:gd name="T61" fmla="*/ 414 h 1409"/>
                <a:gd name="T62" fmla="*/ 536 w 4103"/>
                <a:gd name="T63" fmla="*/ 470 h 1409"/>
                <a:gd name="T64" fmla="*/ 594 w 4103"/>
                <a:gd name="T65" fmla="*/ 446 h 1409"/>
                <a:gd name="T66" fmla="*/ 611 w 4103"/>
                <a:gd name="T67" fmla="*/ 461 h 1409"/>
                <a:gd name="T68" fmla="*/ 685 w 4103"/>
                <a:gd name="T69" fmla="*/ 467 h 1409"/>
                <a:gd name="T70" fmla="*/ 639 w 4103"/>
                <a:gd name="T71" fmla="*/ 441 h 1409"/>
                <a:gd name="T72" fmla="*/ 654 w 4103"/>
                <a:gd name="T73" fmla="*/ 441 h 1409"/>
                <a:gd name="T74" fmla="*/ 732 w 4103"/>
                <a:gd name="T75" fmla="*/ 468 h 1409"/>
                <a:gd name="T76" fmla="*/ 30 w 4103"/>
                <a:gd name="T77" fmla="*/ 424 h 1409"/>
                <a:gd name="T78" fmla="*/ 2 w 4103"/>
                <a:gd name="T79" fmla="*/ 441 h 1409"/>
                <a:gd name="T80" fmla="*/ 813 w 4103"/>
                <a:gd name="T81" fmla="*/ 459 h 1409"/>
                <a:gd name="T82" fmla="*/ 825 w 4103"/>
                <a:gd name="T83" fmla="*/ 433 h 1409"/>
                <a:gd name="T84" fmla="*/ 877 w 4103"/>
                <a:gd name="T85" fmla="*/ 424 h 1409"/>
                <a:gd name="T86" fmla="*/ 982 w 4103"/>
                <a:gd name="T87" fmla="*/ 414 h 1409"/>
                <a:gd name="T88" fmla="*/ 940 w 4103"/>
                <a:gd name="T89" fmla="*/ 468 h 1409"/>
                <a:gd name="T90" fmla="*/ 1028 w 4103"/>
                <a:gd name="T91" fmla="*/ 422 h 1409"/>
                <a:gd name="T92" fmla="*/ 1029 w 4103"/>
                <a:gd name="T93" fmla="*/ 415 h 1409"/>
                <a:gd name="T94" fmla="*/ 1065 w 4103"/>
                <a:gd name="T95" fmla="*/ 468 h 1409"/>
                <a:gd name="T96" fmla="*/ 1099 w 4103"/>
                <a:gd name="T97" fmla="*/ 463 h 1409"/>
                <a:gd name="T98" fmla="*/ 1126 w 4103"/>
                <a:gd name="T99" fmla="*/ 423 h 1409"/>
                <a:gd name="T100" fmla="*/ 1199 w 4103"/>
                <a:gd name="T101" fmla="*/ 468 h 1409"/>
                <a:gd name="T102" fmla="*/ 1217 w 4103"/>
                <a:gd name="T103" fmla="*/ 414 h 1409"/>
                <a:gd name="T104" fmla="*/ 1218 w 4103"/>
                <a:gd name="T105" fmla="*/ 405 h 1409"/>
                <a:gd name="T106" fmla="*/ 1249 w 4103"/>
                <a:gd name="T107" fmla="*/ 415 h 1409"/>
                <a:gd name="T108" fmla="*/ 1268 w 4103"/>
                <a:gd name="T109" fmla="*/ 457 h 1409"/>
                <a:gd name="T110" fmla="*/ 1279 w 4103"/>
                <a:gd name="T111" fmla="*/ 488 h 1409"/>
                <a:gd name="T112" fmla="*/ 1383 w 4103"/>
                <a:gd name="T113" fmla="*/ 397 h 1409"/>
                <a:gd name="T114" fmla="*/ 1412 w 4103"/>
                <a:gd name="T115" fmla="*/ 392 h 1409"/>
                <a:gd name="T116" fmla="*/ 1380 w 4103"/>
                <a:gd name="T117" fmla="*/ 425 h 1409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4103"/>
                <a:gd name="T178" fmla="*/ 0 h 1409"/>
                <a:gd name="T179" fmla="*/ 4103 w 4103"/>
                <a:gd name="T180" fmla="*/ 1409 h 1409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4103" h="1409">
                  <a:moveTo>
                    <a:pt x="2267" y="697"/>
                  </a:moveTo>
                  <a:cubicBezTo>
                    <a:pt x="2149" y="697"/>
                    <a:pt x="2149" y="697"/>
                    <a:pt x="2149" y="697"/>
                  </a:cubicBezTo>
                  <a:cubicBezTo>
                    <a:pt x="2168" y="619"/>
                    <a:pt x="2168" y="619"/>
                    <a:pt x="2168" y="619"/>
                  </a:cubicBezTo>
                  <a:cubicBezTo>
                    <a:pt x="1930" y="619"/>
                    <a:pt x="1930" y="619"/>
                    <a:pt x="1930" y="619"/>
                  </a:cubicBezTo>
                  <a:cubicBezTo>
                    <a:pt x="1911" y="697"/>
                    <a:pt x="1911" y="697"/>
                    <a:pt x="1911" y="697"/>
                  </a:cubicBezTo>
                  <a:cubicBezTo>
                    <a:pt x="1796" y="697"/>
                    <a:pt x="1796" y="697"/>
                    <a:pt x="1796" y="697"/>
                  </a:cubicBezTo>
                  <a:cubicBezTo>
                    <a:pt x="1796" y="681"/>
                    <a:pt x="1796" y="681"/>
                    <a:pt x="1796" y="681"/>
                  </a:cubicBezTo>
                  <a:cubicBezTo>
                    <a:pt x="1798" y="672"/>
                    <a:pt x="1799" y="663"/>
                    <a:pt x="1802" y="653"/>
                  </a:cubicBezTo>
                  <a:cubicBezTo>
                    <a:pt x="1823" y="569"/>
                    <a:pt x="1878" y="485"/>
                    <a:pt x="1974" y="485"/>
                  </a:cubicBezTo>
                  <a:cubicBezTo>
                    <a:pt x="2012" y="485"/>
                    <a:pt x="2050" y="499"/>
                    <a:pt x="2045" y="552"/>
                  </a:cubicBezTo>
                  <a:cubicBezTo>
                    <a:pt x="2186" y="552"/>
                    <a:pt x="2186" y="552"/>
                    <a:pt x="2186" y="552"/>
                  </a:cubicBezTo>
                  <a:cubicBezTo>
                    <a:pt x="2192" y="527"/>
                    <a:pt x="2201" y="486"/>
                    <a:pt x="2174" y="447"/>
                  </a:cubicBezTo>
                  <a:cubicBezTo>
                    <a:pt x="2145" y="406"/>
                    <a:pt x="2084" y="389"/>
                    <a:pt x="2005" y="389"/>
                  </a:cubicBezTo>
                  <a:cubicBezTo>
                    <a:pt x="1949" y="389"/>
                    <a:pt x="1867" y="398"/>
                    <a:pt x="1796" y="444"/>
                  </a:cubicBezTo>
                  <a:cubicBezTo>
                    <a:pt x="1796" y="18"/>
                    <a:pt x="1796" y="18"/>
                    <a:pt x="1796" y="18"/>
                  </a:cubicBezTo>
                  <a:cubicBezTo>
                    <a:pt x="2267" y="18"/>
                    <a:pt x="2267" y="18"/>
                    <a:pt x="2267" y="18"/>
                  </a:cubicBezTo>
                  <a:cubicBezTo>
                    <a:pt x="2267" y="697"/>
                    <a:pt x="2267" y="697"/>
                    <a:pt x="2267" y="697"/>
                  </a:cubicBezTo>
                  <a:cubicBezTo>
                    <a:pt x="2267" y="697"/>
                    <a:pt x="2267" y="697"/>
                    <a:pt x="2267" y="697"/>
                  </a:cubicBezTo>
                  <a:close/>
                  <a:moveTo>
                    <a:pt x="1989" y="812"/>
                  </a:moveTo>
                  <a:cubicBezTo>
                    <a:pt x="1962" y="817"/>
                    <a:pt x="1936" y="820"/>
                    <a:pt x="1910" y="820"/>
                  </a:cubicBezTo>
                  <a:cubicBezTo>
                    <a:pt x="1842" y="820"/>
                    <a:pt x="1795" y="788"/>
                    <a:pt x="1794" y="715"/>
                  </a:cubicBezTo>
                  <a:cubicBezTo>
                    <a:pt x="2014" y="715"/>
                    <a:pt x="2014" y="715"/>
                    <a:pt x="2014" y="715"/>
                  </a:cubicBezTo>
                  <a:cubicBezTo>
                    <a:pt x="1989" y="812"/>
                    <a:pt x="1989" y="812"/>
                    <a:pt x="1989" y="812"/>
                  </a:cubicBezTo>
                  <a:cubicBezTo>
                    <a:pt x="1989" y="812"/>
                    <a:pt x="1989" y="812"/>
                    <a:pt x="1989" y="812"/>
                  </a:cubicBezTo>
                  <a:close/>
                  <a:moveTo>
                    <a:pt x="1718" y="424"/>
                  </a:moveTo>
                  <a:cubicBezTo>
                    <a:pt x="1718" y="521"/>
                    <a:pt x="1718" y="521"/>
                    <a:pt x="1718" y="521"/>
                  </a:cubicBezTo>
                  <a:cubicBezTo>
                    <a:pt x="1685" y="567"/>
                    <a:pt x="1665" y="616"/>
                    <a:pt x="1655" y="656"/>
                  </a:cubicBezTo>
                  <a:cubicBezTo>
                    <a:pt x="1651" y="670"/>
                    <a:pt x="1649" y="684"/>
                    <a:pt x="1648" y="697"/>
                  </a:cubicBezTo>
                  <a:cubicBezTo>
                    <a:pt x="1578" y="697"/>
                    <a:pt x="1578" y="697"/>
                    <a:pt x="1578" y="697"/>
                  </a:cubicBezTo>
                  <a:cubicBezTo>
                    <a:pt x="1637" y="417"/>
                    <a:pt x="1637" y="417"/>
                    <a:pt x="1637" y="417"/>
                  </a:cubicBezTo>
                  <a:cubicBezTo>
                    <a:pt x="1438" y="416"/>
                    <a:pt x="1438" y="416"/>
                    <a:pt x="1438" y="416"/>
                  </a:cubicBezTo>
                  <a:cubicBezTo>
                    <a:pt x="1260" y="697"/>
                    <a:pt x="1260" y="697"/>
                    <a:pt x="1260" y="697"/>
                  </a:cubicBezTo>
                  <a:cubicBezTo>
                    <a:pt x="1247" y="697"/>
                    <a:pt x="1247" y="697"/>
                    <a:pt x="1247" y="697"/>
                  </a:cubicBezTo>
                  <a:cubicBezTo>
                    <a:pt x="1247" y="18"/>
                    <a:pt x="1247" y="18"/>
                    <a:pt x="1247" y="18"/>
                  </a:cubicBezTo>
                  <a:cubicBezTo>
                    <a:pt x="1718" y="18"/>
                    <a:pt x="1718" y="18"/>
                    <a:pt x="1718" y="18"/>
                  </a:cubicBezTo>
                  <a:cubicBezTo>
                    <a:pt x="1718" y="424"/>
                    <a:pt x="1718" y="424"/>
                    <a:pt x="1718" y="424"/>
                  </a:cubicBezTo>
                  <a:cubicBezTo>
                    <a:pt x="1718" y="424"/>
                    <a:pt x="1718" y="424"/>
                    <a:pt x="1718" y="424"/>
                  </a:cubicBezTo>
                  <a:close/>
                  <a:moveTo>
                    <a:pt x="1455" y="697"/>
                  </a:moveTo>
                  <a:cubicBezTo>
                    <a:pt x="1384" y="697"/>
                    <a:pt x="1384" y="697"/>
                    <a:pt x="1384" y="697"/>
                  </a:cubicBezTo>
                  <a:cubicBezTo>
                    <a:pt x="1491" y="529"/>
                    <a:pt x="1491" y="529"/>
                    <a:pt x="1491" y="529"/>
                  </a:cubicBezTo>
                  <a:cubicBezTo>
                    <a:pt x="1455" y="697"/>
                    <a:pt x="1455" y="697"/>
                    <a:pt x="1455" y="697"/>
                  </a:cubicBezTo>
                  <a:cubicBezTo>
                    <a:pt x="1455" y="697"/>
                    <a:pt x="1455" y="697"/>
                    <a:pt x="1455" y="697"/>
                  </a:cubicBezTo>
                  <a:close/>
                  <a:moveTo>
                    <a:pt x="1169" y="416"/>
                  </a:moveTo>
                  <a:cubicBezTo>
                    <a:pt x="1051" y="416"/>
                    <a:pt x="1051" y="416"/>
                    <a:pt x="1051" y="416"/>
                  </a:cubicBezTo>
                  <a:cubicBezTo>
                    <a:pt x="970" y="697"/>
                    <a:pt x="970" y="697"/>
                    <a:pt x="970" y="697"/>
                  </a:cubicBezTo>
                  <a:cubicBezTo>
                    <a:pt x="845" y="697"/>
                    <a:pt x="845" y="697"/>
                    <a:pt x="845" y="697"/>
                  </a:cubicBezTo>
                  <a:cubicBezTo>
                    <a:pt x="909" y="674"/>
                    <a:pt x="948" y="629"/>
                    <a:pt x="960" y="562"/>
                  </a:cubicBezTo>
                  <a:cubicBezTo>
                    <a:pt x="970" y="510"/>
                    <a:pt x="965" y="476"/>
                    <a:pt x="944" y="451"/>
                  </a:cubicBezTo>
                  <a:cubicBezTo>
                    <a:pt x="912" y="413"/>
                    <a:pt x="848" y="416"/>
                    <a:pt x="792" y="416"/>
                  </a:cubicBezTo>
                  <a:cubicBezTo>
                    <a:pt x="782" y="416"/>
                    <a:pt x="698" y="416"/>
                    <a:pt x="698" y="416"/>
                  </a:cubicBezTo>
                  <a:cubicBezTo>
                    <a:pt x="698" y="18"/>
                    <a:pt x="698" y="18"/>
                    <a:pt x="698" y="18"/>
                  </a:cubicBezTo>
                  <a:cubicBezTo>
                    <a:pt x="1169" y="18"/>
                    <a:pt x="1169" y="18"/>
                    <a:pt x="1169" y="18"/>
                  </a:cubicBezTo>
                  <a:cubicBezTo>
                    <a:pt x="1169" y="416"/>
                    <a:pt x="1169" y="416"/>
                    <a:pt x="1169" y="416"/>
                  </a:cubicBezTo>
                  <a:cubicBezTo>
                    <a:pt x="1169" y="416"/>
                    <a:pt x="1169" y="416"/>
                    <a:pt x="1169" y="416"/>
                  </a:cubicBezTo>
                  <a:close/>
                  <a:moveTo>
                    <a:pt x="1094" y="697"/>
                  </a:moveTo>
                  <a:cubicBezTo>
                    <a:pt x="1143" y="521"/>
                    <a:pt x="1143" y="521"/>
                    <a:pt x="1143" y="521"/>
                  </a:cubicBezTo>
                  <a:cubicBezTo>
                    <a:pt x="1145" y="697"/>
                    <a:pt x="1145" y="697"/>
                    <a:pt x="1145" y="697"/>
                  </a:cubicBezTo>
                  <a:cubicBezTo>
                    <a:pt x="1094" y="697"/>
                    <a:pt x="1094" y="697"/>
                    <a:pt x="1094" y="697"/>
                  </a:cubicBezTo>
                  <a:cubicBezTo>
                    <a:pt x="1094" y="697"/>
                    <a:pt x="1094" y="697"/>
                    <a:pt x="1094" y="697"/>
                  </a:cubicBezTo>
                  <a:close/>
                  <a:moveTo>
                    <a:pt x="751" y="630"/>
                  </a:moveTo>
                  <a:cubicBezTo>
                    <a:pt x="751" y="630"/>
                    <a:pt x="751" y="630"/>
                    <a:pt x="751" y="630"/>
                  </a:cubicBezTo>
                  <a:cubicBezTo>
                    <a:pt x="746" y="630"/>
                    <a:pt x="741" y="631"/>
                    <a:pt x="736" y="631"/>
                  </a:cubicBezTo>
                  <a:cubicBezTo>
                    <a:pt x="729" y="631"/>
                    <a:pt x="724" y="631"/>
                    <a:pt x="719" y="631"/>
                  </a:cubicBezTo>
                  <a:cubicBezTo>
                    <a:pt x="689" y="631"/>
                    <a:pt x="689" y="631"/>
                    <a:pt x="689" y="631"/>
                  </a:cubicBezTo>
                  <a:cubicBezTo>
                    <a:pt x="703" y="579"/>
                    <a:pt x="703" y="579"/>
                    <a:pt x="703" y="579"/>
                  </a:cubicBezTo>
                  <a:cubicBezTo>
                    <a:pt x="709" y="554"/>
                    <a:pt x="709" y="554"/>
                    <a:pt x="709" y="554"/>
                  </a:cubicBezTo>
                  <a:cubicBezTo>
                    <a:pt x="725" y="494"/>
                    <a:pt x="725" y="494"/>
                    <a:pt x="725" y="494"/>
                  </a:cubicBezTo>
                  <a:cubicBezTo>
                    <a:pt x="732" y="494"/>
                    <a:pt x="739" y="494"/>
                    <a:pt x="746" y="494"/>
                  </a:cubicBezTo>
                  <a:cubicBezTo>
                    <a:pt x="769" y="494"/>
                    <a:pt x="769" y="494"/>
                    <a:pt x="769" y="494"/>
                  </a:cubicBezTo>
                  <a:cubicBezTo>
                    <a:pt x="809" y="494"/>
                    <a:pt x="834" y="496"/>
                    <a:pt x="843" y="509"/>
                  </a:cubicBezTo>
                  <a:cubicBezTo>
                    <a:pt x="850" y="518"/>
                    <a:pt x="849" y="535"/>
                    <a:pt x="841" y="560"/>
                  </a:cubicBezTo>
                  <a:cubicBezTo>
                    <a:pt x="827" y="603"/>
                    <a:pt x="809" y="626"/>
                    <a:pt x="751" y="630"/>
                  </a:cubicBezTo>
                  <a:moveTo>
                    <a:pt x="620" y="441"/>
                  </a:moveTo>
                  <a:cubicBezTo>
                    <a:pt x="613" y="465"/>
                    <a:pt x="613" y="465"/>
                    <a:pt x="613" y="465"/>
                  </a:cubicBezTo>
                  <a:cubicBezTo>
                    <a:pt x="545" y="689"/>
                    <a:pt x="545" y="689"/>
                    <a:pt x="545" y="689"/>
                  </a:cubicBezTo>
                  <a:cubicBezTo>
                    <a:pt x="542" y="697"/>
                    <a:pt x="542" y="697"/>
                    <a:pt x="542" y="697"/>
                  </a:cubicBezTo>
                  <a:cubicBezTo>
                    <a:pt x="321" y="697"/>
                    <a:pt x="321" y="697"/>
                    <a:pt x="321" y="697"/>
                  </a:cubicBezTo>
                  <a:cubicBezTo>
                    <a:pt x="303" y="661"/>
                    <a:pt x="303" y="661"/>
                    <a:pt x="303" y="661"/>
                  </a:cubicBezTo>
                  <a:cubicBezTo>
                    <a:pt x="542" y="417"/>
                    <a:pt x="542" y="417"/>
                    <a:pt x="542" y="417"/>
                  </a:cubicBezTo>
                  <a:cubicBezTo>
                    <a:pt x="389" y="417"/>
                    <a:pt x="389" y="417"/>
                    <a:pt x="389" y="417"/>
                  </a:cubicBezTo>
                  <a:cubicBezTo>
                    <a:pt x="202" y="618"/>
                    <a:pt x="202" y="618"/>
                    <a:pt x="202" y="618"/>
                  </a:cubicBezTo>
                  <a:cubicBezTo>
                    <a:pt x="262" y="417"/>
                    <a:pt x="262" y="417"/>
                    <a:pt x="262" y="417"/>
                  </a:cubicBezTo>
                  <a:cubicBezTo>
                    <a:pt x="149" y="417"/>
                    <a:pt x="149" y="417"/>
                    <a:pt x="149" y="417"/>
                  </a:cubicBezTo>
                  <a:cubicBezTo>
                    <a:pt x="149" y="18"/>
                    <a:pt x="149" y="18"/>
                    <a:pt x="149" y="18"/>
                  </a:cubicBezTo>
                  <a:cubicBezTo>
                    <a:pt x="620" y="18"/>
                    <a:pt x="620" y="18"/>
                    <a:pt x="620" y="18"/>
                  </a:cubicBezTo>
                  <a:cubicBezTo>
                    <a:pt x="620" y="441"/>
                    <a:pt x="620" y="441"/>
                    <a:pt x="620" y="441"/>
                  </a:cubicBezTo>
                  <a:cubicBezTo>
                    <a:pt x="620" y="441"/>
                    <a:pt x="620" y="441"/>
                    <a:pt x="620" y="441"/>
                  </a:cubicBezTo>
                  <a:close/>
                  <a:moveTo>
                    <a:pt x="178" y="697"/>
                  </a:moveTo>
                  <a:cubicBezTo>
                    <a:pt x="179" y="695"/>
                    <a:pt x="179" y="695"/>
                    <a:pt x="179" y="695"/>
                  </a:cubicBezTo>
                  <a:cubicBezTo>
                    <a:pt x="180" y="697"/>
                    <a:pt x="180" y="697"/>
                    <a:pt x="180" y="697"/>
                  </a:cubicBezTo>
                  <a:cubicBezTo>
                    <a:pt x="178" y="697"/>
                    <a:pt x="178" y="697"/>
                    <a:pt x="178" y="697"/>
                  </a:cubicBezTo>
                  <a:cubicBezTo>
                    <a:pt x="178" y="697"/>
                    <a:pt x="178" y="697"/>
                    <a:pt x="178" y="697"/>
                  </a:cubicBezTo>
                  <a:close/>
                  <a:moveTo>
                    <a:pt x="1778" y="0"/>
                  </a:moveTo>
                  <a:cubicBezTo>
                    <a:pt x="1778" y="457"/>
                    <a:pt x="1778" y="457"/>
                    <a:pt x="1778" y="457"/>
                  </a:cubicBezTo>
                  <a:cubicBezTo>
                    <a:pt x="1763" y="469"/>
                    <a:pt x="1749" y="483"/>
                    <a:pt x="1736" y="498"/>
                  </a:cubicBezTo>
                  <a:cubicBezTo>
                    <a:pt x="1736" y="0"/>
                    <a:pt x="1736" y="0"/>
                    <a:pt x="1736" y="0"/>
                  </a:cubicBezTo>
                  <a:cubicBezTo>
                    <a:pt x="1229" y="0"/>
                    <a:pt x="1229" y="0"/>
                    <a:pt x="1229" y="0"/>
                  </a:cubicBezTo>
                  <a:cubicBezTo>
                    <a:pt x="1229" y="416"/>
                    <a:pt x="1229" y="416"/>
                    <a:pt x="1229" y="416"/>
                  </a:cubicBezTo>
                  <a:cubicBezTo>
                    <a:pt x="1187" y="416"/>
                    <a:pt x="1187" y="416"/>
                    <a:pt x="1187" y="416"/>
                  </a:cubicBezTo>
                  <a:cubicBezTo>
                    <a:pt x="1187" y="0"/>
                    <a:pt x="1187" y="0"/>
                    <a:pt x="1187" y="0"/>
                  </a:cubicBezTo>
                  <a:cubicBezTo>
                    <a:pt x="680" y="0"/>
                    <a:pt x="680" y="0"/>
                    <a:pt x="680" y="0"/>
                  </a:cubicBezTo>
                  <a:cubicBezTo>
                    <a:pt x="680" y="417"/>
                    <a:pt x="680" y="417"/>
                    <a:pt x="680" y="417"/>
                  </a:cubicBezTo>
                  <a:cubicBezTo>
                    <a:pt x="638" y="417"/>
                    <a:pt x="638" y="417"/>
                    <a:pt x="638" y="417"/>
                  </a:cubicBezTo>
                  <a:cubicBezTo>
                    <a:pt x="638" y="0"/>
                    <a:pt x="638" y="0"/>
                    <a:pt x="638" y="0"/>
                  </a:cubicBezTo>
                  <a:cubicBezTo>
                    <a:pt x="131" y="0"/>
                    <a:pt x="131" y="0"/>
                    <a:pt x="131" y="0"/>
                  </a:cubicBezTo>
                  <a:cubicBezTo>
                    <a:pt x="131" y="475"/>
                    <a:pt x="131" y="475"/>
                    <a:pt x="131" y="475"/>
                  </a:cubicBezTo>
                  <a:cubicBezTo>
                    <a:pt x="2" y="906"/>
                    <a:pt x="2" y="906"/>
                    <a:pt x="2" y="906"/>
                  </a:cubicBezTo>
                  <a:cubicBezTo>
                    <a:pt x="115" y="906"/>
                    <a:pt x="115" y="906"/>
                    <a:pt x="115" y="906"/>
                  </a:cubicBezTo>
                  <a:cubicBezTo>
                    <a:pt x="173" y="715"/>
                    <a:pt x="173" y="715"/>
                    <a:pt x="173" y="715"/>
                  </a:cubicBezTo>
                  <a:cubicBezTo>
                    <a:pt x="189" y="715"/>
                    <a:pt x="189" y="715"/>
                    <a:pt x="189" y="715"/>
                  </a:cubicBezTo>
                  <a:cubicBezTo>
                    <a:pt x="283" y="906"/>
                    <a:pt x="283" y="906"/>
                    <a:pt x="283" y="906"/>
                  </a:cubicBezTo>
                  <a:cubicBezTo>
                    <a:pt x="421" y="906"/>
                    <a:pt x="421" y="906"/>
                    <a:pt x="421" y="906"/>
                  </a:cubicBezTo>
                  <a:cubicBezTo>
                    <a:pt x="329" y="715"/>
                    <a:pt x="329" y="715"/>
                    <a:pt x="329" y="715"/>
                  </a:cubicBezTo>
                  <a:cubicBezTo>
                    <a:pt x="537" y="715"/>
                    <a:pt x="537" y="715"/>
                    <a:pt x="537" y="715"/>
                  </a:cubicBezTo>
                  <a:cubicBezTo>
                    <a:pt x="479" y="906"/>
                    <a:pt x="479" y="906"/>
                    <a:pt x="479" y="906"/>
                  </a:cubicBezTo>
                  <a:cubicBezTo>
                    <a:pt x="604" y="906"/>
                    <a:pt x="604" y="906"/>
                    <a:pt x="604" y="906"/>
                  </a:cubicBezTo>
                  <a:cubicBezTo>
                    <a:pt x="661" y="715"/>
                    <a:pt x="661" y="715"/>
                    <a:pt x="661" y="715"/>
                  </a:cubicBezTo>
                  <a:cubicBezTo>
                    <a:pt x="688" y="715"/>
                    <a:pt x="688" y="715"/>
                    <a:pt x="688" y="715"/>
                  </a:cubicBezTo>
                  <a:cubicBezTo>
                    <a:pt x="688" y="715"/>
                    <a:pt x="688" y="715"/>
                    <a:pt x="688" y="715"/>
                  </a:cubicBezTo>
                  <a:cubicBezTo>
                    <a:pt x="727" y="715"/>
                    <a:pt x="727" y="715"/>
                    <a:pt x="727" y="715"/>
                  </a:cubicBezTo>
                  <a:cubicBezTo>
                    <a:pt x="730" y="715"/>
                    <a:pt x="730" y="715"/>
                    <a:pt x="730" y="715"/>
                  </a:cubicBezTo>
                  <a:cubicBezTo>
                    <a:pt x="965" y="715"/>
                    <a:pt x="965" y="715"/>
                    <a:pt x="965" y="715"/>
                  </a:cubicBezTo>
                  <a:cubicBezTo>
                    <a:pt x="910" y="905"/>
                    <a:pt x="910" y="905"/>
                    <a:pt x="910" y="905"/>
                  </a:cubicBezTo>
                  <a:cubicBezTo>
                    <a:pt x="1035" y="905"/>
                    <a:pt x="1035" y="905"/>
                    <a:pt x="1035" y="905"/>
                  </a:cubicBezTo>
                  <a:cubicBezTo>
                    <a:pt x="1088" y="715"/>
                    <a:pt x="1088" y="715"/>
                    <a:pt x="1088" y="715"/>
                  </a:cubicBezTo>
                  <a:cubicBezTo>
                    <a:pt x="1145" y="715"/>
                    <a:pt x="1145" y="715"/>
                    <a:pt x="1145" y="715"/>
                  </a:cubicBezTo>
                  <a:cubicBezTo>
                    <a:pt x="1146" y="905"/>
                    <a:pt x="1146" y="905"/>
                    <a:pt x="1146" y="905"/>
                  </a:cubicBezTo>
                  <a:cubicBezTo>
                    <a:pt x="1252" y="905"/>
                    <a:pt x="1252" y="905"/>
                    <a:pt x="1252" y="905"/>
                  </a:cubicBezTo>
                  <a:cubicBezTo>
                    <a:pt x="1372" y="715"/>
                    <a:pt x="1372" y="715"/>
                    <a:pt x="1372" y="715"/>
                  </a:cubicBezTo>
                  <a:cubicBezTo>
                    <a:pt x="1451" y="715"/>
                    <a:pt x="1451" y="715"/>
                    <a:pt x="1451" y="715"/>
                  </a:cubicBezTo>
                  <a:cubicBezTo>
                    <a:pt x="1410" y="905"/>
                    <a:pt x="1410" y="905"/>
                    <a:pt x="1410" y="905"/>
                  </a:cubicBezTo>
                  <a:cubicBezTo>
                    <a:pt x="1534" y="905"/>
                    <a:pt x="1534" y="905"/>
                    <a:pt x="1534" y="905"/>
                  </a:cubicBezTo>
                  <a:cubicBezTo>
                    <a:pt x="1574" y="715"/>
                    <a:pt x="1574" y="715"/>
                    <a:pt x="1574" y="715"/>
                  </a:cubicBezTo>
                  <a:cubicBezTo>
                    <a:pt x="1645" y="715"/>
                    <a:pt x="1645" y="715"/>
                    <a:pt x="1645" y="715"/>
                  </a:cubicBezTo>
                  <a:cubicBezTo>
                    <a:pt x="1643" y="774"/>
                    <a:pt x="1658" y="827"/>
                    <a:pt x="1697" y="863"/>
                  </a:cubicBezTo>
                  <a:cubicBezTo>
                    <a:pt x="1745" y="907"/>
                    <a:pt x="1818" y="916"/>
                    <a:pt x="1872" y="916"/>
                  </a:cubicBezTo>
                  <a:cubicBezTo>
                    <a:pt x="1947" y="916"/>
                    <a:pt x="2024" y="905"/>
                    <a:pt x="2102" y="888"/>
                  </a:cubicBezTo>
                  <a:cubicBezTo>
                    <a:pt x="2145" y="715"/>
                    <a:pt x="2145" y="715"/>
                    <a:pt x="2145" y="715"/>
                  </a:cubicBezTo>
                  <a:cubicBezTo>
                    <a:pt x="2285" y="715"/>
                    <a:pt x="2285" y="715"/>
                    <a:pt x="2285" y="715"/>
                  </a:cubicBezTo>
                  <a:cubicBezTo>
                    <a:pt x="2285" y="0"/>
                    <a:pt x="2285" y="0"/>
                    <a:pt x="2285" y="0"/>
                  </a:cubicBezTo>
                  <a:cubicBezTo>
                    <a:pt x="1778" y="0"/>
                    <a:pt x="1778" y="0"/>
                    <a:pt x="1778" y="0"/>
                  </a:cubicBezTo>
                  <a:cubicBezTo>
                    <a:pt x="1778" y="0"/>
                    <a:pt x="1778" y="0"/>
                    <a:pt x="1778" y="0"/>
                  </a:cubicBezTo>
                  <a:close/>
                  <a:moveTo>
                    <a:pt x="222" y="1195"/>
                  </a:moveTo>
                  <a:cubicBezTo>
                    <a:pt x="203" y="1286"/>
                    <a:pt x="203" y="1286"/>
                    <a:pt x="203" y="1286"/>
                  </a:cubicBezTo>
                  <a:cubicBezTo>
                    <a:pt x="200" y="1299"/>
                    <a:pt x="196" y="1320"/>
                    <a:pt x="220" y="1320"/>
                  </a:cubicBezTo>
                  <a:cubicBezTo>
                    <a:pt x="249" y="1320"/>
                    <a:pt x="253" y="1298"/>
                    <a:pt x="259" y="1272"/>
                  </a:cubicBezTo>
                  <a:cubicBezTo>
                    <a:pt x="275" y="1195"/>
                    <a:pt x="275" y="1195"/>
                    <a:pt x="275" y="1195"/>
                  </a:cubicBezTo>
                  <a:cubicBezTo>
                    <a:pt x="321" y="1195"/>
                    <a:pt x="321" y="1195"/>
                    <a:pt x="321" y="1195"/>
                  </a:cubicBezTo>
                  <a:cubicBezTo>
                    <a:pt x="300" y="1296"/>
                    <a:pt x="300" y="1296"/>
                    <a:pt x="300" y="1296"/>
                  </a:cubicBezTo>
                  <a:cubicBezTo>
                    <a:pt x="294" y="1329"/>
                    <a:pt x="293" y="1333"/>
                    <a:pt x="292" y="1337"/>
                  </a:cubicBezTo>
                  <a:cubicBezTo>
                    <a:pt x="292" y="1341"/>
                    <a:pt x="291" y="1344"/>
                    <a:pt x="291" y="1348"/>
                  </a:cubicBezTo>
                  <a:cubicBezTo>
                    <a:pt x="247" y="1348"/>
                    <a:pt x="247" y="1348"/>
                    <a:pt x="247" y="1348"/>
                  </a:cubicBezTo>
                  <a:cubicBezTo>
                    <a:pt x="250" y="1328"/>
                    <a:pt x="250" y="1328"/>
                    <a:pt x="250" y="1328"/>
                  </a:cubicBezTo>
                  <a:cubicBezTo>
                    <a:pt x="244" y="1334"/>
                    <a:pt x="229" y="1352"/>
                    <a:pt x="200" y="1352"/>
                  </a:cubicBezTo>
                  <a:cubicBezTo>
                    <a:pt x="179" y="1352"/>
                    <a:pt x="164" y="1343"/>
                    <a:pt x="158" y="1331"/>
                  </a:cubicBezTo>
                  <a:cubicBezTo>
                    <a:pt x="151" y="1319"/>
                    <a:pt x="155" y="1297"/>
                    <a:pt x="157" y="1290"/>
                  </a:cubicBezTo>
                  <a:cubicBezTo>
                    <a:pt x="177" y="1195"/>
                    <a:pt x="177" y="1195"/>
                    <a:pt x="177" y="1195"/>
                  </a:cubicBezTo>
                  <a:cubicBezTo>
                    <a:pt x="222" y="1195"/>
                    <a:pt x="222" y="1195"/>
                    <a:pt x="222" y="1195"/>
                  </a:cubicBezTo>
                  <a:cubicBezTo>
                    <a:pt x="222" y="1195"/>
                    <a:pt x="222" y="1195"/>
                    <a:pt x="222" y="1195"/>
                  </a:cubicBezTo>
                  <a:close/>
                  <a:moveTo>
                    <a:pt x="514" y="1225"/>
                  </a:moveTo>
                  <a:cubicBezTo>
                    <a:pt x="550" y="1225"/>
                    <a:pt x="550" y="1225"/>
                    <a:pt x="550" y="1225"/>
                  </a:cubicBezTo>
                  <a:cubicBezTo>
                    <a:pt x="556" y="1196"/>
                    <a:pt x="556" y="1196"/>
                    <a:pt x="556" y="1196"/>
                  </a:cubicBezTo>
                  <a:cubicBezTo>
                    <a:pt x="520" y="1196"/>
                    <a:pt x="520" y="1196"/>
                    <a:pt x="520" y="1196"/>
                  </a:cubicBezTo>
                  <a:cubicBezTo>
                    <a:pt x="530" y="1149"/>
                    <a:pt x="530" y="1149"/>
                    <a:pt x="530" y="1149"/>
                  </a:cubicBezTo>
                  <a:cubicBezTo>
                    <a:pt x="482" y="1166"/>
                    <a:pt x="482" y="1166"/>
                    <a:pt x="482" y="1166"/>
                  </a:cubicBezTo>
                  <a:cubicBezTo>
                    <a:pt x="475" y="1196"/>
                    <a:pt x="475" y="1196"/>
                    <a:pt x="475" y="1196"/>
                  </a:cubicBezTo>
                  <a:cubicBezTo>
                    <a:pt x="414" y="1196"/>
                    <a:pt x="414" y="1196"/>
                    <a:pt x="414" y="1196"/>
                  </a:cubicBezTo>
                  <a:cubicBezTo>
                    <a:pt x="424" y="1149"/>
                    <a:pt x="424" y="1149"/>
                    <a:pt x="424" y="1149"/>
                  </a:cubicBezTo>
                  <a:cubicBezTo>
                    <a:pt x="376" y="1166"/>
                    <a:pt x="376" y="1166"/>
                    <a:pt x="376" y="1166"/>
                  </a:cubicBezTo>
                  <a:cubicBezTo>
                    <a:pt x="369" y="1196"/>
                    <a:pt x="369" y="1196"/>
                    <a:pt x="369" y="1196"/>
                  </a:cubicBezTo>
                  <a:cubicBezTo>
                    <a:pt x="340" y="1196"/>
                    <a:pt x="340" y="1196"/>
                    <a:pt x="340" y="1196"/>
                  </a:cubicBezTo>
                  <a:cubicBezTo>
                    <a:pt x="333" y="1225"/>
                    <a:pt x="333" y="1225"/>
                    <a:pt x="333" y="1225"/>
                  </a:cubicBezTo>
                  <a:cubicBezTo>
                    <a:pt x="363" y="1225"/>
                    <a:pt x="363" y="1225"/>
                    <a:pt x="363" y="1225"/>
                  </a:cubicBezTo>
                  <a:cubicBezTo>
                    <a:pt x="345" y="1310"/>
                    <a:pt x="345" y="1310"/>
                    <a:pt x="345" y="1310"/>
                  </a:cubicBezTo>
                  <a:cubicBezTo>
                    <a:pt x="342" y="1322"/>
                    <a:pt x="336" y="1351"/>
                    <a:pt x="382" y="1351"/>
                  </a:cubicBezTo>
                  <a:cubicBezTo>
                    <a:pt x="389" y="1351"/>
                    <a:pt x="402" y="1350"/>
                    <a:pt x="417" y="1346"/>
                  </a:cubicBezTo>
                  <a:cubicBezTo>
                    <a:pt x="424" y="1317"/>
                    <a:pt x="424" y="1317"/>
                    <a:pt x="424" y="1317"/>
                  </a:cubicBezTo>
                  <a:cubicBezTo>
                    <a:pt x="418" y="1317"/>
                    <a:pt x="415" y="1317"/>
                    <a:pt x="408" y="1317"/>
                  </a:cubicBezTo>
                  <a:cubicBezTo>
                    <a:pt x="388" y="1317"/>
                    <a:pt x="391" y="1309"/>
                    <a:pt x="393" y="1295"/>
                  </a:cubicBezTo>
                  <a:cubicBezTo>
                    <a:pt x="408" y="1225"/>
                    <a:pt x="408" y="1225"/>
                    <a:pt x="408" y="1225"/>
                  </a:cubicBezTo>
                  <a:cubicBezTo>
                    <a:pt x="469" y="1225"/>
                    <a:pt x="469" y="1225"/>
                    <a:pt x="469" y="1225"/>
                  </a:cubicBezTo>
                  <a:cubicBezTo>
                    <a:pt x="451" y="1310"/>
                    <a:pt x="451" y="1310"/>
                    <a:pt x="451" y="1310"/>
                  </a:cubicBezTo>
                  <a:cubicBezTo>
                    <a:pt x="448" y="1322"/>
                    <a:pt x="442" y="1351"/>
                    <a:pt x="488" y="1351"/>
                  </a:cubicBezTo>
                  <a:cubicBezTo>
                    <a:pt x="495" y="1351"/>
                    <a:pt x="508" y="1350"/>
                    <a:pt x="523" y="1346"/>
                  </a:cubicBezTo>
                  <a:cubicBezTo>
                    <a:pt x="530" y="1317"/>
                    <a:pt x="530" y="1317"/>
                    <a:pt x="530" y="1317"/>
                  </a:cubicBezTo>
                  <a:cubicBezTo>
                    <a:pt x="524" y="1317"/>
                    <a:pt x="521" y="1317"/>
                    <a:pt x="514" y="1317"/>
                  </a:cubicBezTo>
                  <a:cubicBezTo>
                    <a:pt x="494" y="1317"/>
                    <a:pt x="496" y="1309"/>
                    <a:pt x="499" y="1295"/>
                  </a:cubicBezTo>
                  <a:cubicBezTo>
                    <a:pt x="514" y="1225"/>
                    <a:pt x="514" y="1225"/>
                    <a:pt x="514" y="1225"/>
                  </a:cubicBezTo>
                  <a:cubicBezTo>
                    <a:pt x="514" y="1225"/>
                    <a:pt x="514" y="1225"/>
                    <a:pt x="514" y="1225"/>
                  </a:cubicBezTo>
                  <a:close/>
                  <a:moveTo>
                    <a:pt x="579" y="1194"/>
                  </a:moveTo>
                  <a:cubicBezTo>
                    <a:pt x="624" y="1194"/>
                    <a:pt x="624" y="1194"/>
                    <a:pt x="624" y="1194"/>
                  </a:cubicBezTo>
                  <a:cubicBezTo>
                    <a:pt x="591" y="1348"/>
                    <a:pt x="591" y="1348"/>
                    <a:pt x="591" y="1348"/>
                  </a:cubicBezTo>
                  <a:cubicBezTo>
                    <a:pt x="546" y="1348"/>
                    <a:pt x="546" y="1348"/>
                    <a:pt x="546" y="1348"/>
                  </a:cubicBezTo>
                  <a:cubicBezTo>
                    <a:pt x="579" y="1194"/>
                    <a:pt x="579" y="1194"/>
                    <a:pt x="579" y="1194"/>
                  </a:cubicBezTo>
                  <a:cubicBezTo>
                    <a:pt x="579" y="1194"/>
                    <a:pt x="579" y="1194"/>
                    <a:pt x="579" y="1194"/>
                  </a:cubicBezTo>
                  <a:close/>
                  <a:moveTo>
                    <a:pt x="591" y="1129"/>
                  </a:moveTo>
                  <a:cubicBezTo>
                    <a:pt x="640" y="1129"/>
                    <a:pt x="640" y="1129"/>
                    <a:pt x="640" y="1129"/>
                  </a:cubicBezTo>
                  <a:cubicBezTo>
                    <a:pt x="631" y="1168"/>
                    <a:pt x="631" y="1168"/>
                    <a:pt x="631" y="1168"/>
                  </a:cubicBezTo>
                  <a:cubicBezTo>
                    <a:pt x="583" y="1168"/>
                    <a:pt x="583" y="1168"/>
                    <a:pt x="583" y="1168"/>
                  </a:cubicBezTo>
                  <a:cubicBezTo>
                    <a:pt x="591" y="1129"/>
                    <a:pt x="591" y="1129"/>
                    <a:pt x="591" y="1129"/>
                  </a:cubicBezTo>
                  <a:cubicBezTo>
                    <a:pt x="591" y="1129"/>
                    <a:pt x="591" y="1129"/>
                    <a:pt x="591" y="1129"/>
                  </a:cubicBezTo>
                  <a:close/>
                  <a:moveTo>
                    <a:pt x="653" y="1222"/>
                  </a:moveTo>
                  <a:cubicBezTo>
                    <a:pt x="654" y="1221"/>
                    <a:pt x="657" y="1205"/>
                    <a:pt x="659" y="1194"/>
                  </a:cubicBezTo>
                  <a:cubicBezTo>
                    <a:pt x="702" y="1194"/>
                    <a:pt x="702" y="1194"/>
                    <a:pt x="702" y="1194"/>
                  </a:cubicBezTo>
                  <a:cubicBezTo>
                    <a:pt x="698" y="1217"/>
                    <a:pt x="698" y="1217"/>
                    <a:pt x="698" y="1217"/>
                  </a:cubicBezTo>
                  <a:cubicBezTo>
                    <a:pt x="704" y="1210"/>
                    <a:pt x="720" y="1191"/>
                    <a:pt x="753" y="1191"/>
                  </a:cubicBezTo>
                  <a:cubicBezTo>
                    <a:pt x="784" y="1191"/>
                    <a:pt x="793" y="1209"/>
                    <a:pt x="794" y="1220"/>
                  </a:cubicBezTo>
                  <a:cubicBezTo>
                    <a:pt x="796" y="1229"/>
                    <a:pt x="795" y="1236"/>
                    <a:pt x="789" y="1265"/>
                  </a:cubicBezTo>
                  <a:cubicBezTo>
                    <a:pt x="771" y="1348"/>
                    <a:pt x="771" y="1348"/>
                    <a:pt x="771" y="1348"/>
                  </a:cubicBezTo>
                  <a:cubicBezTo>
                    <a:pt x="725" y="1348"/>
                    <a:pt x="725" y="1348"/>
                    <a:pt x="725" y="1348"/>
                  </a:cubicBezTo>
                  <a:cubicBezTo>
                    <a:pt x="746" y="1253"/>
                    <a:pt x="746" y="1253"/>
                    <a:pt x="746" y="1253"/>
                  </a:cubicBezTo>
                  <a:cubicBezTo>
                    <a:pt x="747" y="1246"/>
                    <a:pt x="748" y="1241"/>
                    <a:pt x="746" y="1236"/>
                  </a:cubicBezTo>
                  <a:cubicBezTo>
                    <a:pt x="745" y="1230"/>
                    <a:pt x="739" y="1223"/>
                    <a:pt x="728" y="1223"/>
                  </a:cubicBezTo>
                  <a:cubicBezTo>
                    <a:pt x="718" y="1223"/>
                    <a:pt x="708" y="1227"/>
                    <a:pt x="702" y="1235"/>
                  </a:cubicBezTo>
                  <a:cubicBezTo>
                    <a:pt x="698" y="1239"/>
                    <a:pt x="694" y="1246"/>
                    <a:pt x="691" y="1258"/>
                  </a:cubicBezTo>
                  <a:cubicBezTo>
                    <a:pt x="672" y="1348"/>
                    <a:pt x="672" y="1348"/>
                    <a:pt x="672" y="1348"/>
                  </a:cubicBezTo>
                  <a:cubicBezTo>
                    <a:pt x="627" y="1348"/>
                    <a:pt x="627" y="1348"/>
                    <a:pt x="627" y="1348"/>
                  </a:cubicBezTo>
                  <a:cubicBezTo>
                    <a:pt x="653" y="1222"/>
                    <a:pt x="653" y="1222"/>
                    <a:pt x="653" y="1222"/>
                  </a:cubicBezTo>
                  <a:cubicBezTo>
                    <a:pt x="653" y="1222"/>
                    <a:pt x="653" y="1222"/>
                    <a:pt x="653" y="1222"/>
                  </a:cubicBezTo>
                  <a:close/>
                  <a:moveTo>
                    <a:pt x="985" y="1196"/>
                  </a:moveTo>
                  <a:cubicBezTo>
                    <a:pt x="981" y="1207"/>
                    <a:pt x="978" y="1218"/>
                    <a:pt x="975" y="1233"/>
                  </a:cubicBezTo>
                  <a:cubicBezTo>
                    <a:pt x="951" y="1346"/>
                    <a:pt x="951" y="1346"/>
                    <a:pt x="951" y="1346"/>
                  </a:cubicBezTo>
                  <a:cubicBezTo>
                    <a:pt x="939" y="1403"/>
                    <a:pt x="891" y="1409"/>
                    <a:pt x="861" y="1409"/>
                  </a:cubicBezTo>
                  <a:cubicBezTo>
                    <a:pt x="839" y="1409"/>
                    <a:pt x="797" y="1406"/>
                    <a:pt x="804" y="1359"/>
                  </a:cubicBezTo>
                  <a:cubicBezTo>
                    <a:pt x="847" y="1359"/>
                    <a:pt x="847" y="1359"/>
                    <a:pt x="847" y="1359"/>
                  </a:cubicBezTo>
                  <a:cubicBezTo>
                    <a:pt x="847" y="1362"/>
                    <a:pt x="847" y="1367"/>
                    <a:pt x="850" y="1372"/>
                  </a:cubicBezTo>
                  <a:cubicBezTo>
                    <a:pt x="852" y="1376"/>
                    <a:pt x="858" y="1380"/>
                    <a:pt x="869" y="1380"/>
                  </a:cubicBezTo>
                  <a:cubicBezTo>
                    <a:pt x="883" y="1380"/>
                    <a:pt x="896" y="1374"/>
                    <a:pt x="902" y="1360"/>
                  </a:cubicBezTo>
                  <a:cubicBezTo>
                    <a:pt x="905" y="1353"/>
                    <a:pt x="906" y="1347"/>
                    <a:pt x="912" y="1324"/>
                  </a:cubicBezTo>
                  <a:cubicBezTo>
                    <a:pt x="893" y="1343"/>
                    <a:pt x="877" y="1345"/>
                    <a:pt x="866" y="1345"/>
                  </a:cubicBezTo>
                  <a:cubicBezTo>
                    <a:pt x="822" y="1345"/>
                    <a:pt x="809" y="1307"/>
                    <a:pt x="817" y="1270"/>
                  </a:cubicBezTo>
                  <a:cubicBezTo>
                    <a:pt x="825" y="1231"/>
                    <a:pt x="855" y="1194"/>
                    <a:pt x="899" y="1194"/>
                  </a:cubicBezTo>
                  <a:cubicBezTo>
                    <a:pt x="927" y="1194"/>
                    <a:pt x="934" y="1209"/>
                    <a:pt x="937" y="1216"/>
                  </a:cubicBezTo>
                  <a:cubicBezTo>
                    <a:pt x="943" y="1196"/>
                    <a:pt x="943" y="1196"/>
                    <a:pt x="943" y="1196"/>
                  </a:cubicBezTo>
                  <a:cubicBezTo>
                    <a:pt x="985" y="1196"/>
                    <a:pt x="985" y="1196"/>
                    <a:pt x="985" y="1196"/>
                  </a:cubicBezTo>
                  <a:cubicBezTo>
                    <a:pt x="985" y="1196"/>
                    <a:pt x="985" y="1196"/>
                    <a:pt x="985" y="1196"/>
                  </a:cubicBezTo>
                  <a:close/>
                  <a:moveTo>
                    <a:pt x="883" y="1315"/>
                  </a:moveTo>
                  <a:cubicBezTo>
                    <a:pt x="914" y="1315"/>
                    <a:pt x="922" y="1277"/>
                    <a:pt x="924" y="1271"/>
                  </a:cubicBezTo>
                  <a:cubicBezTo>
                    <a:pt x="927" y="1253"/>
                    <a:pt x="930" y="1224"/>
                    <a:pt x="903" y="1224"/>
                  </a:cubicBezTo>
                  <a:cubicBezTo>
                    <a:pt x="886" y="1224"/>
                    <a:pt x="869" y="1237"/>
                    <a:pt x="862" y="1270"/>
                  </a:cubicBezTo>
                  <a:cubicBezTo>
                    <a:pt x="861" y="1277"/>
                    <a:pt x="853" y="1315"/>
                    <a:pt x="883" y="1315"/>
                  </a:cubicBezTo>
                  <a:moveTo>
                    <a:pt x="1164" y="1346"/>
                  </a:moveTo>
                  <a:cubicBezTo>
                    <a:pt x="1149" y="1350"/>
                    <a:pt x="1136" y="1351"/>
                    <a:pt x="1129" y="1351"/>
                  </a:cubicBezTo>
                  <a:cubicBezTo>
                    <a:pt x="1083" y="1351"/>
                    <a:pt x="1089" y="1322"/>
                    <a:pt x="1092" y="1310"/>
                  </a:cubicBezTo>
                  <a:cubicBezTo>
                    <a:pt x="1110" y="1225"/>
                    <a:pt x="1110" y="1225"/>
                    <a:pt x="1110" y="1225"/>
                  </a:cubicBezTo>
                  <a:cubicBezTo>
                    <a:pt x="1080" y="1225"/>
                    <a:pt x="1080" y="1225"/>
                    <a:pt x="1080" y="1225"/>
                  </a:cubicBezTo>
                  <a:cubicBezTo>
                    <a:pt x="1087" y="1196"/>
                    <a:pt x="1087" y="1196"/>
                    <a:pt x="1087" y="1196"/>
                  </a:cubicBezTo>
                  <a:cubicBezTo>
                    <a:pt x="1116" y="1196"/>
                    <a:pt x="1116" y="1196"/>
                    <a:pt x="1116" y="1196"/>
                  </a:cubicBezTo>
                  <a:cubicBezTo>
                    <a:pt x="1123" y="1166"/>
                    <a:pt x="1123" y="1166"/>
                    <a:pt x="1123" y="1166"/>
                  </a:cubicBezTo>
                  <a:cubicBezTo>
                    <a:pt x="1171" y="1149"/>
                    <a:pt x="1171" y="1149"/>
                    <a:pt x="1171" y="1149"/>
                  </a:cubicBezTo>
                  <a:cubicBezTo>
                    <a:pt x="1161" y="1196"/>
                    <a:pt x="1161" y="1196"/>
                    <a:pt x="1161" y="1196"/>
                  </a:cubicBezTo>
                  <a:cubicBezTo>
                    <a:pt x="1198" y="1196"/>
                    <a:pt x="1198" y="1196"/>
                    <a:pt x="1198" y="1196"/>
                  </a:cubicBezTo>
                  <a:cubicBezTo>
                    <a:pt x="1191" y="1225"/>
                    <a:pt x="1191" y="1225"/>
                    <a:pt x="1191" y="1225"/>
                  </a:cubicBezTo>
                  <a:cubicBezTo>
                    <a:pt x="1155" y="1225"/>
                    <a:pt x="1155" y="1225"/>
                    <a:pt x="1155" y="1225"/>
                  </a:cubicBezTo>
                  <a:cubicBezTo>
                    <a:pt x="1140" y="1295"/>
                    <a:pt x="1140" y="1295"/>
                    <a:pt x="1140" y="1295"/>
                  </a:cubicBezTo>
                  <a:cubicBezTo>
                    <a:pt x="1137" y="1309"/>
                    <a:pt x="1135" y="1317"/>
                    <a:pt x="1155" y="1317"/>
                  </a:cubicBezTo>
                  <a:cubicBezTo>
                    <a:pt x="1162" y="1317"/>
                    <a:pt x="1165" y="1317"/>
                    <a:pt x="1171" y="1317"/>
                  </a:cubicBezTo>
                  <a:cubicBezTo>
                    <a:pt x="1164" y="1346"/>
                    <a:pt x="1164" y="1346"/>
                    <a:pt x="1164" y="1346"/>
                  </a:cubicBezTo>
                  <a:cubicBezTo>
                    <a:pt x="1164" y="1346"/>
                    <a:pt x="1164" y="1346"/>
                    <a:pt x="1164" y="1346"/>
                  </a:cubicBezTo>
                  <a:close/>
                  <a:moveTo>
                    <a:pt x="1235" y="1129"/>
                  </a:moveTo>
                  <a:cubicBezTo>
                    <a:pt x="1280" y="1129"/>
                    <a:pt x="1280" y="1129"/>
                    <a:pt x="1280" y="1129"/>
                  </a:cubicBezTo>
                  <a:cubicBezTo>
                    <a:pt x="1261" y="1216"/>
                    <a:pt x="1261" y="1216"/>
                    <a:pt x="1261" y="1216"/>
                  </a:cubicBezTo>
                  <a:cubicBezTo>
                    <a:pt x="1268" y="1208"/>
                    <a:pt x="1283" y="1193"/>
                    <a:pt x="1311" y="1193"/>
                  </a:cubicBezTo>
                  <a:cubicBezTo>
                    <a:pt x="1334" y="1193"/>
                    <a:pt x="1346" y="1204"/>
                    <a:pt x="1351" y="1214"/>
                  </a:cubicBezTo>
                  <a:cubicBezTo>
                    <a:pt x="1355" y="1221"/>
                    <a:pt x="1356" y="1235"/>
                    <a:pt x="1352" y="1255"/>
                  </a:cubicBezTo>
                  <a:cubicBezTo>
                    <a:pt x="1332" y="1348"/>
                    <a:pt x="1332" y="1348"/>
                    <a:pt x="1332" y="1348"/>
                  </a:cubicBezTo>
                  <a:cubicBezTo>
                    <a:pt x="1288" y="1348"/>
                    <a:pt x="1288" y="1348"/>
                    <a:pt x="1288" y="1348"/>
                  </a:cubicBezTo>
                  <a:cubicBezTo>
                    <a:pt x="1307" y="1256"/>
                    <a:pt x="1307" y="1256"/>
                    <a:pt x="1307" y="1256"/>
                  </a:cubicBezTo>
                  <a:cubicBezTo>
                    <a:pt x="1309" y="1248"/>
                    <a:pt x="1314" y="1223"/>
                    <a:pt x="1289" y="1223"/>
                  </a:cubicBezTo>
                  <a:cubicBezTo>
                    <a:pt x="1276" y="1223"/>
                    <a:pt x="1259" y="1230"/>
                    <a:pt x="1253" y="1254"/>
                  </a:cubicBezTo>
                  <a:cubicBezTo>
                    <a:pt x="1234" y="1348"/>
                    <a:pt x="1234" y="1348"/>
                    <a:pt x="1234" y="1348"/>
                  </a:cubicBezTo>
                  <a:cubicBezTo>
                    <a:pt x="1189" y="1348"/>
                    <a:pt x="1189" y="1348"/>
                    <a:pt x="1189" y="1348"/>
                  </a:cubicBezTo>
                  <a:cubicBezTo>
                    <a:pt x="1235" y="1129"/>
                    <a:pt x="1235" y="1129"/>
                    <a:pt x="1235" y="1129"/>
                  </a:cubicBezTo>
                  <a:cubicBezTo>
                    <a:pt x="1235" y="1129"/>
                    <a:pt x="1235" y="1129"/>
                    <a:pt x="1235" y="1129"/>
                  </a:cubicBezTo>
                  <a:close/>
                  <a:moveTo>
                    <a:pt x="1387" y="1232"/>
                  </a:moveTo>
                  <a:cubicBezTo>
                    <a:pt x="1389" y="1225"/>
                    <a:pt x="1392" y="1203"/>
                    <a:pt x="1393" y="1194"/>
                  </a:cubicBezTo>
                  <a:cubicBezTo>
                    <a:pt x="1435" y="1194"/>
                    <a:pt x="1435" y="1194"/>
                    <a:pt x="1435" y="1194"/>
                  </a:cubicBezTo>
                  <a:cubicBezTo>
                    <a:pt x="1430" y="1223"/>
                    <a:pt x="1430" y="1223"/>
                    <a:pt x="1430" y="1223"/>
                  </a:cubicBezTo>
                  <a:cubicBezTo>
                    <a:pt x="1438" y="1211"/>
                    <a:pt x="1452" y="1192"/>
                    <a:pt x="1489" y="1194"/>
                  </a:cubicBezTo>
                  <a:cubicBezTo>
                    <a:pt x="1480" y="1234"/>
                    <a:pt x="1480" y="1234"/>
                    <a:pt x="1480" y="1234"/>
                  </a:cubicBezTo>
                  <a:cubicBezTo>
                    <a:pt x="1435" y="1230"/>
                    <a:pt x="1428" y="1253"/>
                    <a:pt x="1424" y="1273"/>
                  </a:cubicBezTo>
                  <a:cubicBezTo>
                    <a:pt x="1408" y="1348"/>
                    <a:pt x="1408" y="1348"/>
                    <a:pt x="1408" y="1348"/>
                  </a:cubicBezTo>
                  <a:cubicBezTo>
                    <a:pt x="1363" y="1348"/>
                    <a:pt x="1363" y="1348"/>
                    <a:pt x="1363" y="1348"/>
                  </a:cubicBezTo>
                  <a:cubicBezTo>
                    <a:pt x="1387" y="1232"/>
                    <a:pt x="1387" y="1232"/>
                    <a:pt x="1387" y="1232"/>
                  </a:cubicBezTo>
                  <a:cubicBezTo>
                    <a:pt x="1387" y="1232"/>
                    <a:pt x="1387" y="1232"/>
                    <a:pt x="1387" y="1232"/>
                  </a:cubicBezTo>
                  <a:close/>
                  <a:moveTo>
                    <a:pt x="1582" y="1191"/>
                  </a:moveTo>
                  <a:cubicBezTo>
                    <a:pt x="1637" y="1191"/>
                    <a:pt x="1654" y="1229"/>
                    <a:pt x="1644" y="1271"/>
                  </a:cubicBezTo>
                  <a:cubicBezTo>
                    <a:pt x="1635" y="1315"/>
                    <a:pt x="1602" y="1353"/>
                    <a:pt x="1546" y="1353"/>
                  </a:cubicBezTo>
                  <a:cubicBezTo>
                    <a:pt x="1503" y="1353"/>
                    <a:pt x="1474" y="1326"/>
                    <a:pt x="1485" y="1273"/>
                  </a:cubicBezTo>
                  <a:cubicBezTo>
                    <a:pt x="1493" y="1236"/>
                    <a:pt x="1521" y="1191"/>
                    <a:pt x="1582" y="1191"/>
                  </a:cubicBezTo>
                  <a:moveTo>
                    <a:pt x="1555" y="1322"/>
                  </a:moveTo>
                  <a:cubicBezTo>
                    <a:pt x="1574" y="1322"/>
                    <a:pt x="1590" y="1310"/>
                    <a:pt x="1599" y="1270"/>
                  </a:cubicBezTo>
                  <a:cubicBezTo>
                    <a:pt x="1603" y="1250"/>
                    <a:pt x="1605" y="1221"/>
                    <a:pt x="1575" y="1221"/>
                  </a:cubicBezTo>
                  <a:cubicBezTo>
                    <a:pt x="1543" y="1221"/>
                    <a:pt x="1534" y="1259"/>
                    <a:pt x="1531" y="1273"/>
                  </a:cubicBezTo>
                  <a:cubicBezTo>
                    <a:pt x="1524" y="1307"/>
                    <a:pt x="1532" y="1322"/>
                    <a:pt x="1555" y="1322"/>
                  </a:cubicBezTo>
                  <a:moveTo>
                    <a:pt x="1734" y="1195"/>
                  </a:moveTo>
                  <a:cubicBezTo>
                    <a:pt x="1714" y="1286"/>
                    <a:pt x="1714" y="1286"/>
                    <a:pt x="1714" y="1286"/>
                  </a:cubicBezTo>
                  <a:cubicBezTo>
                    <a:pt x="1711" y="1299"/>
                    <a:pt x="1707" y="1320"/>
                    <a:pt x="1731" y="1320"/>
                  </a:cubicBezTo>
                  <a:cubicBezTo>
                    <a:pt x="1760" y="1320"/>
                    <a:pt x="1765" y="1298"/>
                    <a:pt x="1770" y="1272"/>
                  </a:cubicBezTo>
                  <a:cubicBezTo>
                    <a:pt x="1786" y="1195"/>
                    <a:pt x="1786" y="1195"/>
                    <a:pt x="1786" y="1195"/>
                  </a:cubicBezTo>
                  <a:cubicBezTo>
                    <a:pt x="1833" y="1195"/>
                    <a:pt x="1833" y="1195"/>
                    <a:pt x="1833" y="1195"/>
                  </a:cubicBezTo>
                  <a:cubicBezTo>
                    <a:pt x="1811" y="1296"/>
                    <a:pt x="1811" y="1296"/>
                    <a:pt x="1811" y="1296"/>
                  </a:cubicBezTo>
                  <a:cubicBezTo>
                    <a:pt x="1805" y="1329"/>
                    <a:pt x="1804" y="1333"/>
                    <a:pt x="1804" y="1337"/>
                  </a:cubicBezTo>
                  <a:cubicBezTo>
                    <a:pt x="1803" y="1341"/>
                    <a:pt x="1802" y="1344"/>
                    <a:pt x="1802" y="1348"/>
                  </a:cubicBezTo>
                  <a:cubicBezTo>
                    <a:pt x="1758" y="1348"/>
                    <a:pt x="1758" y="1348"/>
                    <a:pt x="1758" y="1348"/>
                  </a:cubicBezTo>
                  <a:cubicBezTo>
                    <a:pt x="1761" y="1328"/>
                    <a:pt x="1761" y="1328"/>
                    <a:pt x="1761" y="1328"/>
                  </a:cubicBezTo>
                  <a:cubicBezTo>
                    <a:pt x="1756" y="1334"/>
                    <a:pt x="1740" y="1352"/>
                    <a:pt x="1711" y="1352"/>
                  </a:cubicBezTo>
                  <a:cubicBezTo>
                    <a:pt x="1690" y="1352"/>
                    <a:pt x="1675" y="1343"/>
                    <a:pt x="1669" y="1331"/>
                  </a:cubicBezTo>
                  <a:cubicBezTo>
                    <a:pt x="1662" y="1319"/>
                    <a:pt x="1666" y="1297"/>
                    <a:pt x="1668" y="1290"/>
                  </a:cubicBezTo>
                  <a:cubicBezTo>
                    <a:pt x="1688" y="1195"/>
                    <a:pt x="1688" y="1195"/>
                    <a:pt x="1688" y="1195"/>
                  </a:cubicBezTo>
                  <a:cubicBezTo>
                    <a:pt x="1734" y="1195"/>
                    <a:pt x="1734" y="1195"/>
                    <a:pt x="1734" y="1195"/>
                  </a:cubicBezTo>
                  <a:cubicBezTo>
                    <a:pt x="1734" y="1195"/>
                    <a:pt x="1734" y="1195"/>
                    <a:pt x="1734" y="1195"/>
                  </a:cubicBezTo>
                  <a:close/>
                  <a:moveTo>
                    <a:pt x="2010" y="1196"/>
                  </a:moveTo>
                  <a:cubicBezTo>
                    <a:pt x="2006" y="1207"/>
                    <a:pt x="2003" y="1218"/>
                    <a:pt x="2000" y="1233"/>
                  </a:cubicBezTo>
                  <a:cubicBezTo>
                    <a:pt x="1976" y="1346"/>
                    <a:pt x="1976" y="1346"/>
                    <a:pt x="1976" y="1346"/>
                  </a:cubicBezTo>
                  <a:cubicBezTo>
                    <a:pt x="1964" y="1403"/>
                    <a:pt x="1915" y="1409"/>
                    <a:pt x="1886" y="1409"/>
                  </a:cubicBezTo>
                  <a:cubicBezTo>
                    <a:pt x="1864" y="1409"/>
                    <a:pt x="1822" y="1406"/>
                    <a:pt x="1829" y="1359"/>
                  </a:cubicBezTo>
                  <a:cubicBezTo>
                    <a:pt x="1872" y="1359"/>
                    <a:pt x="1872" y="1359"/>
                    <a:pt x="1872" y="1359"/>
                  </a:cubicBezTo>
                  <a:cubicBezTo>
                    <a:pt x="1872" y="1362"/>
                    <a:pt x="1871" y="1367"/>
                    <a:pt x="1874" y="1372"/>
                  </a:cubicBezTo>
                  <a:cubicBezTo>
                    <a:pt x="1877" y="1376"/>
                    <a:pt x="1883" y="1380"/>
                    <a:pt x="1894" y="1380"/>
                  </a:cubicBezTo>
                  <a:cubicBezTo>
                    <a:pt x="1908" y="1380"/>
                    <a:pt x="1921" y="1374"/>
                    <a:pt x="1926" y="1360"/>
                  </a:cubicBezTo>
                  <a:cubicBezTo>
                    <a:pt x="1930" y="1353"/>
                    <a:pt x="1931" y="1347"/>
                    <a:pt x="1937" y="1324"/>
                  </a:cubicBezTo>
                  <a:cubicBezTo>
                    <a:pt x="1918" y="1343"/>
                    <a:pt x="1901" y="1345"/>
                    <a:pt x="1891" y="1345"/>
                  </a:cubicBezTo>
                  <a:cubicBezTo>
                    <a:pt x="1847" y="1345"/>
                    <a:pt x="1834" y="1307"/>
                    <a:pt x="1842" y="1270"/>
                  </a:cubicBezTo>
                  <a:cubicBezTo>
                    <a:pt x="1850" y="1231"/>
                    <a:pt x="1880" y="1194"/>
                    <a:pt x="1924" y="1194"/>
                  </a:cubicBezTo>
                  <a:cubicBezTo>
                    <a:pt x="1952" y="1194"/>
                    <a:pt x="1959" y="1209"/>
                    <a:pt x="1962" y="1216"/>
                  </a:cubicBezTo>
                  <a:cubicBezTo>
                    <a:pt x="1968" y="1196"/>
                    <a:pt x="1968" y="1196"/>
                    <a:pt x="1968" y="1196"/>
                  </a:cubicBezTo>
                  <a:cubicBezTo>
                    <a:pt x="2010" y="1196"/>
                    <a:pt x="2010" y="1196"/>
                    <a:pt x="2010" y="1196"/>
                  </a:cubicBezTo>
                  <a:cubicBezTo>
                    <a:pt x="2010" y="1196"/>
                    <a:pt x="2010" y="1196"/>
                    <a:pt x="2010" y="1196"/>
                  </a:cubicBezTo>
                  <a:close/>
                  <a:moveTo>
                    <a:pt x="1908" y="1315"/>
                  </a:moveTo>
                  <a:cubicBezTo>
                    <a:pt x="1939" y="1315"/>
                    <a:pt x="1947" y="1277"/>
                    <a:pt x="1948" y="1271"/>
                  </a:cubicBezTo>
                  <a:cubicBezTo>
                    <a:pt x="1952" y="1253"/>
                    <a:pt x="1955" y="1224"/>
                    <a:pt x="1928" y="1224"/>
                  </a:cubicBezTo>
                  <a:cubicBezTo>
                    <a:pt x="1911" y="1224"/>
                    <a:pt x="1894" y="1237"/>
                    <a:pt x="1887" y="1270"/>
                  </a:cubicBezTo>
                  <a:cubicBezTo>
                    <a:pt x="1885" y="1277"/>
                    <a:pt x="1878" y="1315"/>
                    <a:pt x="1908" y="1315"/>
                  </a:cubicBezTo>
                  <a:moveTo>
                    <a:pt x="2058" y="1129"/>
                  </a:moveTo>
                  <a:cubicBezTo>
                    <a:pt x="2102" y="1129"/>
                    <a:pt x="2102" y="1129"/>
                    <a:pt x="2102" y="1129"/>
                  </a:cubicBezTo>
                  <a:cubicBezTo>
                    <a:pt x="2084" y="1216"/>
                    <a:pt x="2084" y="1216"/>
                    <a:pt x="2084" y="1216"/>
                  </a:cubicBezTo>
                  <a:cubicBezTo>
                    <a:pt x="2091" y="1208"/>
                    <a:pt x="2105" y="1193"/>
                    <a:pt x="2133" y="1193"/>
                  </a:cubicBezTo>
                  <a:cubicBezTo>
                    <a:pt x="2156" y="1193"/>
                    <a:pt x="2168" y="1204"/>
                    <a:pt x="2174" y="1214"/>
                  </a:cubicBezTo>
                  <a:cubicBezTo>
                    <a:pt x="2177" y="1221"/>
                    <a:pt x="2179" y="1235"/>
                    <a:pt x="2175" y="1255"/>
                  </a:cubicBezTo>
                  <a:cubicBezTo>
                    <a:pt x="2155" y="1348"/>
                    <a:pt x="2155" y="1348"/>
                    <a:pt x="2155" y="1348"/>
                  </a:cubicBezTo>
                  <a:cubicBezTo>
                    <a:pt x="2110" y="1348"/>
                    <a:pt x="2110" y="1348"/>
                    <a:pt x="2110" y="1348"/>
                  </a:cubicBezTo>
                  <a:cubicBezTo>
                    <a:pt x="2130" y="1256"/>
                    <a:pt x="2130" y="1256"/>
                    <a:pt x="2130" y="1256"/>
                  </a:cubicBezTo>
                  <a:cubicBezTo>
                    <a:pt x="2131" y="1248"/>
                    <a:pt x="2137" y="1223"/>
                    <a:pt x="2112" y="1223"/>
                  </a:cubicBezTo>
                  <a:cubicBezTo>
                    <a:pt x="2099" y="1223"/>
                    <a:pt x="2081" y="1230"/>
                    <a:pt x="2076" y="1254"/>
                  </a:cubicBezTo>
                  <a:cubicBezTo>
                    <a:pt x="2057" y="1348"/>
                    <a:pt x="2057" y="1348"/>
                    <a:pt x="2057" y="1348"/>
                  </a:cubicBezTo>
                  <a:cubicBezTo>
                    <a:pt x="2012" y="1348"/>
                    <a:pt x="2012" y="1348"/>
                    <a:pt x="2012" y="1348"/>
                  </a:cubicBezTo>
                  <a:cubicBezTo>
                    <a:pt x="2058" y="1129"/>
                    <a:pt x="2058" y="1129"/>
                    <a:pt x="2058" y="1129"/>
                  </a:cubicBezTo>
                  <a:cubicBezTo>
                    <a:pt x="2058" y="1129"/>
                    <a:pt x="2058" y="1129"/>
                    <a:pt x="2058" y="1129"/>
                  </a:cubicBezTo>
                  <a:close/>
                  <a:moveTo>
                    <a:pt x="100" y="1249"/>
                  </a:moveTo>
                  <a:cubicBezTo>
                    <a:pt x="101" y="1244"/>
                    <a:pt x="104" y="1221"/>
                    <a:pt x="87" y="1221"/>
                  </a:cubicBezTo>
                  <a:cubicBezTo>
                    <a:pt x="66" y="1221"/>
                    <a:pt x="56" y="1253"/>
                    <a:pt x="53" y="1270"/>
                  </a:cubicBezTo>
                  <a:cubicBezTo>
                    <a:pt x="51" y="1278"/>
                    <a:pt x="46" y="1306"/>
                    <a:pt x="54" y="1317"/>
                  </a:cubicBezTo>
                  <a:cubicBezTo>
                    <a:pt x="57" y="1321"/>
                    <a:pt x="61" y="1322"/>
                    <a:pt x="65" y="1322"/>
                  </a:cubicBezTo>
                  <a:cubicBezTo>
                    <a:pt x="70" y="1322"/>
                    <a:pt x="84" y="1320"/>
                    <a:pt x="92" y="1292"/>
                  </a:cubicBezTo>
                  <a:cubicBezTo>
                    <a:pt x="136" y="1292"/>
                    <a:pt x="136" y="1292"/>
                    <a:pt x="136" y="1292"/>
                  </a:cubicBezTo>
                  <a:cubicBezTo>
                    <a:pt x="133" y="1304"/>
                    <a:pt x="128" y="1323"/>
                    <a:pt x="107" y="1337"/>
                  </a:cubicBezTo>
                  <a:cubicBezTo>
                    <a:pt x="94" y="1347"/>
                    <a:pt x="79" y="1352"/>
                    <a:pt x="60" y="1352"/>
                  </a:cubicBezTo>
                  <a:cubicBezTo>
                    <a:pt x="40" y="1352"/>
                    <a:pt x="23" y="1347"/>
                    <a:pt x="12" y="1331"/>
                  </a:cubicBezTo>
                  <a:cubicBezTo>
                    <a:pt x="2" y="1316"/>
                    <a:pt x="0" y="1296"/>
                    <a:pt x="5" y="1271"/>
                  </a:cubicBezTo>
                  <a:cubicBezTo>
                    <a:pt x="20" y="1201"/>
                    <a:pt x="74" y="1192"/>
                    <a:pt x="94" y="1192"/>
                  </a:cubicBezTo>
                  <a:cubicBezTo>
                    <a:pt x="122" y="1192"/>
                    <a:pt x="153" y="1207"/>
                    <a:pt x="144" y="1249"/>
                  </a:cubicBezTo>
                  <a:cubicBezTo>
                    <a:pt x="100" y="1249"/>
                    <a:pt x="100" y="1249"/>
                    <a:pt x="100" y="1249"/>
                  </a:cubicBezTo>
                  <a:cubicBezTo>
                    <a:pt x="100" y="1249"/>
                    <a:pt x="100" y="1249"/>
                    <a:pt x="100" y="1249"/>
                  </a:cubicBezTo>
                  <a:close/>
                  <a:moveTo>
                    <a:pt x="2378" y="1249"/>
                  </a:moveTo>
                  <a:cubicBezTo>
                    <a:pt x="2379" y="1244"/>
                    <a:pt x="2382" y="1221"/>
                    <a:pt x="2365" y="1221"/>
                  </a:cubicBezTo>
                  <a:cubicBezTo>
                    <a:pt x="2344" y="1221"/>
                    <a:pt x="2335" y="1253"/>
                    <a:pt x="2331" y="1270"/>
                  </a:cubicBezTo>
                  <a:cubicBezTo>
                    <a:pt x="2329" y="1278"/>
                    <a:pt x="2324" y="1306"/>
                    <a:pt x="2332" y="1317"/>
                  </a:cubicBezTo>
                  <a:cubicBezTo>
                    <a:pt x="2335" y="1321"/>
                    <a:pt x="2340" y="1322"/>
                    <a:pt x="2343" y="1322"/>
                  </a:cubicBezTo>
                  <a:cubicBezTo>
                    <a:pt x="2348" y="1322"/>
                    <a:pt x="2362" y="1320"/>
                    <a:pt x="2370" y="1292"/>
                  </a:cubicBezTo>
                  <a:cubicBezTo>
                    <a:pt x="2414" y="1292"/>
                    <a:pt x="2414" y="1292"/>
                    <a:pt x="2414" y="1292"/>
                  </a:cubicBezTo>
                  <a:cubicBezTo>
                    <a:pt x="2411" y="1304"/>
                    <a:pt x="2406" y="1323"/>
                    <a:pt x="2385" y="1337"/>
                  </a:cubicBezTo>
                  <a:cubicBezTo>
                    <a:pt x="2372" y="1347"/>
                    <a:pt x="2357" y="1352"/>
                    <a:pt x="2338" y="1352"/>
                  </a:cubicBezTo>
                  <a:cubicBezTo>
                    <a:pt x="2318" y="1352"/>
                    <a:pt x="2301" y="1347"/>
                    <a:pt x="2290" y="1331"/>
                  </a:cubicBezTo>
                  <a:cubicBezTo>
                    <a:pt x="2280" y="1316"/>
                    <a:pt x="2278" y="1296"/>
                    <a:pt x="2284" y="1271"/>
                  </a:cubicBezTo>
                  <a:cubicBezTo>
                    <a:pt x="2299" y="1201"/>
                    <a:pt x="2352" y="1192"/>
                    <a:pt x="2372" y="1192"/>
                  </a:cubicBezTo>
                  <a:cubicBezTo>
                    <a:pt x="2401" y="1192"/>
                    <a:pt x="2431" y="1207"/>
                    <a:pt x="2423" y="1249"/>
                  </a:cubicBezTo>
                  <a:cubicBezTo>
                    <a:pt x="2378" y="1249"/>
                    <a:pt x="2378" y="1249"/>
                    <a:pt x="2378" y="1249"/>
                  </a:cubicBezTo>
                  <a:cubicBezTo>
                    <a:pt x="2378" y="1249"/>
                    <a:pt x="2378" y="1249"/>
                    <a:pt x="2378" y="1249"/>
                  </a:cubicBezTo>
                  <a:close/>
                  <a:moveTo>
                    <a:pt x="2534" y="1191"/>
                  </a:moveTo>
                  <a:cubicBezTo>
                    <a:pt x="2589" y="1191"/>
                    <a:pt x="2606" y="1229"/>
                    <a:pt x="2597" y="1271"/>
                  </a:cubicBezTo>
                  <a:cubicBezTo>
                    <a:pt x="2587" y="1315"/>
                    <a:pt x="2554" y="1353"/>
                    <a:pt x="2498" y="1353"/>
                  </a:cubicBezTo>
                  <a:cubicBezTo>
                    <a:pt x="2454" y="1353"/>
                    <a:pt x="2426" y="1326"/>
                    <a:pt x="2437" y="1273"/>
                  </a:cubicBezTo>
                  <a:cubicBezTo>
                    <a:pt x="2445" y="1236"/>
                    <a:pt x="2474" y="1191"/>
                    <a:pt x="2534" y="1191"/>
                  </a:cubicBezTo>
                  <a:moveTo>
                    <a:pt x="2507" y="1322"/>
                  </a:moveTo>
                  <a:cubicBezTo>
                    <a:pt x="2527" y="1322"/>
                    <a:pt x="2542" y="1310"/>
                    <a:pt x="2551" y="1270"/>
                  </a:cubicBezTo>
                  <a:cubicBezTo>
                    <a:pt x="2555" y="1250"/>
                    <a:pt x="2557" y="1221"/>
                    <a:pt x="2528" y="1221"/>
                  </a:cubicBezTo>
                  <a:cubicBezTo>
                    <a:pt x="2495" y="1221"/>
                    <a:pt x="2486" y="1259"/>
                    <a:pt x="2484" y="1273"/>
                  </a:cubicBezTo>
                  <a:cubicBezTo>
                    <a:pt x="2476" y="1307"/>
                    <a:pt x="2484" y="1322"/>
                    <a:pt x="2507" y="1322"/>
                  </a:cubicBezTo>
                  <a:moveTo>
                    <a:pt x="2637" y="1223"/>
                  </a:moveTo>
                  <a:cubicBezTo>
                    <a:pt x="2639" y="1214"/>
                    <a:pt x="2640" y="1205"/>
                    <a:pt x="2641" y="1195"/>
                  </a:cubicBezTo>
                  <a:cubicBezTo>
                    <a:pt x="2685" y="1195"/>
                    <a:pt x="2685" y="1195"/>
                    <a:pt x="2685" y="1195"/>
                  </a:cubicBezTo>
                  <a:cubicBezTo>
                    <a:pt x="2682" y="1214"/>
                    <a:pt x="2682" y="1214"/>
                    <a:pt x="2682" y="1214"/>
                  </a:cubicBezTo>
                  <a:cubicBezTo>
                    <a:pt x="2688" y="1208"/>
                    <a:pt x="2704" y="1192"/>
                    <a:pt x="2734" y="1192"/>
                  </a:cubicBezTo>
                  <a:cubicBezTo>
                    <a:pt x="2769" y="1192"/>
                    <a:pt x="2775" y="1213"/>
                    <a:pt x="2776" y="1220"/>
                  </a:cubicBezTo>
                  <a:cubicBezTo>
                    <a:pt x="2795" y="1196"/>
                    <a:pt x="2816" y="1192"/>
                    <a:pt x="2832" y="1192"/>
                  </a:cubicBezTo>
                  <a:cubicBezTo>
                    <a:pt x="2862" y="1192"/>
                    <a:pt x="2871" y="1210"/>
                    <a:pt x="2873" y="1216"/>
                  </a:cubicBezTo>
                  <a:cubicBezTo>
                    <a:pt x="2878" y="1230"/>
                    <a:pt x="2874" y="1248"/>
                    <a:pt x="2871" y="1261"/>
                  </a:cubicBezTo>
                  <a:cubicBezTo>
                    <a:pt x="2853" y="1348"/>
                    <a:pt x="2853" y="1348"/>
                    <a:pt x="2853" y="1348"/>
                  </a:cubicBezTo>
                  <a:cubicBezTo>
                    <a:pt x="2807" y="1348"/>
                    <a:pt x="2807" y="1348"/>
                    <a:pt x="2807" y="1348"/>
                  </a:cubicBezTo>
                  <a:cubicBezTo>
                    <a:pt x="2827" y="1258"/>
                    <a:pt x="2827" y="1258"/>
                    <a:pt x="2827" y="1258"/>
                  </a:cubicBezTo>
                  <a:cubicBezTo>
                    <a:pt x="2830" y="1242"/>
                    <a:pt x="2832" y="1223"/>
                    <a:pt x="2808" y="1223"/>
                  </a:cubicBezTo>
                  <a:cubicBezTo>
                    <a:pt x="2781" y="1223"/>
                    <a:pt x="2775" y="1249"/>
                    <a:pt x="2771" y="1271"/>
                  </a:cubicBezTo>
                  <a:cubicBezTo>
                    <a:pt x="2754" y="1348"/>
                    <a:pt x="2754" y="1348"/>
                    <a:pt x="2754" y="1348"/>
                  </a:cubicBezTo>
                  <a:cubicBezTo>
                    <a:pt x="2709" y="1348"/>
                    <a:pt x="2709" y="1348"/>
                    <a:pt x="2709" y="1348"/>
                  </a:cubicBezTo>
                  <a:cubicBezTo>
                    <a:pt x="2728" y="1257"/>
                    <a:pt x="2728" y="1257"/>
                    <a:pt x="2728" y="1257"/>
                  </a:cubicBezTo>
                  <a:cubicBezTo>
                    <a:pt x="2731" y="1245"/>
                    <a:pt x="2735" y="1223"/>
                    <a:pt x="2710" y="1223"/>
                  </a:cubicBezTo>
                  <a:cubicBezTo>
                    <a:pt x="2682" y="1223"/>
                    <a:pt x="2677" y="1248"/>
                    <a:pt x="2674" y="1258"/>
                  </a:cubicBezTo>
                  <a:cubicBezTo>
                    <a:pt x="2655" y="1348"/>
                    <a:pt x="2655" y="1348"/>
                    <a:pt x="2655" y="1348"/>
                  </a:cubicBezTo>
                  <a:cubicBezTo>
                    <a:pt x="2610" y="1348"/>
                    <a:pt x="2610" y="1348"/>
                    <a:pt x="2610" y="1348"/>
                  </a:cubicBezTo>
                  <a:cubicBezTo>
                    <a:pt x="2637" y="1223"/>
                    <a:pt x="2637" y="1223"/>
                    <a:pt x="2637" y="1223"/>
                  </a:cubicBezTo>
                  <a:cubicBezTo>
                    <a:pt x="2637" y="1223"/>
                    <a:pt x="2637" y="1223"/>
                    <a:pt x="2637" y="1223"/>
                  </a:cubicBezTo>
                  <a:close/>
                  <a:moveTo>
                    <a:pt x="2966" y="1195"/>
                  </a:moveTo>
                  <a:cubicBezTo>
                    <a:pt x="2963" y="1216"/>
                    <a:pt x="2963" y="1216"/>
                    <a:pt x="2963" y="1216"/>
                  </a:cubicBezTo>
                  <a:cubicBezTo>
                    <a:pt x="2982" y="1192"/>
                    <a:pt x="3008" y="1192"/>
                    <a:pt x="3015" y="1192"/>
                  </a:cubicBezTo>
                  <a:cubicBezTo>
                    <a:pt x="3054" y="1192"/>
                    <a:pt x="3072" y="1221"/>
                    <a:pt x="3062" y="1268"/>
                  </a:cubicBezTo>
                  <a:cubicBezTo>
                    <a:pt x="3053" y="1312"/>
                    <a:pt x="3022" y="1350"/>
                    <a:pt x="2978" y="1350"/>
                  </a:cubicBezTo>
                  <a:cubicBezTo>
                    <a:pt x="2950" y="1350"/>
                    <a:pt x="2942" y="1335"/>
                    <a:pt x="2939" y="1330"/>
                  </a:cubicBezTo>
                  <a:cubicBezTo>
                    <a:pt x="2923" y="1407"/>
                    <a:pt x="2923" y="1407"/>
                    <a:pt x="2923" y="1407"/>
                  </a:cubicBezTo>
                  <a:cubicBezTo>
                    <a:pt x="2877" y="1407"/>
                    <a:pt x="2877" y="1407"/>
                    <a:pt x="2877" y="1407"/>
                  </a:cubicBezTo>
                  <a:cubicBezTo>
                    <a:pt x="2922" y="1195"/>
                    <a:pt x="2922" y="1195"/>
                    <a:pt x="2922" y="1195"/>
                  </a:cubicBezTo>
                  <a:cubicBezTo>
                    <a:pt x="2966" y="1195"/>
                    <a:pt x="2966" y="1195"/>
                    <a:pt x="2966" y="1195"/>
                  </a:cubicBezTo>
                  <a:cubicBezTo>
                    <a:pt x="2966" y="1195"/>
                    <a:pt x="2966" y="1195"/>
                    <a:pt x="2966" y="1195"/>
                  </a:cubicBezTo>
                  <a:close/>
                  <a:moveTo>
                    <a:pt x="3017" y="1270"/>
                  </a:moveTo>
                  <a:cubicBezTo>
                    <a:pt x="3020" y="1252"/>
                    <a:pt x="3022" y="1221"/>
                    <a:pt x="2996" y="1221"/>
                  </a:cubicBezTo>
                  <a:cubicBezTo>
                    <a:pt x="2981" y="1221"/>
                    <a:pt x="2959" y="1232"/>
                    <a:pt x="2950" y="1273"/>
                  </a:cubicBezTo>
                  <a:cubicBezTo>
                    <a:pt x="2947" y="1282"/>
                    <a:pt x="2940" y="1321"/>
                    <a:pt x="2973" y="1321"/>
                  </a:cubicBezTo>
                  <a:cubicBezTo>
                    <a:pt x="2994" y="1321"/>
                    <a:pt x="3010" y="1300"/>
                    <a:pt x="3017" y="1270"/>
                  </a:cubicBezTo>
                  <a:moveTo>
                    <a:pt x="3119" y="1129"/>
                  </a:moveTo>
                  <a:cubicBezTo>
                    <a:pt x="3164" y="1129"/>
                    <a:pt x="3164" y="1129"/>
                    <a:pt x="3164" y="1129"/>
                  </a:cubicBezTo>
                  <a:cubicBezTo>
                    <a:pt x="3117" y="1348"/>
                    <a:pt x="3117" y="1348"/>
                    <a:pt x="3117" y="1348"/>
                  </a:cubicBezTo>
                  <a:cubicBezTo>
                    <a:pt x="3072" y="1348"/>
                    <a:pt x="3072" y="1348"/>
                    <a:pt x="3072" y="1348"/>
                  </a:cubicBezTo>
                  <a:cubicBezTo>
                    <a:pt x="3119" y="1129"/>
                    <a:pt x="3119" y="1129"/>
                    <a:pt x="3119" y="1129"/>
                  </a:cubicBezTo>
                  <a:cubicBezTo>
                    <a:pt x="3119" y="1129"/>
                    <a:pt x="3119" y="1129"/>
                    <a:pt x="3119" y="1129"/>
                  </a:cubicBezTo>
                  <a:close/>
                  <a:moveTo>
                    <a:pt x="3202" y="1283"/>
                  </a:moveTo>
                  <a:cubicBezTo>
                    <a:pt x="3200" y="1293"/>
                    <a:pt x="3193" y="1324"/>
                    <a:pt x="3225" y="1324"/>
                  </a:cubicBezTo>
                  <a:cubicBezTo>
                    <a:pt x="3236" y="1324"/>
                    <a:pt x="3248" y="1319"/>
                    <a:pt x="3256" y="1303"/>
                  </a:cubicBezTo>
                  <a:cubicBezTo>
                    <a:pt x="3297" y="1303"/>
                    <a:pt x="3297" y="1303"/>
                    <a:pt x="3297" y="1303"/>
                  </a:cubicBezTo>
                  <a:cubicBezTo>
                    <a:pt x="3295" y="1310"/>
                    <a:pt x="3291" y="1323"/>
                    <a:pt x="3275" y="1336"/>
                  </a:cubicBezTo>
                  <a:cubicBezTo>
                    <a:pt x="3261" y="1348"/>
                    <a:pt x="3240" y="1354"/>
                    <a:pt x="3218" y="1354"/>
                  </a:cubicBezTo>
                  <a:cubicBezTo>
                    <a:pt x="3205" y="1354"/>
                    <a:pt x="3180" y="1351"/>
                    <a:pt x="3168" y="1335"/>
                  </a:cubicBezTo>
                  <a:cubicBezTo>
                    <a:pt x="3157" y="1320"/>
                    <a:pt x="3155" y="1299"/>
                    <a:pt x="3161" y="1275"/>
                  </a:cubicBezTo>
                  <a:cubicBezTo>
                    <a:pt x="3166" y="1250"/>
                    <a:pt x="3178" y="1220"/>
                    <a:pt x="3208" y="1202"/>
                  </a:cubicBezTo>
                  <a:cubicBezTo>
                    <a:pt x="3222" y="1194"/>
                    <a:pt x="3237" y="1190"/>
                    <a:pt x="3254" y="1190"/>
                  </a:cubicBezTo>
                  <a:cubicBezTo>
                    <a:pt x="3276" y="1190"/>
                    <a:pt x="3300" y="1198"/>
                    <a:pt x="3308" y="1227"/>
                  </a:cubicBezTo>
                  <a:cubicBezTo>
                    <a:pt x="3314" y="1248"/>
                    <a:pt x="3309" y="1270"/>
                    <a:pt x="3305" y="1283"/>
                  </a:cubicBezTo>
                  <a:cubicBezTo>
                    <a:pt x="3202" y="1283"/>
                    <a:pt x="3202" y="1283"/>
                    <a:pt x="3202" y="1283"/>
                  </a:cubicBezTo>
                  <a:cubicBezTo>
                    <a:pt x="3202" y="1283"/>
                    <a:pt x="3202" y="1283"/>
                    <a:pt x="3202" y="1283"/>
                  </a:cubicBezTo>
                  <a:close/>
                  <a:moveTo>
                    <a:pt x="3265" y="1254"/>
                  </a:moveTo>
                  <a:cubicBezTo>
                    <a:pt x="3267" y="1248"/>
                    <a:pt x="3272" y="1220"/>
                    <a:pt x="3246" y="1220"/>
                  </a:cubicBezTo>
                  <a:cubicBezTo>
                    <a:pt x="3226" y="1220"/>
                    <a:pt x="3214" y="1236"/>
                    <a:pt x="3210" y="1254"/>
                  </a:cubicBezTo>
                  <a:cubicBezTo>
                    <a:pt x="3265" y="1254"/>
                    <a:pt x="3265" y="1254"/>
                    <a:pt x="3265" y="1254"/>
                  </a:cubicBezTo>
                  <a:cubicBezTo>
                    <a:pt x="3265" y="1254"/>
                    <a:pt x="3265" y="1254"/>
                    <a:pt x="3265" y="1254"/>
                  </a:cubicBezTo>
                  <a:close/>
                  <a:moveTo>
                    <a:pt x="3383" y="1195"/>
                  </a:moveTo>
                  <a:cubicBezTo>
                    <a:pt x="3401" y="1245"/>
                    <a:pt x="3401" y="1245"/>
                    <a:pt x="3401" y="1245"/>
                  </a:cubicBezTo>
                  <a:cubicBezTo>
                    <a:pt x="3442" y="1195"/>
                    <a:pt x="3442" y="1195"/>
                    <a:pt x="3442" y="1195"/>
                  </a:cubicBezTo>
                  <a:cubicBezTo>
                    <a:pt x="3488" y="1195"/>
                    <a:pt x="3488" y="1195"/>
                    <a:pt x="3488" y="1195"/>
                  </a:cubicBezTo>
                  <a:cubicBezTo>
                    <a:pt x="3423" y="1269"/>
                    <a:pt x="3423" y="1269"/>
                    <a:pt x="3423" y="1269"/>
                  </a:cubicBezTo>
                  <a:cubicBezTo>
                    <a:pt x="3457" y="1348"/>
                    <a:pt x="3457" y="1348"/>
                    <a:pt x="3457" y="1348"/>
                  </a:cubicBezTo>
                  <a:cubicBezTo>
                    <a:pt x="3404" y="1348"/>
                    <a:pt x="3404" y="1348"/>
                    <a:pt x="3404" y="1348"/>
                  </a:cubicBezTo>
                  <a:cubicBezTo>
                    <a:pt x="3385" y="1292"/>
                    <a:pt x="3385" y="1292"/>
                    <a:pt x="3385" y="1292"/>
                  </a:cubicBezTo>
                  <a:cubicBezTo>
                    <a:pt x="3342" y="1348"/>
                    <a:pt x="3342" y="1348"/>
                    <a:pt x="3342" y="1348"/>
                  </a:cubicBezTo>
                  <a:cubicBezTo>
                    <a:pt x="3295" y="1348"/>
                    <a:pt x="3295" y="1348"/>
                    <a:pt x="3295" y="1348"/>
                  </a:cubicBezTo>
                  <a:cubicBezTo>
                    <a:pt x="3364" y="1266"/>
                    <a:pt x="3364" y="1266"/>
                    <a:pt x="3364" y="1266"/>
                  </a:cubicBezTo>
                  <a:cubicBezTo>
                    <a:pt x="3329" y="1195"/>
                    <a:pt x="3329" y="1195"/>
                    <a:pt x="3329" y="1195"/>
                  </a:cubicBezTo>
                  <a:cubicBezTo>
                    <a:pt x="3383" y="1195"/>
                    <a:pt x="3383" y="1195"/>
                    <a:pt x="3383" y="1195"/>
                  </a:cubicBezTo>
                  <a:cubicBezTo>
                    <a:pt x="3383" y="1195"/>
                    <a:pt x="3383" y="1195"/>
                    <a:pt x="3383" y="1195"/>
                  </a:cubicBezTo>
                  <a:close/>
                  <a:moveTo>
                    <a:pt x="3509" y="1194"/>
                  </a:moveTo>
                  <a:cubicBezTo>
                    <a:pt x="3554" y="1194"/>
                    <a:pt x="3554" y="1194"/>
                    <a:pt x="3554" y="1194"/>
                  </a:cubicBezTo>
                  <a:cubicBezTo>
                    <a:pt x="3521" y="1348"/>
                    <a:pt x="3521" y="1348"/>
                    <a:pt x="3521" y="1348"/>
                  </a:cubicBezTo>
                  <a:cubicBezTo>
                    <a:pt x="3476" y="1348"/>
                    <a:pt x="3476" y="1348"/>
                    <a:pt x="3476" y="1348"/>
                  </a:cubicBezTo>
                  <a:cubicBezTo>
                    <a:pt x="3509" y="1194"/>
                    <a:pt x="3509" y="1194"/>
                    <a:pt x="3509" y="1194"/>
                  </a:cubicBezTo>
                  <a:cubicBezTo>
                    <a:pt x="3509" y="1194"/>
                    <a:pt x="3509" y="1194"/>
                    <a:pt x="3509" y="1194"/>
                  </a:cubicBezTo>
                  <a:close/>
                  <a:moveTo>
                    <a:pt x="3521" y="1129"/>
                  </a:moveTo>
                  <a:cubicBezTo>
                    <a:pt x="3569" y="1129"/>
                    <a:pt x="3569" y="1129"/>
                    <a:pt x="3569" y="1129"/>
                  </a:cubicBezTo>
                  <a:cubicBezTo>
                    <a:pt x="3561" y="1168"/>
                    <a:pt x="3561" y="1168"/>
                    <a:pt x="3561" y="1168"/>
                  </a:cubicBezTo>
                  <a:cubicBezTo>
                    <a:pt x="3513" y="1168"/>
                    <a:pt x="3513" y="1168"/>
                    <a:pt x="3513" y="1168"/>
                  </a:cubicBezTo>
                  <a:cubicBezTo>
                    <a:pt x="3521" y="1129"/>
                    <a:pt x="3521" y="1129"/>
                    <a:pt x="3521" y="1129"/>
                  </a:cubicBezTo>
                  <a:cubicBezTo>
                    <a:pt x="3521" y="1129"/>
                    <a:pt x="3521" y="1129"/>
                    <a:pt x="3521" y="1129"/>
                  </a:cubicBezTo>
                  <a:close/>
                  <a:moveTo>
                    <a:pt x="3649" y="1346"/>
                  </a:moveTo>
                  <a:cubicBezTo>
                    <a:pt x="3634" y="1350"/>
                    <a:pt x="3621" y="1351"/>
                    <a:pt x="3614" y="1351"/>
                  </a:cubicBezTo>
                  <a:cubicBezTo>
                    <a:pt x="3568" y="1351"/>
                    <a:pt x="3575" y="1322"/>
                    <a:pt x="3577" y="1310"/>
                  </a:cubicBezTo>
                  <a:cubicBezTo>
                    <a:pt x="3595" y="1225"/>
                    <a:pt x="3595" y="1225"/>
                    <a:pt x="3595" y="1225"/>
                  </a:cubicBezTo>
                  <a:cubicBezTo>
                    <a:pt x="3565" y="1225"/>
                    <a:pt x="3565" y="1225"/>
                    <a:pt x="3565" y="1225"/>
                  </a:cubicBezTo>
                  <a:cubicBezTo>
                    <a:pt x="3572" y="1196"/>
                    <a:pt x="3572" y="1196"/>
                    <a:pt x="3572" y="1196"/>
                  </a:cubicBezTo>
                  <a:cubicBezTo>
                    <a:pt x="3601" y="1196"/>
                    <a:pt x="3601" y="1196"/>
                    <a:pt x="3601" y="1196"/>
                  </a:cubicBezTo>
                  <a:cubicBezTo>
                    <a:pt x="3608" y="1166"/>
                    <a:pt x="3608" y="1166"/>
                    <a:pt x="3608" y="1166"/>
                  </a:cubicBezTo>
                  <a:cubicBezTo>
                    <a:pt x="3656" y="1149"/>
                    <a:pt x="3656" y="1149"/>
                    <a:pt x="3656" y="1149"/>
                  </a:cubicBezTo>
                  <a:cubicBezTo>
                    <a:pt x="3646" y="1196"/>
                    <a:pt x="3646" y="1196"/>
                    <a:pt x="3646" y="1196"/>
                  </a:cubicBezTo>
                  <a:cubicBezTo>
                    <a:pt x="3682" y="1196"/>
                    <a:pt x="3682" y="1196"/>
                    <a:pt x="3682" y="1196"/>
                  </a:cubicBezTo>
                  <a:cubicBezTo>
                    <a:pt x="3676" y="1225"/>
                    <a:pt x="3676" y="1225"/>
                    <a:pt x="3676" y="1225"/>
                  </a:cubicBezTo>
                  <a:cubicBezTo>
                    <a:pt x="3640" y="1225"/>
                    <a:pt x="3640" y="1225"/>
                    <a:pt x="3640" y="1225"/>
                  </a:cubicBezTo>
                  <a:cubicBezTo>
                    <a:pt x="3625" y="1295"/>
                    <a:pt x="3625" y="1295"/>
                    <a:pt x="3625" y="1295"/>
                  </a:cubicBezTo>
                  <a:cubicBezTo>
                    <a:pt x="3622" y="1309"/>
                    <a:pt x="3620" y="1317"/>
                    <a:pt x="3640" y="1317"/>
                  </a:cubicBezTo>
                  <a:cubicBezTo>
                    <a:pt x="3647" y="1317"/>
                    <a:pt x="3650" y="1317"/>
                    <a:pt x="3656" y="1317"/>
                  </a:cubicBezTo>
                  <a:cubicBezTo>
                    <a:pt x="3649" y="1346"/>
                    <a:pt x="3649" y="1346"/>
                    <a:pt x="3649" y="1346"/>
                  </a:cubicBezTo>
                  <a:cubicBezTo>
                    <a:pt x="3649" y="1346"/>
                    <a:pt x="3649" y="1346"/>
                    <a:pt x="3649" y="1346"/>
                  </a:cubicBezTo>
                  <a:close/>
                  <a:moveTo>
                    <a:pt x="3741" y="1195"/>
                  </a:moveTo>
                  <a:cubicBezTo>
                    <a:pt x="3752" y="1301"/>
                    <a:pt x="3752" y="1301"/>
                    <a:pt x="3752" y="1301"/>
                  </a:cubicBezTo>
                  <a:cubicBezTo>
                    <a:pt x="3809" y="1195"/>
                    <a:pt x="3809" y="1195"/>
                    <a:pt x="3809" y="1195"/>
                  </a:cubicBezTo>
                  <a:cubicBezTo>
                    <a:pt x="3854" y="1195"/>
                    <a:pt x="3854" y="1195"/>
                    <a:pt x="3854" y="1195"/>
                  </a:cubicBezTo>
                  <a:cubicBezTo>
                    <a:pt x="3764" y="1345"/>
                    <a:pt x="3764" y="1345"/>
                    <a:pt x="3764" y="1345"/>
                  </a:cubicBezTo>
                  <a:cubicBezTo>
                    <a:pt x="3732" y="1406"/>
                    <a:pt x="3732" y="1406"/>
                    <a:pt x="3732" y="1406"/>
                  </a:cubicBezTo>
                  <a:cubicBezTo>
                    <a:pt x="3687" y="1406"/>
                    <a:pt x="3687" y="1406"/>
                    <a:pt x="3687" y="1406"/>
                  </a:cubicBezTo>
                  <a:cubicBezTo>
                    <a:pt x="3719" y="1348"/>
                    <a:pt x="3719" y="1348"/>
                    <a:pt x="3719" y="1348"/>
                  </a:cubicBezTo>
                  <a:cubicBezTo>
                    <a:pt x="3693" y="1195"/>
                    <a:pt x="3693" y="1195"/>
                    <a:pt x="3693" y="1195"/>
                  </a:cubicBezTo>
                  <a:cubicBezTo>
                    <a:pt x="3741" y="1195"/>
                    <a:pt x="3741" y="1195"/>
                    <a:pt x="3741" y="1195"/>
                  </a:cubicBezTo>
                  <a:cubicBezTo>
                    <a:pt x="3741" y="1195"/>
                    <a:pt x="3741" y="1195"/>
                    <a:pt x="3741" y="1195"/>
                  </a:cubicBezTo>
                  <a:close/>
                  <a:moveTo>
                    <a:pt x="3933" y="1145"/>
                  </a:moveTo>
                  <a:cubicBezTo>
                    <a:pt x="3899" y="1145"/>
                    <a:pt x="3899" y="1145"/>
                    <a:pt x="3899" y="1145"/>
                  </a:cubicBezTo>
                  <a:cubicBezTo>
                    <a:pt x="3902" y="1129"/>
                    <a:pt x="3902" y="1129"/>
                    <a:pt x="3902" y="1129"/>
                  </a:cubicBezTo>
                  <a:cubicBezTo>
                    <a:pt x="3990" y="1129"/>
                    <a:pt x="3990" y="1129"/>
                    <a:pt x="3990" y="1129"/>
                  </a:cubicBezTo>
                  <a:cubicBezTo>
                    <a:pt x="3987" y="1145"/>
                    <a:pt x="3987" y="1145"/>
                    <a:pt x="3987" y="1145"/>
                  </a:cubicBezTo>
                  <a:cubicBezTo>
                    <a:pt x="3953" y="1145"/>
                    <a:pt x="3953" y="1145"/>
                    <a:pt x="3953" y="1145"/>
                  </a:cubicBezTo>
                  <a:cubicBezTo>
                    <a:pt x="3936" y="1225"/>
                    <a:pt x="3936" y="1225"/>
                    <a:pt x="3936" y="1225"/>
                  </a:cubicBezTo>
                  <a:cubicBezTo>
                    <a:pt x="3916" y="1225"/>
                    <a:pt x="3916" y="1225"/>
                    <a:pt x="3916" y="1225"/>
                  </a:cubicBezTo>
                  <a:cubicBezTo>
                    <a:pt x="3933" y="1145"/>
                    <a:pt x="3933" y="1145"/>
                    <a:pt x="3933" y="1145"/>
                  </a:cubicBezTo>
                  <a:cubicBezTo>
                    <a:pt x="3933" y="1145"/>
                    <a:pt x="3933" y="1145"/>
                    <a:pt x="3933" y="1145"/>
                  </a:cubicBezTo>
                  <a:close/>
                  <a:moveTo>
                    <a:pt x="3999" y="1129"/>
                  </a:moveTo>
                  <a:cubicBezTo>
                    <a:pt x="4031" y="1129"/>
                    <a:pt x="4031" y="1129"/>
                    <a:pt x="4031" y="1129"/>
                  </a:cubicBezTo>
                  <a:cubicBezTo>
                    <a:pt x="4036" y="1200"/>
                    <a:pt x="4036" y="1200"/>
                    <a:pt x="4036" y="1200"/>
                  </a:cubicBezTo>
                  <a:cubicBezTo>
                    <a:pt x="4072" y="1129"/>
                    <a:pt x="4072" y="1129"/>
                    <a:pt x="4072" y="1129"/>
                  </a:cubicBezTo>
                  <a:cubicBezTo>
                    <a:pt x="4103" y="1129"/>
                    <a:pt x="4103" y="1129"/>
                    <a:pt x="4103" y="1129"/>
                  </a:cubicBezTo>
                  <a:cubicBezTo>
                    <a:pt x="4083" y="1225"/>
                    <a:pt x="4083" y="1225"/>
                    <a:pt x="4083" y="1225"/>
                  </a:cubicBezTo>
                  <a:cubicBezTo>
                    <a:pt x="4063" y="1225"/>
                    <a:pt x="4063" y="1225"/>
                    <a:pt x="4063" y="1225"/>
                  </a:cubicBezTo>
                  <a:cubicBezTo>
                    <a:pt x="4080" y="1143"/>
                    <a:pt x="4080" y="1143"/>
                    <a:pt x="4080" y="1143"/>
                  </a:cubicBezTo>
                  <a:cubicBezTo>
                    <a:pt x="4038" y="1225"/>
                    <a:pt x="4038" y="1225"/>
                    <a:pt x="4038" y="1225"/>
                  </a:cubicBezTo>
                  <a:cubicBezTo>
                    <a:pt x="4021" y="1225"/>
                    <a:pt x="4021" y="1225"/>
                    <a:pt x="4021" y="1225"/>
                  </a:cubicBezTo>
                  <a:cubicBezTo>
                    <a:pt x="4014" y="1143"/>
                    <a:pt x="4014" y="1143"/>
                    <a:pt x="4014" y="1143"/>
                  </a:cubicBezTo>
                  <a:cubicBezTo>
                    <a:pt x="3997" y="1225"/>
                    <a:pt x="3997" y="1225"/>
                    <a:pt x="3997" y="1225"/>
                  </a:cubicBezTo>
                  <a:cubicBezTo>
                    <a:pt x="3978" y="1225"/>
                    <a:pt x="3978" y="1225"/>
                    <a:pt x="3978" y="1225"/>
                  </a:cubicBezTo>
                  <a:cubicBezTo>
                    <a:pt x="3999" y="1129"/>
                    <a:pt x="3999" y="1129"/>
                    <a:pt x="3999" y="1129"/>
                  </a:cubicBezTo>
                  <a:cubicBezTo>
                    <a:pt x="3999" y="1129"/>
                    <a:pt x="3999" y="1129"/>
                    <a:pt x="3999" y="112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Freeform 9"/>
            <p:cNvSpPr>
              <a:spLocks noEditPoints="1"/>
            </p:cNvSpPr>
            <p:nvPr userDrawn="1"/>
          </p:nvSpPr>
          <p:spPr bwMode="gray">
            <a:xfrm>
              <a:off x="68" y="0"/>
              <a:ext cx="1723" cy="964"/>
            </a:xfrm>
            <a:custGeom>
              <a:avLst/>
              <a:gdLst>
                <a:gd name="T0" fmla="*/ 175 w 2268"/>
                <a:gd name="T1" fmla="*/ 248 h 1269"/>
                <a:gd name="T2" fmla="*/ 0 w 2268"/>
                <a:gd name="T3" fmla="*/ 248 h 1269"/>
                <a:gd name="T4" fmla="*/ 0 w 2268"/>
                <a:gd name="T5" fmla="*/ 0 h 1269"/>
                <a:gd name="T6" fmla="*/ 175 w 2268"/>
                <a:gd name="T7" fmla="*/ 0 h 1269"/>
                <a:gd name="T8" fmla="*/ 175 w 2268"/>
                <a:gd name="T9" fmla="*/ 248 h 1269"/>
                <a:gd name="T10" fmla="*/ 1723 w 2268"/>
                <a:gd name="T11" fmla="*/ 0 h 1269"/>
                <a:gd name="T12" fmla="*/ 1547 w 2268"/>
                <a:gd name="T13" fmla="*/ 0 h 1269"/>
                <a:gd name="T14" fmla="*/ 1547 w 2268"/>
                <a:gd name="T15" fmla="*/ 248 h 1269"/>
                <a:gd name="T16" fmla="*/ 1723 w 2268"/>
                <a:gd name="T17" fmla="*/ 248 h 1269"/>
                <a:gd name="T18" fmla="*/ 1723 w 2268"/>
                <a:gd name="T19" fmla="*/ 0 h 1269"/>
                <a:gd name="T20" fmla="*/ 175 w 2268"/>
                <a:gd name="T21" fmla="*/ 716 h 1269"/>
                <a:gd name="T22" fmla="*/ 0 w 2268"/>
                <a:gd name="T23" fmla="*/ 716 h 1269"/>
                <a:gd name="T24" fmla="*/ 0 w 2268"/>
                <a:gd name="T25" fmla="*/ 964 h 1269"/>
                <a:gd name="T26" fmla="*/ 175 w 2268"/>
                <a:gd name="T27" fmla="*/ 964 h 1269"/>
                <a:gd name="T28" fmla="*/ 175 w 2268"/>
                <a:gd name="T29" fmla="*/ 716 h 1269"/>
                <a:gd name="T30" fmla="*/ 1723 w 2268"/>
                <a:gd name="T31" fmla="*/ 716 h 1269"/>
                <a:gd name="T32" fmla="*/ 1547 w 2268"/>
                <a:gd name="T33" fmla="*/ 716 h 1269"/>
                <a:gd name="T34" fmla="*/ 1547 w 2268"/>
                <a:gd name="T35" fmla="*/ 964 h 1269"/>
                <a:gd name="T36" fmla="*/ 1723 w 2268"/>
                <a:gd name="T37" fmla="*/ 964 h 1269"/>
                <a:gd name="T38" fmla="*/ 1723 w 2268"/>
                <a:gd name="T39" fmla="*/ 716 h 1269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2268"/>
                <a:gd name="T61" fmla="*/ 0 h 1269"/>
                <a:gd name="T62" fmla="*/ 2268 w 2268"/>
                <a:gd name="T63" fmla="*/ 1269 h 1269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2268" h="1269">
                  <a:moveTo>
                    <a:pt x="231" y="327"/>
                  </a:moveTo>
                  <a:lnTo>
                    <a:pt x="0" y="327"/>
                  </a:lnTo>
                  <a:lnTo>
                    <a:pt x="0" y="0"/>
                  </a:lnTo>
                  <a:lnTo>
                    <a:pt x="231" y="0"/>
                  </a:lnTo>
                  <a:lnTo>
                    <a:pt x="231" y="327"/>
                  </a:lnTo>
                  <a:close/>
                  <a:moveTo>
                    <a:pt x="2268" y="0"/>
                  </a:moveTo>
                  <a:lnTo>
                    <a:pt x="2036" y="0"/>
                  </a:lnTo>
                  <a:lnTo>
                    <a:pt x="2036" y="327"/>
                  </a:lnTo>
                  <a:lnTo>
                    <a:pt x="2268" y="327"/>
                  </a:lnTo>
                  <a:lnTo>
                    <a:pt x="2268" y="0"/>
                  </a:lnTo>
                  <a:close/>
                  <a:moveTo>
                    <a:pt x="231" y="942"/>
                  </a:moveTo>
                  <a:lnTo>
                    <a:pt x="0" y="942"/>
                  </a:lnTo>
                  <a:lnTo>
                    <a:pt x="0" y="1269"/>
                  </a:lnTo>
                  <a:lnTo>
                    <a:pt x="231" y="1269"/>
                  </a:lnTo>
                  <a:lnTo>
                    <a:pt x="231" y="942"/>
                  </a:lnTo>
                  <a:close/>
                  <a:moveTo>
                    <a:pt x="2268" y="942"/>
                  </a:moveTo>
                  <a:lnTo>
                    <a:pt x="2036" y="942"/>
                  </a:lnTo>
                  <a:lnTo>
                    <a:pt x="2036" y="1269"/>
                  </a:lnTo>
                  <a:lnTo>
                    <a:pt x="2268" y="1269"/>
                  </a:lnTo>
                  <a:lnTo>
                    <a:pt x="2268" y="942"/>
                  </a:lnTo>
                  <a:close/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 bwMode="gray">
          <a:xfrm>
            <a:off x="323528" y="1556792"/>
            <a:ext cx="3456384" cy="20162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t">
            <a:noAutofit/>
          </a:bodyPr>
          <a:lstStyle>
            <a:lvl1pPr>
              <a:defRPr lang="en-GB" sz="3000" b="1" kern="1200" noProof="0" dirty="0">
                <a:solidFill>
                  <a:schemeClr val="bg1"/>
                </a:solidFill>
                <a:latin typeface="Arial"/>
                <a:ea typeface="+mj-ea"/>
                <a:cs typeface="Arial" pitchFamily="34" charset="0"/>
              </a:defRPr>
            </a:lvl1pPr>
            <a:lvl2pPr>
              <a:defRPr lang="en-GB" sz="3000" b="1" kern="1200" noProof="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defRPr>
            </a:lvl2pPr>
            <a:lvl3pPr>
              <a:defRPr lang="en-GB" sz="3000" b="1" kern="1200" noProof="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defRPr>
            </a:lvl3pPr>
            <a:lvl4pPr>
              <a:defRPr lang="en-GB" sz="3000" b="1" kern="1200" noProof="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defRPr>
            </a:lvl4pPr>
            <a:lvl5pPr>
              <a:defRPr lang="en-GB" sz="3000" b="1" kern="1200" noProof="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defRPr>
            </a:lvl5pPr>
            <a:lvl6pPr>
              <a:defRPr lang="en-GB" sz="3000" b="1" kern="1200" noProof="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defRPr>
            </a:lvl6pPr>
            <a:lvl7pPr>
              <a:defRPr lang="en-GB" sz="3000" b="1" kern="1200" noProof="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defRPr>
            </a:lvl7pPr>
            <a:lvl8pPr>
              <a:defRPr lang="en-GB" sz="3000" b="1" kern="1200" noProof="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defRPr>
            </a:lvl8pPr>
            <a:lvl9pPr>
              <a:defRPr lang="en-GB" sz="3000" b="1" kern="1200" noProof="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defRPr>
            </a:lvl9pPr>
          </a:lstStyle>
          <a:p>
            <a:pPr lvl="0"/>
            <a:r>
              <a:rPr lang="en-US" noProof="0" dirty="0" smtClean="0"/>
              <a:t>Click to edit Master title style</a:t>
            </a:r>
            <a:endParaRPr lang="en-GB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323528" y="3789040"/>
            <a:ext cx="3024336" cy="1080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 marL="0" indent="0" algn="l">
              <a:buNone/>
              <a:defRPr lang="en-GB" sz="1200" b="0" kern="1200" noProof="0" dirty="0">
                <a:solidFill>
                  <a:schemeClr val="bg1"/>
                </a:solidFill>
                <a:latin typeface="Arial"/>
                <a:ea typeface="+mn-ea"/>
                <a:cs typeface="Arial" pitchFamily="34" charset="0"/>
              </a:defRPr>
            </a:lvl1pPr>
            <a:lvl2pPr marL="0" indent="0" algn="ctr">
              <a:buNone/>
              <a:defRPr lang="en-GB" sz="1200" b="0" kern="1200" noProof="0" dirty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371600" indent="-1371600" algn="ctr">
              <a:buNone/>
              <a:defRPr lang="en-GB" sz="1200" b="0" kern="1200" noProof="0" dirty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371600" indent="0" algn="ctr">
              <a:buNone/>
              <a:defRPr lang="en-GB" sz="1200" b="0" kern="1200" noProof="0" dirty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28800" indent="0" algn="ctr">
              <a:buNone/>
              <a:defRPr lang="en-GB" sz="1200" b="0" kern="1200" noProof="0" dirty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286000" indent="0" algn="ctr">
              <a:buNone/>
              <a:defRPr lang="en-GB" sz="1200" b="0" kern="1200" noProof="0" dirty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6pPr>
            <a:lvl7pPr marL="2743200" indent="0" algn="ctr">
              <a:buNone/>
              <a:defRPr lang="en-GB" sz="1200" b="0" kern="1200" noProof="0" dirty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7pPr>
            <a:lvl8pPr marL="3200400" indent="0" algn="ctr">
              <a:buNone/>
              <a:defRPr lang="en-GB" sz="1200" b="0" kern="1200" noProof="0" dirty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8pPr>
            <a:lvl9pPr marL="3657600" indent="0" algn="ctr">
              <a:buNone/>
              <a:defRPr lang="en-GB" sz="1200" b="0" kern="1200" noProof="0" dirty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9pPr>
          </a:lstStyle>
          <a:p>
            <a:pPr lvl="0"/>
            <a:r>
              <a:rPr lang="en-US" noProof="0" dirty="0" smtClean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761953480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12"/>
          <p:cNvSpPr>
            <a:spLocks noChangeAspect="1"/>
          </p:cNvSpPr>
          <p:nvPr userDrawn="1"/>
        </p:nvSpPr>
        <p:spPr bwMode="gray">
          <a:xfrm>
            <a:off x="0" y="0"/>
            <a:ext cx="4835525" cy="5395913"/>
          </a:xfrm>
          <a:custGeom>
            <a:avLst/>
            <a:gdLst>
              <a:gd name="T0" fmla="*/ 24671 w 24671"/>
              <a:gd name="T1" fmla="*/ 0 h 27539"/>
              <a:gd name="T2" fmla="*/ 0 w 24671"/>
              <a:gd name="T3" fmla="*/ 0 h 27539"/>
              <a:gd name="T4" fmla="*/ 0 w 24671"/>
              <a:gd name="T5" fmla="*/ 27539 h 27539"/>
              <a:gd name="T6" fmla="*/ 16529 w 24671"/>
              <a:gd name="T7" fmla="*/ 27539 h 27539"/>
              <a:gd name="T8" fmla="*/ 24671 w 24671"/>
              <a:gd name="T9" fmla="*/ 0 h 2753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4671" h="27539">
                <a:moveTo>
                  <a:pt x="24671" y="0"/>
                </a:moveTo>
                <a:lnTo>
                  <a:pt x="0" y="0"/>
                </a:lnTo>
                <a:lnTo>
                  <a:pt x="0" y="27539"/>
                </a:lnTo>
                <a:lnTo>
                  <a:pt x="16529" y="27539"/>
                </a:lnTo>
                <a:lnTo>
                  <a:pt x="24671" y="0"/>
                </a:lnTo>
                <a:close/>
              </a:path>
            </a:pathLst>
          </a:custGeom>
          <a:gradFill rotWithShape="1">
            <a:gsLst>
              <a:gs pos="0">
                <a:srgbClr val="00257A">
                  <a:alpha val="89999"/>
                </a:srgbClr>
              </a:gs>
              <a:gs pos="35001">
                <a:srgbClr val="00338D">
                  <a:alpha val="89999"/>
                </a:srgbClr>
              </a:gs>
              <a:gs pos="100000">
                <a:srgbClr val="009FDA">
                  <a:alpha val="89999"/>
                </a:srgbClr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5" name="Group 19"/>
          <p:cNvGrpSpPr>
            <a:grpSpLocks/>
          </p:cNvGrpSpPr>
          <p:nvPr userDrawn="1"/>
        </p:nvGrpSpPr>
        <p:grpSpPr bwMode="auto">
          <a:xfrm>
            <a:off x="128588" y="0"/>
            <a:ext cx="2735262" cy="1530350"/>
            <a:chOff x="68" y="0"/>
            <a:chExt cx="1723" cy="964"/>
          </a:xfrm>
        </p:grpSpPr>
        <p:sp>
          <p:nvSpPr>
            <p:cNvPr id="8" name="Freeform 8"/>
            <p:cNvSpPr>
              <a:spLocks noEditPoints="1"/>
            </p:cNvSpPr>
            <p:nvPr userDrawn="1"/>
          </p:nvSpPr>
          <p:spPr bwMode="gray">
            <a:xfrm>
              <a:off x="199" y="248"/>
              <a:ext cx="1423" cy="489"/>
            </a:xfrm>
            <a:custGeom>
              <a:avLst/>
              <a:gdLst>
                <a:gd name="T0" fmla="*/ 685 w 4103"/>
                <a:gd name="T1" fmla="*/ 168 h 1409"/>
                <a:gd name="T2" fmla="*/ 786 w 4103"/>
                <a:gd name="T3" fmla="*/ 242 h 1409"/>
                <a:gd name="T4" fmla="*/ 574 w 4103"/>
                <a:gd name="T5" fmla="*/ 228 h 1409"/>
                <a:gd name="T6" fmla="*/ 596 w 4103"/>
                <a:gd name="T7" fmla="*/ 147 h 1409"/>
                <a:gd name="T8" fmla="*/ 336 w 4103"/>
                <a:gd name="T9" fmla="*/ 242 h 1409"/>
                <a:gd name="T10" fmla="*/ 405 w 4103"/>
                <a:gd name="T11" fmla="*/ 144 h 1409"/>
                <a:gd name="T12" fmla="*/ 249 w 4103"/>
                <a:gd name="T13" fmla="*/ 219 h 1409"/>
                <a:gd name="T14" fmla="*/ 260 w 4103"/>
                <a:gd name="T15" fmla="*/ 219 h 1409"/>
                <a:gd name="T16" fmla="*/ 70 w 4103"/>
                <a:gd name="T17" fmla="*/ 214 h 1409"/>
                <a:gd name="T18" fmla="*/ 62 w 4103"/>
                <a:gd name="T19" fmla="*/ 242 h 1409"/>
                <a:gd name="T20" fmla="*/ 412 w 4103"/>
                <a:gd name="T21" fmla="*/ 144 h 1409"/>
                <a:gd name="T22" fmla="*/ 40 w 4103"/>
                <a:gd name="T23" fmla="*/ 314 h 1409"/>
                <a:gd name="T24" fmla="*/ 229 w 4103"/>
                <a:gd name="T25" fmla="*/ 248 h 1409"/>
                <a:gd name="T26" fmla="*/ 397 w 4103"/>
                <a:gd name="T27" fmla="*/ 248 h 1409"/>
                <a:gd name="T28" fmla="*/ 589 w 4103"/>
                <a:gd name="T29" fmla="*/ 300 h 1409"/>
                <a:gd name="T30" fmla="*/ 70 w 4103"/>
                <a:gd name="T31" fmla="*/ 446 h 1409"/>
                <a:gd name="T32" fmla="*/ 87 w 4103"/>
                <a:gd name="T33" fmla="*/ 461 h 1409"/>
                <a:gd name="T34" fmla="*/ 193 w 4103"/>
                <a:gd name="T35" fmla="*/ 415 h 1409"/>
                <a:gd name="T36" fmla="*/ 118 w 4103"/>
                <a:gd name="T37" fmla="*/ 415 h 1409"/>
                <a:gd name="T38" fmla="*/ 142 w 4103"/>
                <a:gd name="T39" fmla="*/ 425 h 1409"/>
                <a:gd name="T40" fmla="*/ 178 w 4103"/>
                <a:gd name="T41" fmla="*/ 425 h 1409"/>
                <a:gd name="T42" fmla="*/ 219 w 4103"/>
                <a:gd name="T43" fmla="*/ 405 h 1409"/>
                <a:gd name="T44" fmla="*/ 275 w 4103"/>
                <a:gd name="T45" fmla="*/ 423 h 1409"/>
                <a:gd name="T46" fmla="*/ 233 w 4103"/>
                <a:gd name="T47" fmla="*/ 468 h 1409"/>
                <a:gd name="T48" fmla="*/ 294 w 4103"/>
                <a:gd name="T49" fmla="*/ 472 h 1409"/>
                <a:gd name="T50" fmla="*/ 327 w 4103"/>
                <a:gd name="T51" fmla="*/ 415 h 1409"/>
                <a:gd name="T52" fmla="*/ 392 w 4103"/>
                <a:gd name="T53" fmla="*/ 469 h 1409"/>
                <a:gd name="T54" fmla="*/ 415 w 4103"/>
                <a:gd name="T55" fmla="*/ 415 h 1409"/>
                <a:gd name="T56" fmla="*/ 444 w 4103"/>
                <a:gd name="T57" fmla="*/ 392 h 1409"/>
                <a:gd name="T58" fmla="*/ 435 w 4103"/>
                <a:gd name="T59" fmla="*/ 435 h 1409"/>
                <a:gd name="T60" fmla="*/ 516 w 4103"/>
                <a:gd name="T61" fmla="*/ 414 h 1409"/>
                <a:gd name="T62" fmla="*/ 536 w 4103"/>
                <a:gd name="T63" fmla="*/ 470 h 1409"/>
                <a:gd name="T64" fmla="*/ 594 w 4103"/>
                <a:gd name="T65" fmla="*/ 446 h 1409"/>
                <a:gd name="T66" fmla="*/ 611 w 4103"/>
                <a:gd name="T67" fmla="*/ 461 h 1409"/>
                <a:gd name="T68" fmla="*/ 685 w 4103"/>
                <a:gd name="T69" fmla="*/ 467 h 1409"/>
                <a:gd name="T70" fmla="*/ 639 w 4103"/>
                <a:gd name="T71" fmla="*/ 441 h 1409"/>
                <a:gd name="T72" fmla="*/ 654 w 4103"/>
                <a:gd name="T73" fmla="*/ 441 h 1409"/>
                <a:gd name="T74" fmla="*/ 732 w 4103"/>
                <a:gd name="T75" fmla="*/ 468 h 1409"/>
                <a:gd name="T76" fmla="*/ 30 w 4103"/>
                <a:gd name="T77" fmla="*/ 424 h 1409"/>
                <a:gd name="T78" fmla="*/ 2 w 4103"/>
                <a:gd name="T79" fmla="*/ 441 h 1409"/>
                <a:gd name="T80" fmla="*/ 813 w 4103"/>
                <a:gd name="T81" fmla="*/ 459 h 1409"/>
                <a:gd name="T82" fmla="*/ 825 w 4103"/>
                <a:gd name="T83" fmla="*/ 433 h 1409"/>
                <a:gd name="T84" fmla="*/ 877 w 4103"/>
                <a:gd name="T85" fmla="*/ 424 h 1409"/>
                <a:gd name="T86" fmla="*/ 982 w 4103"/>
                <a:gd name="T87" fmla="*/ 414 h 1409"/>
                <a:gd name="T88" fmla="*/ 940 w 4103"/>
                <a:gd name="T89" fmla="*/ 468 h 1409"/>
                <a:gd name="T90" fmla="*/ 1028 w 4103"/>
                <a:gd name="T91" fmla="*/ 422 h 1409"/>
                <a:gd name="T92" fmla="*/ 1029 w 4103"/>
                <a:gd name="T93" fmla="*/ 415 h 1409"/>
                <a:gd name="T94" fmla="*/ 1065 w 4103"/>
                <a:gd name="T95" fmla="*/ 468 h 1409"/>
                <a:gd name="T96" fmla="*/ 1099 w 4103"/>
                <a:gd name="T97" fmla="*/ 463 h 1409"/>
                <a:gd name="T98" fmla="*/ 1126 w 4103"/>
                <a:gd name="T99" fmla="*/ 423 h 1409"/>
                <a:gd name="T100" fmla="*/ 1199 w 4103"/>
                <a:gd name="T101" fmla="*/ 468 h 1409"/>
                <a:gd name="T102" fmla="*/ 1217 w 4103"/>
                <a:gd name="T103" fmla="*/ 414 h 1409"/>
                <a:gd name="T104" fmla="*/ 1218 w 4103"/>
                <a:gd name="T105" fmla="*/ 405 h 1409"/>
                <a:gd name="T106" fmla="*/ 1249 w 4103"/>
                <a:gd name="T107" fmla="*/ 415 h 1409"/>
                <a:gd name="T108" fmla="*/ 1268 w 4103"/>
                <a:gd name="T109" fmla="*/ 457 h 1409"/>
                <a:gd name="T110" fmla="*/ 1279 w 4103"/>
                <a:gd name="T111" fmla="*/ 488 h 1409"/>
                <a:gd name="T112" fmla="*/ 1383 w 4103"/>
                <a:gd name="T113" fmla="*/ 397 h 1409"/>
                <a:gd name="T114" fmla="*/ 1412 w 4103"/>
                <a:gd name="T115" fmla="*/ 392 h 1409"/>
                <a:gd name="T116" fmla="*/ 1380 w 4103"/>
                <a:gd name="T117" fmla="*/ 425 h 1409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4103"/>
                <a:gd name="T178" fmla="*/ 0 h 1409"/>
                <a:gd name="T179" fmla="*/ 4103 w 4103"/>
                <a:gd name="T180" fmla="*/ 1409 h 1409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4103" h="1409">
                  <a:moveTo>
                    <a:pt x="2267" y="697"/>
                  </a:moveTo>
                  <a:cubicBezTo>
                    <a:pt x="2149" y="697"/>
                    <a:pt x="2149" y="697"/>
                    <a:pt x="2149" y="697"/>
                  </a:cubicBezTo>
                  <a:cubicBezTo>
                    <a:pt x="2168" y="619"/>
                    <a:pt x="2168" y="619"/>
                    <a:pt x="2168" y="619"/>
                  </a:cubicBezTo>
                  <a:cubicBezTo>
                    <a:pt x="1930" y="619"/>
                    <a:pt x="1930" y="619"/>
                    <a:pt x="1930" y="619"/>
                  </a:cubicBezTo>
                  <a:cubicBezTo>
                    <a:pt x="1911" y="697"/>
                    <a:pt x="1911" y="697"/>
                    <a:pt x="1911" y="697"/>
                  </a:cubicBezTo>
                  <a:cubicBezTo>
                    <a:pt x="1796" y="697"/>
                    <a:pt x="1796" y="697"/>
                    <a:pt x="1796" y="697"/>
                  </a:cubicBezTo>
                  <a:cubicBezTo>
                    <a:pt x="1796" y="681"/>
                    <a:pt x="1796" y="681"/>
                    <a:pt x="1796" y="681"/>
                  </a:cubicBezTo>
                  <a:cubicBezTo>
                    <a:pt x="1798" y="672"/>
                    <a:pt x="1799" y="663"/>
                    <a:pt x="1802" y="653"/>
                  </a:cubicBezTo>
                  <a:cubicBezTo>
                    <a:pt x="1823" y="569"/>
                    <a:pt x="1878" y="485"/>
                    <a:pt x="1974" y="485"/>
                  </a:cubicBezTo>
                  <a:cubicBezTo>
                    <a:pt x="2012" y="485"/>
                    <a:pt x="2050" y="499"/>
                    <a:pt x="2045" y="552"/>
                  </a:cubicBezTo>
                  <a:cubicBezTo>
                    <a:pt x="2186" y="552"/>
                    <a:pt x="2186" y="552"/>
                    <a:pt x="2186" y="552"/>
                  </a:cubicBezTo>
                  <a:cubicBezTo>
                    <a:pt x="2192" y="527"/>
                    <a:pt x="2201" y="486"/>
                    <a:pt x="2174" y="447"/>
                  </a:cubicBezTo>
                  <a:cubicBezTo>
                    <a:pt x="2145" y="406"/>
                    <a:pt x="2084" y="389"/>
                    <a:pt x="2005" y="389"/>
                  </a:cubicBezTo>
                  <a:cubicBezTo>
                    <a:pt x="1949" y="389"/>
                    <a:pt x="1867" y="398"/>
                    <a:pt x="1796" y="444"/>
                  </a:cubicBezTo>
                  <a:cubicBezTo>
                    <a:pt x="1796" y="18"/>
                    <a:pt x="1796" y="18"/>
                    <a:pt x="1796" y="18"/>
                  </a:cubicBezTo>
                  <a:cubicBezTo>
                    <a:pt x="2267" y="18"/>
                    <a:pt x="2267" y="18"/>
                    <a:pt x="2267" y="18"/>
                  </a:cubicBezTo>
                  <a:cubicBezTo>
                    <a:pt x="2267" y="697"/>
                    <a:pt x="2267" y="697"/>
                    <a:pt x="2267" y="697"/>
                  </a:cubicBezTo>
                  <a:cubicBezTo>
                    <a:pt x="2267" y="697"/>
                    <a:pt x="2267" y="697"/>
                    <a:pt x="2267" y="697"/>
                  </a:cubicBezTo>
                  <a:close/>
                  <a:moveTo>
                    <a:pt x="1989" y="812"/>
                  </a:moveTo>
                  <a:cubicBezTo>
                    <a:pt x="1962" y="817"/>
                    <a:pt x="1936" y="820"/>
                    <a:pt x="1910" y="820"/>
                  </a:cubicBezTo>
                  <a:cubicBezTo>
                    <a:pt x="1842" y="820"/>
                    <a:pt x="1795" y="788"/>
                    <a:pt x="1794" y="715"/>
                  </a:cubicBezTo>
                  <a:cubicBezTo>
                    <a:pt x="2014" y="715"/>
                    <a:pt x="2014" y="715"/>
                    <a:pt x="2014" y="715"/>
                  </a:cubicBezTo>
                  <a:cubicBezTo>
                    <a:pt x="1989" y="812"/>
                    <a:pt x="1989" y="812"/>
                    <a:pt x="1989" y="812"/>
                  </a:cubicBezTo>
                  <a:cubicBezTo>
                    <a:pt x="1989" y="812"/>
                    <a:pt x="1989" y="812"/>
                    <a:pt x="1989" y="812"/>
                  </a:cubicBezTo>
                  <a:close/>
                  <a:moveTo>
                    <a:pt x="1718" y="424"/>
                  </a:moveTo>
                  <a:cubicBezTo>
                    <a:pt x="1718" y="521"/>
                    <a:pt x="1718" y="521"/>
                    <a:pt x="1718" y="521"/>
                  </a:cubicBezTo>
                  <a:cubicBezTo>
                    <a:pt x="1685" y="567"/>
                    <a:pt x="1665" y="616"/>
                    <a:pt x="1655" y="656"/>
                  </a:cubicBezTo>
                  <a:cubicBezTo>
                    <a:pt x="1651" y="670"/>
                    <a:pt x="1649" y="684"/>
                    <a:pt x="1648" y="697"/>
                  </a:cubicBezTo>
                  <a:cubicBezTo>
                    <a:pt x="1578" y="697"/>
                    <a:pt x="1578" y="697"/>
                    <a:pt x="1578" y="697"/>
                  </a:cubicBezTo>
                  <a:cubicBezTo>
                    <a:pt x="1637" y="417"/>
                    <a:pt x="1637" y="417"/>
                    <a:pt x="1637" y="417"/>
                  </a:cubicBezTo>
                  <a:cubicBezTo>
                    <a:pt x="1438" y="416"/>
                    <a:pt x="1438" y="416"/>
                    <a:pt x="1438" y="416"/>
                  </a:cubicBezTo>
                  <a:cubicBezTo>
                    <a:pt x="1260" y="697"/>
                    <a:pt x="1260" y="697"/>
                    <a:pt x="1260" y="697"/>
                  </a:cubicBezTo>
                  <a:cubicBezTo>
                    <a:pt x="1247" y="697"/>
                    <a:pt x="1247" y="697"/>
                    <a:pt x="1247" y="697"/>
                  </a:cubicBezTo>
                  <a:cubicBezTo>
                    <a:pt x="1247" y="18"/>
                    <a:pt x="1247" y="18"/>
                    <a:pt x="1247" y="18"/>
                  </a:cubicBezTo>
                  <a:cubicBezTo>
                    <a:pt x="1718" y="18"/>
                    <a:pt x="1718" y="18"/>
                    <a:pt x="1718" y="18"/>
                  </a:cubicBezTo>
                  <a:cubicBezTo>
                    <a:pt x="1718" y="424"/>
                    <a:pt x="1718" y="424"/>
                    <a:pt x="1718" y="424"/>
                  </a:cubicBezTo>
                  <a:cubicBezTo>
                    <a:pt x="1718" y="424"/>
                    <a:pt x="1718" y="424"/>
                    <a:pt x="1718" y="424"/>
                  </a:cubicBezTo>
                  <a:close/>
                  <a:moveTo>
                    <a:pt x="1455" y="697"/>
                  </a:moveTo>
                  <a:cubicBezTo>
                    <a:pt x="1384" y="697"/>
                    <a:pt x="1384" y="697"/>
                    <a:pt x="1384" y="697"/>
                  </a:cubicBezTo>
                  <a:cubicBezTo>
                    <a:pt x="1491" y="529"/>
                    <a:pt x="1491" y="529"/>
                    <a:pt x="1491" y="529"/>
                  </a:cubicBezTo>
                  <a:cubicBezTo>
                    <a:pt x="1455" y="697"/>
                    <a:pt x="1455" y="697"/>
                    <a:pt x="1455" y="697"/>
                  </a:cubicBezTo>
                  <a:cubicBezTo>
                    <a:pt x="1455" y="697"/>
                    <a:pt x="1455" y="697"/>
                    <a:pt x="1455" y="697"/>
                  </a:cubicBezTo>
                  <a:close/>
                  <a:moveTo>
                    <a:pt x="1169" y="416"/>
                  </a:moveTo>
                  <a:cubicBezTo>
                    <a:pt x="1051" y="416"/>
                    <a:pt x="1051" y="416"/>
                    <a:pt x="1051" y="416"/>
                  </a:cubicBezTo>
                  <a:cubicBezTo>
                    <a:pt x="970" y="697"/>
                    <a:pt x="970" y="697"/>
                    <a:pt x="970" y="697"/>
                  </a:cubicBezTo>
                  <a:cubicBezTo>
                    <a:pt x="845" y="697"/>
                    <a:pt x="845" y="697"/>
                    <a:pt x="845" y="697"/>
                  </a:cubicBezTo>
                  <a:cubicBezTo>
                    <a:pt x="909" y="674"/>
                    <a:pt x="948" y="629"/>
                    <a:pt x="960" y="562"/>
                  </a:cubicBezTo>
                  <a:cubicBezTo>
                    <a:pt x="970" y="510"/>
                    <a:pt x="965" y="476"/>
                    <a:pt x="944" y="451"/>
                  </a:cubicBezTo>
                  <a:cubicBezTo>
                    <a:pt x="912" y="413"/>
                    <a:pt x="848" y="416"/>
                    <a:pt x="792" y="416"/>
                  </a:cubicBezTo>
                  <a:cubicBezTo>
                    <a:pt x="782" y="416"/>
                    <a:pt x="698" y="416"/>
                    <a:pt x="698" y="416"/>
                  </a:cubicBezTo>
                  <a:cubicBezTo>
                    <a:pt x="698" y="18"/>
                    <a:pt x="698" y="18"/>
                    <a:pt x="698" y="18"/>
                  </a:cubicBezTo>
                  <a:cubicBezTo>
                    <a:pt x="1169" y="18"/>
                    <a:pt x="1169" y="18"/>
                    <a:pt x="1169" y="18"/>
                  </a:cubicBezTo>
                  <a:cubicBezTo>
                    <a:pt x="1169" y="416"/>
                    <a:pt x="1169" y="416"/>
                    <a:pt x="1169" y="416"/>
                  </a:cubicBezTo>
                  <a:cubicBezTo>
                    <a:pt x="1169" y="416"/>
                    <a:pt x="1169" y="416"/>
                    <a:pt x="1169" y="416"/>
                  </a:cubicBezTo>
                  <a:close/>
                  <a:moveTo>
                    <a:pt x="1094" y="697"/>
                  </a:moveTo>
                  <a:cubicBezTo>
                    <a:pt x="1143" y="521"/>
                    <a:pt x="1143" y="521"/>
                    <a:pt x="1143" y="521"/>
                  </a:cubicBezTo>
                  <a:cubicBezTo>
                    <a:pt x="1145" y="697"/>
                    <a:pt x="1145" y="697"/>
                    <a:pt x="1145" y="697"/>
                  </a:cubicBezTo>
                  <a:cubicBezTo>
                    <a:pt x="1094" y="697"/>
                    <a:pt x="1094" y="697"/>
                    <a:pt x="1094" y="697"/>
                  </a:cubicBezTo>
                  <a:cubicBezTo>
                    <a:pt x="1094" y="697"/>
                    <a:pt x="1094" y="697"/>
                    <a:pt x="1094" y="697"/>
                  </a:cubicBezTo>
                  <a:close/>
                  <a:moveTo>
                    <a:pt x="751" y="630"/>
                  </a:moveTo>
                  <a:cubicBezTo>
                    <a:pt x="751" y="630"/>
                    <a:pt x="751" y="630"/>
                    <a:pt x="751" y="630"/>
                  </a:cubicBezTo>
                  <a:cubicBezTo>
                    <a:pt x="746" y="630"/>
                    <a:pt x="741" y="631"/>
                    <a:pt x="736" y="631"/>
                  </a:cubicBezTo>
                  <a:cubicBezTo>
                    <a:pt x="729" y="631"/>
                    <a:pt x="724" y="631"/>
                    <a:pt x="719" y="631"/>
                  </a:cubicBezTo>
                  <a:cubicBezTo>
                    <a:pt x="689" y="631"/>
                    <a:pt x="689" y="631"/>
                    <a:pt x="689" y="631"/>
                  </a:cubicBezTo>
                  <a:cubicBezTo>
                    <a:pt x="703" y="579"/>
                    <a:pt x="703" y="579"/>
                    <a:pt x="703" y="579"/>
                  </a:cubicBezTo>
                  <a:cubicBezTo>
                    <a:pt x="709" y="554"/>
                    <a:pt x="709" y="554"/>
                    <a:pt x="709" y="554"/>
                  </a:cubicBezTo>
                  <a:cubicBezTo>
                    <a:pt x="725" y="494"/>
                    <a:pt x="725" y="494"/>
                    <a:pt x="725" y="494"/>
                  </a:cubicBezTo>
                  <a:cubicBezTo>
                    <a:pt x="732" y="494"/>
                    <a:pt x="739" y="494"/>
                    <a:pt x="746" y="494"/>
                  </a:cubicBezTo>
                  <a:cubicBezTo>
                    <a:pt x="769" y="494"/>
                    <a:pt x="769" y="494"/>
                    <a:pt x="769" y="494"/>
                  </a:cubicBezTo>
                  <a:cubicBezTo>
                    <a:pt x="809" y="494"/>
                    <a:pt x="834" y="496"/>
                    <a:pt x="843" y="509"/>
                  </a:cubicBezTo>
                  <a:cubicBezTo>
                    <a:pt x="850" y="518"/>
                    <a:pt x="849" y="535"/>
                    <a:pt x="841" y="560"/>
                  </a:cubicBezTo>
                  <a:cubicBezTo>
                    <a:pt x="827" y="603"/>
                    <a:pt x="809" y="626"/>
                    <a:pt x="751" y="630"/>
                  </a:cubicBezTo>
                  <a:moveTo>
                    <a:pt x="620" y="441"/>
                  </a:moveTo>
                  <a:cubicBezTo>
                    <a:pt x="613" y="465"/>
                    <a:pt x="613" y="465"/>
                    <a:pt x="613" y="465"/>
                  </a:cubicBezTo>
                  <a:cubicBezTo>
                    <a:pt x="545" y="689"/>
                    <a:pt x="545" y="689"/>
                    <a:pt x="545" y="689"/>
                  </a:cubicBezTo>
                  <a:cubicBezTo>
                    <a:pt x="542" y="697"/>
                    <a:pt x="542" y="697"/>
                    <a:pt x="542" y="697"/>
                  </a:cubicBezTo>
                  <a:cubicBezTo>
                    <a:pt x="321" y="697"/>
                    <a:pt x="321" y="697"/>
                    <a:pt x="321" y="697"/>
                  </a:cubicBezTo>
                  <a:cubicBezTo>
                    <a:pt x="303" y="661"/>
                    <a:pt x="303" y="661"/>
                    <a:pt x="303" y="661"/>
                  </a:cubicBezTo>
                  <a:cubicBezTo>
                    <a:pt x="542" y="417"/>
                    <a:pt x="542" y="417"/>
                    <a:pt x="542" y="417"/>
                  </a:cubicBezTo>
                  <a:cubicBezTo>
                    <a:pt x="389" y="417"/>
                    <a:pt x="389" y="417"/>
                    <a:pt x="389" y="417"/>
                  </a:cubicBezTo>
                  <a:cubicBezTo>
                    <a:pt x="202" y="618"/>
                    <a:pt x="202" y="618"/>
                    <a:pt x="202" y="618"/>
                  </a:cubicBezTo>
                  <a:cubicBezTo>
                    <a:pt x="262" y="417"/>
                    <a:pt x="262" y="417"/>
                    <a:pt x="262" y="417"/>
                  </a:cubicBezTo>
                  <a:cubicBezTo>
                    <a:pt x="149" y="417"/>
                    <a:pt x="149" y="417"/>
                    <a:pt x="149" y="417"/>
                  </a:cubicBezTo>
                  <a:cubicBezTo>
                    <a:pt x="149" y="18"/>
                    <a:pt x="149" y="18"/>
                    <a:pt x="149" y="18"/>
                  </a:cubicBezTo>
                  <a:cubicBezTo>
                    <a:pt x="620" y="18"/>
                    <a:pt x="620" y="18"/>
                    <a:pt x="620" y="18"/>
                  </a:cubicBezTo>
                  <a:cubicBezTo>
                    <a:pt x="620" y="441"/>
                    <a:pt x="620" y="441"/>
                    <a:pt x="620" y="441"/>
                  </a:cubicBezTo>
                  <a:cubicBezTo>
                    <a:pt x="620" y="441"/>
                    <a:pt x="620" y="441"/>
                    <a:pt x="620" y="441"/>
                  </a:cubicBezTo>
                  <a:close/>
                  <a:moveTo>
                    <a:pt x="178" y="697"/>
                  </a:moveTo>
                  <a:cubicBezTo>
                    <a:pt x="179" y="695"/>
                    <a:pt x="179" y="695"/>
                    <a:pt x="179" y="695"/>
                  </a:cubicBezTo>
                  <a:cubicBezTo>
                    <a:pt x="180" y="697"/>
                    <a:pt x="180" y="697"/>
                    <a:pt x="180" y="697"/>
                  </a:cubicBezTo>
                  <a:cubicBezTo>
                    <a:pt x="178" y="697"/>
                    <a:pt x="178" y="697"/>
                    <a:pt x="178" y="697"/>
                  </a:cubicBezTo>
                  <a:cubicBezTo>
                    <a:pt x="178" y="697"/>
                    <a:pt x="178" y="697"/>
                    <a:pt x="178" y="697"/>
                  </a:cubicBezTo>
                  <a:close/>
                  <a:moveTo>
                    <a:pt x="1778" y="0"/>
                  </a:moveTo>
                  <a:cubicBezTo>
                    <a:pt x="1778" y="457"/>
                    <a:pt x="1778" y="457"/>
                    <a:pt x="1778" y="457"/>
                  </a:cubicBezTo>
                  <a:cubicBezTo>
                    <a:pt x="1763" y="469"/>
                    <a:pt x="1749" y="483"/>
                    <a:pt x="1736" y="498"/>
                  </a:cubicBezTo>
                  <a:cubicBezTo>
                    <a:pt x="1736" y="0"/>
                    <a:pt x="1736" y="0"/>
                    <a:pt x="1736" y="0"/>
                  </a:cubicBezTo>
                  <a:cubicBezTo>
                    <a:pt x="1229" y="0"/>
                    <a:pt x="1229" y="0"/>
                    <a:pt x="1229" y="0"/>
                  </a:cubicBezTo>
                  <a:cubicBezTo>
                    <a:pt x="1229" y="416"/>
                    <a:pt x="1229" y="416"/>
                    <a:pt x="1229" y="416"/>
                  </a:cubicBezTo>
                  <a:cubicBezTo>
                    <a:pt x="1187" y="416"/>
                    <a:pt x="1187" y="416"/>
                    <a:pt x="1187" y="416"/>
                  </a:cubicBezTo>
                  <a:cubicBezTo>
                    <a:pt x="1187" y="0"/>
                    <a:pt x="1187" y="0"/>
                    <a:pt x="1187" y="0"/>
                  </a:cubicBezTo>
                  <a:cubicBezTo>
                    <a:pt x="680" y="0"/>
                    <a:pt x="680" y="0"/>
                    <a:pt x="680" y="0"/>
                  </a:cubicBezTo>
                  <a:cubicBezTo>
                    <a:pt x="680" y="417"/>
                    <a:pt x="680" y="417"/>
                    <a:pt x="680" y="417"/>
                  </a:cubicBezTo>
                  <a:cubicBezTo>
                    <a:pt x="638" y="417"/>
                    <a:pt x="638" y="417"/>
                    <a:pt x="638" y="417"/>
                  </a:cubicBezTo>
                  <a:cubicBezTo>
                    <a:pt x="638" y="0"/>
                    <a:pt x="638" y="0"/>
                    <a:pt x="638" y="0"/>
                  </a:cubicBezTo>
                  <a:cubicBezTo>
                    <a:pt x="131" y="0"/>
                    <a:pt x="131" y="0"/>
                    <a:pt x="131" y="0"/>
                  </a:cubicBezTo>
                  <a:cubicBezTo>
                    <a:pt x="131" y="475"/>
                    <a:pt x="131" y="475"/>
                    <a:pt x="131" y="475"/>
                  </a:cubicBezTo>
                  <a:cubicBezTo>
                    <a:pt x="2" y="906"/>
                    <a:pt x="2" y="906"/>
                    <a:pt x="2" y="906"/>
                  </a:cubicBezTo>
                  <a:cubicBezTo>
                    <a:pt x="115" y="906"/>
                    <a:pt x="115" y="906"/>
                    <a:pt x="115" y="906"/>
                  </a:cubicBezTo>
                  <a:cubicBezTo>
                    <a:pt x="173" y="715"/>
                    <a:pt x="173" y="715"/>
                    <a:pt x="173" y="715"/>
                  </a:cubicBezTo>
                  <a:cubicBezTo>
                    <a:pt x="189" y="715"/>
                    <a:pt x="189" y="715"/>
                    <a:pt x="189" y="715"/>
                  </a:cubicBezTo>
                  <a:cubicBezTo>
                    <a:pt x="283" y="906"/>
                    <a:pt x="283" y="906"/>
                    <a:pt x="283" y="906"/>
                  </a:cubicBezTo>
                  <a:cubicBezTo>
                    <a:pt x="421" y="906"/>
                    <a:pt x="421" y="906"/>
                    <a:pt x="421" y="906"/>
                  </a:cubicBezTo>
                  <a:cubicBezTo>
                    <a:pt x="329" y="715"/>
                    <a:pt x="329" y="715"/>
                    <a:pt x="329" y="715"/>
                  </a:cubicBezTo>
                  <a:cubicBezTo>
                    <a:pt x="537" y="715"/>
                    <a:pt x="537" y="715"/>
                    <a:pt x="537" y="715"/>
                  </a:cubicBezTo>
                  <a:cubicBezTo>
                    <a:pt x="479" y="906"/>
                    <a:pt x="479" y="906"/>
                    <a:pt x="479" y="906"/>
                  </a:cubicBezTo>
                  <a:cubicBezTo>
                    <a:pt x="604" y="906"/>
                    <a:pt x="604" y="906"/>
                    <a:pt x="604" y="906"/>
                  </a:cubicBezTo>
                  <a:cubicBezTo>
                    <a:pt x="661" y="715"/>
                    <a:pt x="661" y="715"/>
                    <a:pt x="661" y="715"/>
                  </a:cubicBezTo>
                  <a:cubicBezTo>
                    <a:pt x="688" y="715"/>
                    <a:pt x="688" y="715"/>
                    <a:pt x="688" y="715"/>
                  </a:cubicBezTo>
                  <a:cubicBezTo>
                    <a:pt x="688" y="715"/>
                    <a:pt x="688" y="715"/>
                    <a:pt x="688" y="715"/>
                  </a:cubicBezTo>
                  <a:cubicBezTo>
                    <a:pt x="727" y="715"/>
                    <a:pt x="727" y="715"/>
                    <a:pt x="727" y="715"/>
                  </a:cubicBezTo>
                  <a:cubicBezTo>
                    <a:pt x="730" y="715"/>
                    <a:pt x="730" y="715"/>
                    <a:pt x="730" y="715"/>
                  </a:cubicBezTo>
                  <a:cubicBezTo>
                    <a:pt x="965" y="715"/>
                    <a:pt x="965" y="715"/>
                    <a:pt x="965" y="715"/>
                  </a:cubicBezTo>
                  <a:cubicBezTo>
                    <a:pt x="910" y="905"/>
                    <a:pt x="910" y="905"/>
                    <a:pt x="910" y="905"/>
                  </a:cubicBezTo>
                  <a:cubicBezTo>
                    <a:pt x="1035" y="905"/>
                    <a:pt x="1035" y="905"/>
                    <a:pt x="1035" y="905"/>
                  </a:cubicBezTo>
                  <a:cubicBezTo>
                    <a:pt x="1088" y="715"/>
                    <a:pt x="1088" y="715"/>
                    <a:pt x="1088" y="715"/>
                  </a:cubicBezTo>
                  <a:cubicBezTo>
                    <a:pt x="1145" y="715"/>
                    <a:pt x="1145" y="715"/>
                    <a:pt x="1145" y="715"/>
                  </a:cubicBezTo>
                  <a:cubicBezTo>
                    <a:pt x="1146" y="905"/>
                    <a:pt x="1146" y="905"/>
                    <a:pt x="1146" y="905"/>
                  </a:cubicBezTo>
                  <a:cubicBezTo>
                    <a:pt x="1252" y="905"/>
                    <a:pt x="1252" y="905"/>
                    <a:pt x="1252" y="905"/>
                  </a:cubicBezTo>
                  <a:cubicBezTo>
                    <a:pt x="1372" y="715"/>
                    <a:pt x="1372" y="715"/>
                    <a:pt x="1372" y="715"/>
                  </a:cubicBezTo>
                  <a:cubicBezTo>
                    <a:pt x="1451" y="715"/>
                    <a:pt x="1451" y="715"/>
                    <a:pt x="1451" y="715"/>
                  </a:cubicBezTo>
                  <a:cubicBezTo>
                    <a:pt x="1410" y="905"/>
                    <a:pt x="1410" y="905"/>
                    <a:pt x="1410" y="905"/>
                  </a:cubicBezTo>
                  <a:cubicBezTo>
                    <a:pt x="1534" y="905"/>
                    <a:pt x="1534" y="905"/>
                    <a:pt x="1534" y="905"/>
                  </a:cubicBezTo>
                  <a:cubicBezTo>
                    <a:pt x="1574" y="715"/>
                    <a:pt x="1574" y="715"/>
                    <a:pt x="1574" y="715"/>
                  </a:cubicBezTo>
                  <a:cubicBezTo>
                    <a:pt x="1645" y="715"/>
                    <a:pt x="1645" y="715"/>
                    <a:pt x="1645" y="715"/>
                  </a:cubicBezTo>
                  <a:cubicBezTo>
                    <a:pt x="1643" y="774"/>
                    <a:pt x="1658" y="827"/>
                    <a:pt x="1697" y="863"/>
                  </a:cubicBezTo>
                  <a:cubicBezTo>
                    <a:pt x="1745" y="907"/>
                    <a:pt x="1818" y="916"/>
                    <a:pt x="1872" y="916"/>
                  </a:cubicBezTo>
                  <a:cubicBezTo>
                    <a:pt x="1947" y="916"/>
                    <a:pt x="2024" y="905"/>
                    <a:pt x="2102" y="888"/>
                  </a:cubicBezTo>
                  <a:cubicBezTo>
                    <a:pt x="2145" y="715"/>
                    <a:pt x="2145" y="715"/>
                    <a:pt x="2145" y="715"/>
                  </a:cubicBezTo>
                  <a:cubicBezTo>
                    <a:pt x="2285" y="715"/>
                    <a:pt x="2285" y="715"/>
                    <a:pt x="2285" y="715"/>
                  </a:cubicBezTo>
                  <a:cubicBezTo>
                    <a:pt x="2285" y="0"/>
                    <a:pt x="2285" y="0"/>
                    <a:pt x="2285" y="0"/>
                  </a:cubicBezTo>
                  <a:cubicBezTo>
                    <a:pt x="1778" y="0"/>
                    <a:pt x="1778" y="0"/>
                    <a:pt x="1778" y="0"/>
                  </a:cubicBezTo>
                  <a:cubicBezTo>
                    <a:pt x="1778" y="0"/>
                    <a:pt x="1778" y="0"/>
                    <a:pt x="1778" y="0"/>
                  </a:cubicBezTo>
                  <a:close/>
                  <a:moveTo>
                    <a:pt x="222" y="1195"/>
                  </a:moveTo>
                  <a:cubicBezTo>
                    <a:pt x="203" y="1286"/>
                    <a:pt x="203" y="1286"/>
                    <a:pt x="203" y="1286"/>
                  </a:cubicBezTo>
                  <a:cubicBezTo>
                    <a:pt x="200" y="1299"/>
                    <a:pt x="196" y="1320"/>
                    <a:pt x="220" y="1320"/>
                  </a:cubicBezTo>
                  <a:cubicBezTo>
                    <a:pt x="249" y="1320"/>
                    <a:pt x="253" y="1298"/>
                    <a:pt x="259" y="1272"/>
                  </a:cubicBezTo>
                  <a:cubicBezTo>
                    <a:pt x="275" y="1195"/>
                    <a:pt x="275" y="1195"/>
                    <a:pt x="275" y="1195"/>
                  </a:cubicBezTo>
                  <a:cubicBezTo>
                    <a:pt x="321" y="1195"/>
                    <a:pt x="321" y="1195"/>
                    <a:pt x="321" y="1195"/>
                  </a:cubicBezTo>
                  <a:cubicBezTo>
                    <a:pt x="300" y="1296"/>
                    <a:pt x="300" y="1296"/>
                    <a:pt x="300" y="1296"/>
                  </a:cubicBezTo>
                  <a:cubicBezTo>
                    <a:pt x="294" y="1329"/>
                    <a:pt x="293" y="1333"/>
                    <a:pt x="292" y="1337"/>
                  </a:cubicBezTo>
                  <a:cubicBezTo>
                    <a:pt x="292" y="1341"/>
                    <a:pt x="291" y="1344"/>
                    <a:pt x="291" y="1348"/>
                  </a:cubicBezTo>
                  <a:cubicBezTo>
                    <a:pt x="247" y="1348"/>
                    <a:pt x="247" y="1348"/>
                    <a:pt x="247" y="1348"/>
                  </a:cubicBezTo>
                  <a:cubicBezTo>
                    <a:pt x="250" y="1328"/>
                    <a:pt x="250" y="1328"/>
                    <a:pt x="250" y="1328"/>
                  </a:cubicBezTo>
                  <a:cubicBezTo>
                    <a:pt x="244" y="1334"/>
                    <a:pt x="229" y="1352"/>
                    <a:pt x="200" y="1352"/>
                  </a:cubicBezTo>
                  <a:cubicBezTo>
                    <a:pt x="179" y="1352"/>
                    <a:pt x="164" y="1343"/>
                    <a:pt x="158" y="1331"/>
                  </a:cubicBezTo>
                  <a:cubicBezTo>
                    <a:pt x="151" y="1319"/>
                    <a:pt x="155" y="1297"/>
                    <a:pt x="157" y="1290"/>
                  </a:cubicBezTo>
                  <a:cubicBezTo>
                    <a:pt x="177" y="1195"/>
                    <a:pt x="177" y="1195"/>
                    <a:pt x="177" y="1195"/>
                  </a:cubicBezTo>
                  <a:cubicBezTo>
                    <a:pt x="222" y="1195"/>
                    <a:pt x="222" y="1195"/>
                    <a:pt x="222" y="1195"/>
                  </a:cubicBezTo>
                  <a:cubicBezTo>
                    <a:pt x="222" y="1195"/>
                    <a:pt x="222" y="1195"/>
                    <a:pt x="222" y="1195"/>
                  </a:cubicBezTo>
                  <a:close/>
                  <a:moveTo>
                    <a:pt x="514" y="1225"/>
                  </a:moveTo>
                  <a:cubicBezTo>
                    <a:pt x="550" y="1225"/>
                    <a:pt x="550" y="1225"/>
                    <a:pt x="550" y="1225"/>
                  </a:cubicBezTo>
                  <a:cubicBezTo>
                    <a:pt x="556" y="1196"/>
                    <a:pt x="556" y="1196"/>
                    <a:pt x="556" y="1196"/>
                  </a:cubicBezTo>
                  <a:cubicBezTo>
                    <a:pt x="520" y="1196"/>
                    <a:pt x="520" y="1196"/>
                    <a:pt x="520" y="1196"/>
                  </a:cubicBezTo>
                  <a:cubicBezTo>
                    <a:pt x="530" y="1149"/>
                    <a:pt x="530" y="1149"/>
                    <a:pt x="530" y="1149"/>
                  </a:cubicBezTo>
                  <a:cubicBezTo>
                    <a:pt x="482" y="1166"/>
                    <a:pt x="482" y="1166"/>
                    <a:pt x="482" y="1166"/>
                  </a:cubicBezTo>
                  <a:cubicBezTo>
                    <a:pt x="475" y="1196"/>
                    <a:pt x="475" y="1196"/>
                    <a:pt x="475" y="1196"/>
                  </a:cubicBezTo>
                  <a:cubicBezTo>
                    <a:pt x="414" y="1196"/>
                    <a:pt x="414" y="1196"/>
                    <a:pt x="414" y="1196"/>
                  </a:cubicBezTo>
                  <a:cubicBezTo>
                    <a:pt x="424" y="1149"/>
                    <a:pt x="424" y="1149"/>
                    <a:pt x="424" y="1149"/>
                  </a:cubicBezTo>
                  <a:cubicBezTo>
                    <a:pt x="376" y="1166"/>
                    <a:pt x="376" y="1166"/>
                    <a:pt x="376" y="1166"/>
                  </a:cubicBezTo>
                  <a:cubicBezTo>
                    <a:pt x="369" y="1196"/>
                    <a:pt x="369" y="1196"/>
                    <a:pt x="369" y="1196"/>
                  </a:cubicBezTo>
                  <a:cubicBezTo>
                    <a:pt x="340" y="1196"/>
                    <a:pt x="340" y="1196"/>
                    <a:pt x="340" y="1196"/>
                  </a:cubicBezTo>
                  <a:cubicBezTo>
                    <a:pt x="333" y="1225"/>
                    <a:pt x="333" y="1225"/>
                    <a:pt x="333" y="1225"/>
                  </a:cubicBezTo>
                  <a:cubicBezTo>
                    <a:pt x="363" y="1225"/>
                    <a:pt x="363" y="1225"/>
                    <a:pt x="363" y="1225"/>
                  </a:cubicBezTo>
                  <a:cubicBezTo>
                    <a:pt x="345" y="1310"/>
                    <a:pt x="345" y="1310"/>
                    <a:pt x="345" y="1310"/>
                  </a:cubicBezTo>
                  <a:cubicBezTo>
                    <a:pt x="342" y="1322"/>
                    <a:pt x="336" y="1351"/>
                    <a:pt x="382" y="1351"/>
                  </a:cubicBezTo>
                  <a:cubicBezTo>
                    <a:pt x="389" y="1351"/>
                    <a:pt x="402" y="1350"/>
                    <a:pt x="417" y="1346"/>
                  </a:cubicBezTo>
                  <a:cubicBezTo>
                    <a:pt x="424" y="1317"/>
                    <a:pt x="424" y="1317"/>
                    <a:pt x="424" y="1317"/>
                  </a:cubicBezTo>
                  <a:cubicBezTo>
                    <a:pt x="418" y="1317"/>
                    <a:pt x="415" y="1317"/>
                    <a:pt x="408" y="1317"/>
                  </a:cubicBezTo>
                  <a:cubicBezTo>
                    <a:pt x="388" y="1317"/>
                    <a:pt x="391" y="1309"/>
                    <a:pt x="393" y="1295"/>
                  </a:cubicBezTo>
                  <a:cubicBezTo>
                    <a:pt x="408" y="1225"/>
                    <a:pt x="408" y="1225"/>
                    <a:pt x="408" y="1225"/>
                  </a:cubicBezTo>
                  <a:cubicBezTo>
                    <a:pt x="469" y="1225"/>
                    <a:pt x="469" y="1225"/>
                    <a:pt x="469" y="1225"/>
                  </a:cubicBezTo>
                  <a:cubicBezTo>
                    <a:pt x="451" y="1310"/>
                    <a:pt x="451" y="1310"/>
                    <a:pt x="451" y="1310"/>
                  </a:cubicBezTo>
                  <a:cubicBezTo>
                    <a:pt x="448" y="1322"/>
                    <a:pt x="442" y="1351"/>
                    <a:pt x="488" y="1351"/>
                  </a:cubicBezTo>
                  <a:cubicBezTo>
                    <a:pt x="495" y="1351"/>
                    <a:pt x="508" y="1350"/>
                    <a:pt x="523" y="1346"/>
                  </a:cubicBezTo>
                  <a:cubicBezTo>
                    <a:pt x="530" y="1317"/>
                    <a:pt x="530" y="1317"/>
                    <a:pt x="530" y="1317"/>
                  </a:cubicBezTo>
                  <a:cubicBezTo>
                    <a:pt x="524" y="1317"/>
                    <a:pt x="521" y="1317"/>
                    <a:pt x="514" y="1317"/>
                  </a:cubicBezTo>
                  <a:cubicBezTo>
                    <a:pt x="494" y="1317"/>
                    <a:pt x="496" y="1309"/>
                    <a:pt x="499" y="1295"/>
                  </a:cubicBezTo>
                  <a:cubicBezTo>
                    <a:pt x="514" y="1225"/>
                    <a:pt x="514" y="1225"/>
                    <a:pt x="514" y="1225"/>
                  </a:cubicBezTo>
                  <a:cubicBezTo>
                    <a:pt x="514" y="1225"/>
                    <a:pt x="514" y="1225"/>
                    <a:pt x="514" y="1225"/>
                  </a:cubicBezTo>
                  <a:close/>
                  <a:moveTo>
                    <a:pt x="579" y="1194"/>
                  </a:moveTo>
                  <a:cubicBezTo>
                    <a:pt x="624" y="1194"/>
                    <a:pt x="624" y="1194"/>
                    <a:pt x="624" y="1194"/>
                  </a:cubicBezTo>
                  <a:cubicBezTo>
                    <a:pt x="591" y="1348"/>
                    <a:pt x="591" y="1348"/>
                    <a:pt x="591" y="1348"/>
                  </a:cubicBezTo>
                  <a:cubicBezTo>
                    <a:pt x="546" y="1348"/>
                    <a:pt x="546" y="1348"/>
                    <a:pt x="546" y="1348"/>
                  </a:cubicBezTo>
                  <a:cubicBezTo>
                    <a:pt x="579" y="1194"/>
                    <a:pt x="579" y="1194"/>
                    <a:pt x="579" y="1194"/>
                  </a:cubicBezTo>
                  <a:cubicBezTo>
                    <a:pt x="579" y="1194"/>
                    <a:pt x="579" y="1194"/>
                    <a:pt x="579" y="1194"/>
                  </a:cubicBezTo>
                  <a:close/>
                  <a:moveTo>
                    <a:pt x="591" y="1129"/>
                  </a:moveTo>
                  <a:cubicBezTo>
                    <a:pt x="640" y="1129"/>
                    <a:pt x="640" y="1129"/>
                    <a:pt x="640" y="1129"/>
                  </a:cubicBezTo>
                  <a:cubicBezTo>
                    <a:pt x="631" y="1168"/>
                    <a:pt x="631" y="1168"/>
                    <a:pt x="631" y="1168"/>
                  </a:cubicBezTo>
                  <a:cubicBezTo>
                    <a:pt x="583" y="1168"/>
                    <a:pt x="583" y="1168"/>
                    <a:pt x="583" y="1168"/>
                  </a:cubicBezTo>
                  <a:cubicBezTo>
                    <a:pt x="591" y="1129"/>
                    <a:pt x="591" y="1129"/>
                    <a:pt x="591" y="1129"/>
                  </a:cubicBezTo>
                  <a:cubicBezTo>
                    <a:pt x="591" y="1129"/>
                    <a:pt x="591" y="1129"/>
                    <a:pt x="591" y="1129"/>
                  </a:cubicBezTo>
                  <a:close/>
                  <a:moveTo>
                    <a:pt x="653" y="1222"/>
                  </a:moveTo>
                  <a:cubicBezTo>
                    <a:pt x="654" y="1221"/>
                    <a:pt x="657" y="1205"/>
                    <a:pt x="659" y="1194"/>
                  </a:cubicBezTo>
                  <a:cubicBezTo>
                    <a:pt x="702" y="1194"/>
                    <a:pt x="702" y="1194"/>
                    <a:pt x="702" y="1194"/>
                  </a:cubicBezTo>
                  <a:cubicBezTo>
                    <a:pt x="698" y="1217"/>
                    <a:pt x="698" y="1217"/>
                    <a:pt x="698" y="1217"/>
                  </a:cubicBezTo>
                  <a:cubicBezTo>
                    <a:pt x="704" y="1210"/>
                    <a:pt x="720" y="1191"/>
                    <a:pt x="753" y="1191"/>
                  </a:cubicBezTo>
                  <a:cubicBezTo>
                    <a:pt x="784" y="1191"/>
                    <a:pt x="793" y="1209"/>
                    <a:pt x="794" y="1220"/>
                  </a:cubicBezTo>
                  <a:cubicBezTo>
                    <a:pt x="796" y="1229"/>
                    <a:pt x="795" y="1236"/>
                    <a:pt x="789" y="1265"/>
                  </a:cubicBezTo>
                  <a:cubicBezTo>
                    <a:pt x="771" y="1348"/>
                    <a:pt x="771" y="1348"/>
                    <a:pt x="771" y="1348"/>
                  </a:cubicBezTo>
                  <a:cubicBezTo>
                    <a:pt x="725" y="1348"/>
                    <a:pt x="725" y="1348"/>
                    <a:pt x="725" y="1348"/>
                  </a:cubicBezTo>
                  <a:cubicBezTo>
                    <a:pt x="746" y="1253"/>
                    <a:pt x="746" y="1253"/>
                    <a:pt x="746" y="1253"/>
                  </a:cubicBezTo>
                  <a:cubicBezTo>
                    <a:pt x="747" y="1246"/>
                    <a:pt x="748" y="1241"/>
                    <a:pt x="746" y="1236"/>
                  </a:cubicBezTo>
                  <a:cubicBezTo>
                    <a:pt x="745" y="1230"/>
                    <a:pt x="739" y="1223"/>
                    <a:pt x="728" y="1223"/>
                  </a:cubicBezTo>
                  <a:cubicBezTo>
                    <a:pt x="718" y="1223"/>
                    <a:pt x="708" y="1227"/>
                    <a:pt x="702" y="1235"/>
                  </a:cubicBezTo>
                  <a:cubicBezTo>
                    <a:pt x="698" y="1239"/>
                    <a:pt x="694" y="1246"/>
                    <a:pt x="691" y="1258"/>
                  </a:cubicBezTo>
                  <a:cubicBezTo>
                    <a:pt x="672" y="1348"/>
                    <a:pt x="672" y="1348"/>
                    <a:pt x="672" y="1348"/>
                  </a:cubicBezTo>
                  <a:cubicBezTo>
                    <a:pt x="627" y="1348"/>
                    <a:pt x="627" y="1348"/>
                    <a:pt x="627" y="1348"/>
                  </a:cubicBezTo>
                  <a:cubicBezTo>
                    <a:pt x="653" y="1222"/>
                    <a:pt x="653" y="1222"/>
                    <a:pt x="653" y="1222"/>
                  </a:cubicBezTo>
                  <a:cubicBezTo>
                    <a:pt x="653" y="1222"/>
                    <a:pt x="653" y="1222"/>
                    <a:pt x="653" y="1222"/>
                  </a:cubicBezTo>
                  <a:close/>
                  <a:moveTo>
                    <a:pt x="985" y="1196"/>
                  </a:moveTo>
                  <a:cubicBezTo>
                    <a:pt x="981" y="1207"/>
                    <a:pt x="978" y="1218"/>
                    <a:pt x="975" y="1233"/>
                  </a:cubicBezTo>
                  <a:cubicBezTo>
                    <a:pt x="951" y="1346"/>
                    <a:pt x="951" y="1346"/>
                    <a:pt x="951" y="1346"/>
                  </a:cubicBezTo>
                  <a:cubicBezTo>
                    <a:pt x="939" y="1403"/>
                    <a:pt x="891" y="1409"/>
                    <a:pt x="861" y="1409"/>
                  </a:cubicBezTo>
                  <a:cubicBezTo>
                    <a:pt x="839" y="1409"/>
                    <a:pt x="797" y="1406"/>
                    <a:pt x="804" y="1359"/>
                  </a:cubicBezTo>
                  <a:cubicBezTo>
                    <a:pt x="847" y="1359"/>
                    <a:pt x="847" y="1359"/>
                    <a:pt x="847" y="1359"/>
                  </a:cubicBezTo>
                  <a:cubicBezTo>
                    <a:pt x="847" y="1362"/>
                    <a:pt x="847" y="1367"/>
                    <a:pt x="850" y="1372"/>
                  </a:cubicBezTo>
                  <a:cubicBezTo>
                    <a:pt x="852" y="1376"/>
                    <a:pt x="858" y="1380"/>
                    <a:pt x="869" y="1380"/>
                  </a:cubicBezTo>
                  <a:cubicBezTo>
                    <a:pt x="883" y="1380"/>
                    <a:pt x="896" y="1374"/>
                    <a:pt x="902" y="1360"/>
                  </a:cubicBezTo>
                  <a:cubicBezTo>
                    <a:pt x="905" y="1353"/>
                    <a:pt x="906" y="1347"/>
                    <a:pt x="912" y="1324"/>
                  </a:cubicBezTo>
                  <a:cubicBezTo>
                    <a:pt x="893" y="1343"/>
                    <a:pt x="877" y="1345"/>
                    <a:pt x="866" y="1345"/>
                  </a:cubicBezTo>
                  <a:cubicBezTo>
                    <a:pt x="822" y="1345"/>
                    <a:pt x="809" y="1307"/>
                    <a:pt x="817" y="1270"/>
                  </a:cubicBezTo>
                  <a:cubicBezTo>
                    <a:pt x="825" y="1231"/>
                    <a:pt x="855" y="1194"/>
                    <a:pt x="899" y="1194"/>
                  </a:cubicBezTo>
                  <a:cubicBezTo>
                    <a:pt x="927" y="1194"/>
                    <a:pt x="934" y="1209"/>
                    <a:pt x="937" y="1216"/>
                  </a:cubicBezTo>
                  <a:cubicBezTo>
                    <a:pt x="943" y="1196"/>
                    <a:pt x="943" y="1196"/>
                    <a:pt x="943" y="1196"/>
                  </a:cubicBezTo>
                  <a:cubicBezTo>
                    <a:pt x="985" y="1196"/>
                    <a:pt x="985" y="1196"/>
                    <a:pt x="985" y="1196"/>
                  </a:cubicBezTo>
                  <a:cubicBezTo>
                    <a:pt x="985" y="1196"/>
                    <a:pt x="985" y="1196"/>
                    <a:pt x="985" y="1196"/>
                  </a:cubicBezTo>
                  <a:close/>
                  <a:moveTo>
                    <a:pt x="883" y="1315"/>
                  </a:moveTo>
                  <a:cubicBezTo>
                    <a:pt x="914" y="1315"/>
                    <a:pt x="922" y="1277"/>
                    <a:pt x="924" y="1271"/>
                  </a:cubicBezTo>
                  <a:cubicBezTo>
                    <a:pt x="927" y="1253"/>
                    <a:pt x="930" y="1224"/>
                    <a:pt x="903" y="1224"/>
                  </a:cubicBezTo>
                  <a:cubicBezTo>
                    <a:pt x="886" y="1224"/>
                    <a:pt x="869" y="1237"/>
                    <a:pt x="862" y="1270"/>
                  </a:cubicBezTo>
                  <a:cubicBezTo>
                    <a:pt x="861" y="1277"/>
                    <a:pt x="853" y="1315"/>
                    <a:pt x="883" y="1315"/>
                  </a:cubicBezTo>
                  <a:moveTo>
                    <a:pt x="1164" y="1346"/>
                  </a:moveTo>
                  <a:cubicBezTo>
                    <a:pt x="1149" y="1350"/>
                    <a:pt x="1136" y="1351"/>
                    <a:pt x="1129" y="1351"/>
                  </a:cubicBezTo>
                  <a:cubicBezTo>
                    <a:pt x="1083" y="1351"/>
                    <a:pt x="1089" y="1322"/>
                    <a:pt x="1092" y="1310"/>
                  </a:cubicBezTo>
                  <a:cubicBezTo>
                    <a:pt x="1110" y="1225"/>
                    <a:pt x="1110" y="1225"/>
                    <a:pt x="1110" y="1225"/>
                  </a:cubicBezTo>
                  <a:cubicBezTo>
                    <a:pt x="1080" y="1225"/>
                    <a:pt x="1080" y="1225"/>
                    <a:pt x="1080" y="1225"/>
                  </a:cubicBezTo>
                  <a:cubicBezTo>
                    <a:pt x="1087" y="1196"/>
                    <a:pt x="1087" y="1196"/>
                    <a:pt x="1087" y="1196"/>
                  </a:cubicBezTo>
                  <a:cubicBezTo>
                    <a:pt x="1116" y="1196"/>
                    <a:pt x="1116" y="1196"/>
                    <a:pt x="1116" y="1196"/>
                  </a:cubicBezTo>
                  <a:cubicBezTo>
                    <a:pt x="1123" y="1166"/>
                    <a:pt x="1123" y="1166"/>
                    <a:pt x="1123" y="1166"/>
                  </a:cubicBezTo>
                  <a:cubicBezTo>
                    <a:pt x="1171" y="1149"/>
                    <a:pt x="1171" y="1149"/>
                    <a:pt x="1171" y="1149"/>
                  </a:cubicBezTo>
                  <a:cubicBezTo>
                    <a:pt x="1161" y="1196"/>
                    <a:pt x="1161" y="1196"/>
                    <a:pt x="1161" y="1196"/>
                  </a:cubicBezTo>
                  <a:cubicBezTo>
                    <a:pt x="1198" y="1196"/>
                    <a:pt x="1198" y="1196"/>
                    <a:pt x="1198" y="1196"/>
                  </a:cubicBezTo>
                  <a:cubicBezTo>
                    <a:pt x="1191" y="1225"/>
                    <a:pt x="1191" y="1225"/>
                    <a:pt x="1191" y="1225"/>
                  </a:cubicBezTo>
                  <a:cubicBezTo>
                    <a:pt x="1155" y="1225"/>
                    <a:pt x="1155" y="1225"/>
                    <a:pt x="1155" y="1225"/>
                  </a:cubicBezTo>
                  <a:cubicBezTo>
                    <a:pt x="1140" y="1295"/>
                    <a:pt x="1140" y="1295"/>
                    <a:pt x="1140" y="1295"/>
                  </a:cubicBezTo>
                  <a:cubicBezTo>
                    <a:pt x="1137" y="1309"/>
                    <a:pt x="1135" y="1317"/>
                    <a:pt x="1155" y="1317"/>
                  </a:cubicBezTo>
                  <a:cubicBezTo>
                    <a:pt x="1162" y="1317"/>
                    <a:pt x="1165" y="1317"/>
                    <a:pt x="1171" y="1317"/>
                  </a:cubicBezTo>
                  <a:cubicBezTo>
                    <a:pt x="1164" y="1346"/>
                    <a:pt x="1164" y="1346"/>
                    <a:pt x="1164" y="1346"/>
                  </a:cubicBezTo>
                  <a:cubicBezTo>
                    <a:pt x="1164" y="1346"/>
                    <a:pt x="1164" y="1346"/>
                    <a:pt x="1164" y="1346"/>
                  </a:cubicBezTo>
                  <a:close/>
                  <a:moveTo>
                    <a:pt x="1235" y="1129"/>
                  </a:moveTo>
                  <a:cubicBezTo>
                    <a:pt x="1280" y="1129"/>
                    <a:pt x="1280" y="1129"/>
                    <a:pt x="1280" y="1129"/>
                  </a:cubicBezTo>
                  <a:cubicBezTo>
                    <a:pt x="1261" y="1216"/>
                    <a:pt x="1261" y="1216"/>
                    <a:pt x="1261" y="1216"/>
                  </a:cubicBezTo>
                  <a:cubicBezTo>
                    <a:pt x="1268" y="1208"/>
                    <a:pt x="1283" y="1193"/>
                    <a:pt x="1311" y="1193"/>
                  </a:cubicBezTo>
                  <a:cubicBezTo>
                    <a:pt x="1334" y="1193"/>
                    <a:pt x="1346" y="1204"/>
                    <a:pt x="1351" y="1214"/>
                  </a:cubicBezTo>
                  <a:cubicBezTo>
                    <a:pt x="1355" y="1221"/>
                    <a:pt x="1356" y="1235"/>
                    <a:pt x="1352" y="1255"/>
                  </a:cubicBezTo>
                  <a:cubicBezTo>
                    <a:pt x="1332" y="1348"/>
                    <a:pt x="1332" y="1348"/>
                    <a:pt x="1332" y="1348"/>
                  </a:cubicBezTo>
                  <a:cubicBezTo>
                    <a:pt x="1288" y="1348"/>
                    <a:pt x="1288" y="1348"/>
                    <a:pt x="1288" y="1348"/>
                  </a:cubicBezTo>
                  <a:cubicBezTo>
                    <a:pt x="1307" y="1256"/>
                    <a:pt x="1307" y="1256"/>
                    <a:pt x="1307" y="1256"/>
                  </a:cubicBezTo>
                  <a:cubicBezTo>
                    <a:pt x="1309" y="1248"/>
                    <a:pt x="1314" y="1223"/>
                    <a:pt x="1289" y="1223"/>
                  </a:cubicBezTo>
                  <a:cubicBezTo>
                    <a:pt x="1276" y="1223"/>
                    <a:pt x="1259" y="1230"/>
                    <a:pt x="1253" y="1254"/>
                  </a:cubicBezTo>
                  <a:cubicBezTo>
                    <a:pt x="1234" y="1348"/>
                    <a:pt x="1234" y="1348"/>
                    <a:pt x="1234" y="1348"/>
                  </a:cubicBezTo>
                  <a:cubicBezTo>
                    <a:pt x="1189" y="1348"/>
                    <a:pt x="1189" y="1348"/>
                    <a:pt x="1189" y="1348"/>
                  </a:cubicBezTo>
                  <a:cubicBezTo>
                    <a:pt x="1235" y="1129"/>
                    <a:pt x="1235" y="1129"/>
                    <a:pt x="1235" y="1129"/>
                  </a:cubicBezTo>
                  <a:cubicBezTo>
                    <a:pt x="1235" y="1129"/>
                    <a:pt x="1235" y="1129"/>
                    <a:pt x="1235" y="1129"/>
                  </a:cubicBezTo>
                  <a:close/>
                  <a:moveTo>
                    <a:pt x="1387" y="1232"/>
                  </a:moveTo>
                  <a:cubicBezTo>
                    <a:pt x="1389" y="1225"/>
                    <a:pt x="1392" y="1203"/>
                    <a:pt x="1393" y="1194"/>
                  </a:cubicBezTo>
                  <a:cubicBezTo>
                    <a:pt x="1435" y="1194"/>
                    <a:pt x="1435" y="1194"/>
                    <a:pt x="1435" y="1194"/>
                  </a:cubicBezTo>
                  <a:cubicBezTo>
                    <a:pt x="1430" y="1223"/>
                    <a:pt x="1430" y="1223"/>
                    <a:pt x="1430" y="1223"/>
                  </a:cubicBezTo>
                  <a:cubicBezTo>
                    <a:pt x="1438" y="1211"/>
                    <a:pt x="1452" y="1192"/>
                    <a:pt x="1489" y="1194"/>
                  </a:cubicBezTo>
                  <a:cubicBezTo>
                    <a:pt x="1480" y="1234"/>
                    <a:pt x="1480" y="1234"/>
                    <a:pt x="1480" y="1234"/>
                  </a:cubicBezTo>
                  <a:cubicBezTo>
                    <a:pt x="1435" y="1230"/>
                    <a:pt x="1428" y="1253"/>
                    <a:pt x="1424" y="1273"/>
                  </a:cubicBezTo>
                  <a:cubicBezTo>
                    <a:pt x="1408" y="1348"/>
                    <a:pt x="1408" y="1348"/>
                    <a:pt x="1408" y="1348"/>
                  </a:cubicBezTo>
                  <a:cubicBezTo>
                    <a:pt x="1363" y="1348"/>
                    <a:pt x="1363" y="1348"/>
                    <a:pt x="1363" y="1348"/>
                  </a:cubicBezTo>
                  <a:cubicBezTo>
                    <a:pt x="1387" y="1232"/>
                    <a:pt x="1387" y="1232"/>
                    <a:pt x="1387" y="1232"/>
                  </a:cubicBezTo>
                  <a:cubicBezTo>
                    <a:pt x="1387" y="1232"/>
                    <a:pt x="1387" y="1232"/>
                    <a:pt x="1387" y="1232"/>
                  </a:cubicBezTo>
                  <a:close/>
                  <a:moveTo>
                    <a:pt x="1582" y="1191"/>
                  </a:moveTo>
                  <a:cubicBezTo>
                    <a:pt x="1637" y="1191"/>
                    <a:pt x="1654" y="1229"/>
                    <a:pt x="1644" y="1271"/>
                  </a:cubicBezTo>
                  <a:cubicBezTo>
                    <a:pt x="1635" y="1315"/>
                    <a:pt x="1602" y="1353"/>
                    <a:pt x="1546" y="1353"/>
                  </a:cubicBezTo>
                  <a:cubicBezTo>
                    <a:pt x="1503" y="1353"/>
                    <a:pt x="1474" y="1326"/>
                    <a:pt x="1485" y="1273"/>
                  </a:cubicBezTo>
                  <a:cubicBezTo>
                    <a:pt x="1493" y="1236"/>
                    <a:pt x="1521" y="1191"/>
                    <a:pt x="1582" y="1191"/>
                  </a:cubicBezTo>
                  <a:moveTo>
                    <a:pt x="1555" y="1322"/>
                  </a:moveTo>
                  <a:cubicBezTo>
                    <a:pt x="1574" y="1322"/>
                    <a:pt x="1590" y="1310"/>
                    <a:pt x="1599" y="1270"/>
                  </a:cubicBezTo>
                  <a:cubicBezTo>
                    <a:pt x="1603" y="1250"/>
                    <a:pt x="1605" y="1221"/>
                    <a:pt x="1575" y="1221"/>
                  </a:cubicBezTo>
                  <a:cubicBezTo>
                    <a:pt x="1543" y="1221"/>
                    <a:pt x="1534" y="1259"/>
                    <a:pt x="1531" y="1273"/>
                  </a:cubicBezTo>
                  <a:cubicBezTo>
                    <a:pt x="1524" y="1307"/>
                    <a:pt x="1532" y="1322"/>
                    <a:pt x="1555" y="1322"/>
                  </a:cubicBezTo>
                  <a:moveTo>
                    <a:pt x="1734" y="1195"/>
                  </a:moveTo>
                  <a:cubicBezTo>
                    <a:pt x="1714" y="1286"/>
                    <a:pt x="1714" y="1286"/>
                    <a:pt x="1714" y="1286"/>
                  </a:cubicBezTo>
                  <a:cubicBezTo>
                    <a:pt x="1711" y="1299"/>
                    <a:pt x="1707" y="1320"/>
                    <a:pt x="1731" y="1320"/>
                  </a:cubicBezTo>
                  <a:cubicBezTo>
                    <a:pt x="1760" y="1320"/>
                    <a:pt x="1765" y="1298"/>
                    <a:pt x="1770" y="1272"/>
                  </a:cubicBezTo>
                  <a:cubicBezTo>
                    <a:pt x="1786" y="1195"/>
                    <a:pt x="1786" y="1195"/>
                    <a:pt x="1786" y="1195"/>
                  </a:cubicBezTo>
                  <a:cubicBezTo>
                    <a:pt x="1833" y="1195"/>
                    <a:pt x="1833" y="1195"/>
                    <a:pt x="1833" y="1195"/>
                  </a:cubicBezTo>
                  <a:cubicBezTo>
                    <a:pt x="1811" y="1296"/>
                    <a:pt x="1811" y="1296"/>
                    <a:pt x="1811" y="1296"/>
                  </a:cubicBezTo>
                  <a:cubicBezTo>
                    <a:pt x="1805" y="1329"/>
                    <a:pt x="1804" y="1333"/>
                    <a:pt x="1804" y="1337"/>
                  </a:cubicBezTo>
                  <a:cubicBezTo>
                    <a:pt x="1803" y="1341"/>
                    <a:pt x="1802" y="1344"/>
                    <a:pt x="1802" y="1348"/>
                  </a:cubicBezTo>
                  <a:cubicBezTo>
                    <a:pt x="1758" y="1348"/>
                    <a:pt x="1758" y="1348"/>
                    <a:pt x="1758" y="1348"/>
                  </a:cubicBezTo>
                  <a:cubicBezTo>
                    <a:pt x="1761" y="1328"/>
                    <a:pt x="1761" y="1328"/>
                    <a:pt x="1761" y="1328"/>
                  </a:cubicBezTo>
                  <a:cubicBezTo>
                    <a:pt x="1756" y="1334"/>
                    <a:pt x="1740" y="1352"/>
                    <a:pt x="1711" y="1352"/>
                  </a:cubicBezTo>
                  <a:cubicBezTo>
                    <a:pt x="1690" y="1352"/>
                    <a:pt x="1675" y="1343"/>
                    <a:pt x="1669" y="1331"/>
                  </a:cubicBezTo>
                  <a:cubicBezTo>
                    <a:pt x="1662" y="1319"/>
                    <a:pt x="1666" y="1297"/>
                    <a:pt x="1668" y="1290"/>
                  </a:cubicBezTo>
                  <a:cubicBezTo>
                    <a:pt x="1688" y="1195"/>
                    <a:pt x="1688" y="1195"/>
                    <a:pt x="1688" y="1195"/>
                  </a:cubicBezTo>
                  <a:cubicBezTo>
                    <a:pt x="1734" y="1195"/>
                    <a:pt x="1734" y="1195"/>
                    <a:pt x="1734" y="1195"/>
                  </a:cubicBezTo>
                  <a:cubicBezTo>
                    <a:pt x="1734" y="1195"/>
                    <a:pt x="1734" y="1195"/>
                    <a:pt x="1734" y="1195"/>
                  </a:cubicBezTo>
                  <a:close/>
                  <a:moveTo>
                    <a:pt x="2010" y="1196"/>
                  </a:moveTo>
                  <a:cubicBezTo>
                    <a:pt x="2006" y="1207"/>
                    <a:pt x="2003" y="1218"/>
                    <a:pt x="2000" y="1233"/>
                  </a:cubicBezTo>
                  <a:cubicBezTo>
                    <a:pt x="1976" y="1346"/>
                    <a:pt x="1976" y="1346"/>
                    <a:pt x="1976" y="1346"/>
                  </a:cubicBezTo>
                  <a:cubicBezTo>
                    <a:pt x="1964" y="1403"/>
                    <a:pt x="1915" y="1409"/>
                    <a:pt x="1886" y="1409"/>
                  </a:cubicBezTo>
                  <a:cubicBezTo>
                    <a:pt x="1864" y="1409"/>
                    <a:pt x="1822" y="1406"/>
                    <a:pt x="1829" y="1359"/>
                  </a:cubicBezTo>
                  <a:cubicBezTo>
                    <a:pt x="1872" y="1359"/>
                    <a:pt x="1872" y="1359"/>
                    <a:pt x="1872" y="1359"/>
                  </a:cubicBezTo>
                  <a:cubicBezTo>
                    <a:pt x="1872" y="1362"/>
                    <a:pt x="1871" y="1367"/>
                    <a:pt x="1874" y="1372"/>
                  </a:cubicBezTo>
                  <a:cubicBezTo>
                    <a:pt x="1877" y="1376"/>
                    <a:pt x="1883" y="1380"/>
                    <a:pt x="1894" y="1380"/>
                  </a:cubicBezTo>
                  <a:cubicBezTo>
                    <a:pt x="1908" y="1380"/>
                    <a:pt x="1921" y="1374"/>
                    <a:pt x="1926" y="1360"/>
                  </a:cubicBezTo>
                  <a:cubicBezTo>
                    <a:pt x="1930" y="1353"/>
                    <a:pt x="1931" y="1347"/>
                    <a:pt x="1937" y="1324"/>
                  </a:cubicBezTo>
                  <a:cubicBezTo>
                    <a:pt x="1918" y="1343"/>
                    <a:pt x="1901" y="1345"/>
                    <a:pt x="1891" y="1345"/>
                  </a:cubicBezTo>
                  <a:cubicBezTo>
                    <a:pt x="1847" y="1345"/>
                    <a:pt x="1834" y="1307"/>
                    <a:pt x="1842" y="1270"/>
                  </a:cubicBezTo>
                  <a:cubicBezTo>
                    <a:pt x="1850" y="1231"/>
                    <a:pt x="1880" y="1194"/>
                    <a:pt x="1924" y="1194"/>
                  </a:cubicBezTo>
                  <a:cubicBezTo>
                    <a:pt x="1952" y="1194"/>
                    <a:pt x="1959" y="1209"/>
                    <a:pt x="1962" y="1216"/>
                  </a:cubicBezTo>
                  <a:cubicBezTo>
                    <a:pt x="1968" y="1196"/>
                    <a:pt x="1968" y="1196"/>
                    <a:pt x="1968" y="1196"/>
                  </a:cubicBezTo>
                  <a:cubicBezTo>
                    <a:pt x="2010" y="1196"/>
                    <a:pt x="2010" y="1196"/>
                    <a:pt x="2010" y="1196"/>
                  </a:cubicBezTo>
                  <a:cubicBezTo>
                    <a:pt x="2010" y="1196"/>
                    <a:pt x="2010" y="1196"/>
                    <a:pt x="2010" y="1196"/>
                  </a:cubicBezTo>
                  <a:close/>
                  <a:moveTo>
                    <a:pt x="1908" y="1315"/>
                  </a:moveTo>
                  <a:cubicBezTo>
                    <a:pt x="1939" y="1315"/>
                    <a:pt x="1947" y="1277"/>
                    <a:pt x="1948" y="1271"/>
                  </a:cubicBezTo>
                  <a:cubicBezTo>
                    <a:pt x="1952" y="1253"/>
                    <a:pt x="1955" y="1224"/>
                    <a:pt x="1928" y="1224"/>
                  </a:cubicBezTo>
                  <a:cubicBezTo>
                    <a:pt x="1911" y="1224"/>
                    <a:pt x="1894" y="1237"/>
                    <a:pt x="1887" y="1270"/>
                  </a:cubicBezTo>
                  <a:cubicBezTo>
                    <a:pt x="1885" y="1277"/>
                    <a:pt x="1878" y="1315"/>
                    <a:pt x="1908" y="1315"/>
                  </a:cubicBezTo>
                  <a:moveTo>
                    <a:pt x="2058" y="1129"/>
                  </a:moveTo>
                  <a:cubicBezTo>
                    <a:pt x="2102" y="1129"/>
                    <a:pt x="2102" y="1129"/>
                    <a:pt x="2102" y="1129"/>
                  </a:cubicBezTo>
                  <a:cubicBezTo>
                    <a:pt x="2084" y="1216"/>
                    <a:pt x="2084" y="1216"/>
                    <a:pt x="2084" y="1216"/>
                  </a:cubicBezTo>
                  <a:cubicBezTo>
                    <a:pt x="2091" y="1208"/>
                    <a:pt x="2105" y="1193"/>
                    <a:pt x="2133" y="1193"/>
                  </a:cubicBezTo>
                  <a:cubicBezTo>
                    <a:pt x="2156" y="1193"/>
                    <a:pt x="2168" y="1204"/>
                    <a:pt x="2174" y="1214"/>
                  </a:cubicBezTo>
                  <a:cubicBezTo>
                    <a:pt x="2177" y="1221"/>
                    <a:pt x="2179" y="1235"/>
                    <a:pt x="2175" y="1255"/>
                  </a:cubicBezTo>
                  <a:cubicBezTo>
                    <a:pt x="2155" y="1348"/>
                    <a:pt x="2155" y="1348"/>
                    <a:pt x="2155" y="1348"/>
                  </a:cubicBezTo>
                  <a:cubicBezTo>
                    <a:pt x="2110" y="1348"/>
                    <a:pt x="2110" y="1348"/>
                    <a:pt x="2110" y="1348"/>
                  </a:cubicBezTo>
                  <a:cubicBezTo>
                    <a:pt x="2130" y="1256"/>
                    <a:pt x="2130" y="1256"/>
                    <a:pt x="2130" y="1256"/>
                  </a:cubicBezTo>
                  <a:cubicBezTo>
                    <a:pt x="2131" y="1248"/>
                    <a:pt x="2137" y="1223"/>
                    <a:pt x="2112" y="1223"/>
                  </a:cubicBezTo>
                  <a:cubicBezTo>
                    <a:pt x="2099" y="1223"/>
                    <a:pt x="2081" y="1230"/>
                    <a:pt x="2076" y="1254"/>
                  </a:cubicBezTo>
                  <a:cubicBezTo>
                    <a:pt x="2057" y="1348"/>
                    <a:pt x="2057" y="1348"/>
                    <a:pt x="2057" y="1348"/>
                  </a:cubicBezTo>
                  <a:cubicBezTo>
                    <a:pt x="2012" y="1348"/>
                    <a:pt x="2012" y="1348"/>
                    <a:pt x="2012" y="1348"/>
                  </a:cubicBezTo>
                  <a:cubicBezTo>
                    <a:pt x="2058" y="1129"/>
                    <a:pt x="2058" y="1129"/>
                    <a:pt x="2058" y="1129"/>
                  </a:cubicBezTo>
                  <a:cubicBezTo>
                    <a:pt x="2058" y="1129"/>
                    <a:pt x="2058" y="1129"/>
                    <a:pt x="2058" y="1129"/>
                  </a:cubicBezTo>
                  <a:close/>
                  <a:moveTo>
                    <a:pt x="100" y="1249"/>
                  </a:moveTo>
                  <a:cubicBezTo>
                    <a:pt x="101" y="1244"/>
                    <a:pt x="104" y="1221"/>
                    <a:pt x="87" y="1221"/>
                  </a:cubicBezTo>
                  <a:cubicBezTo>
                    <a:pt x="66" y="1221"/>
                    <a:pt x="56" y="1253"/>
                    <a:pt x="53" y="1270"/>
                  </a:cubicBezTo>
                  <a:cubicBezTo>
                    <a:pt x="51" y="1278"/>
                    <a:pt x="46" y="1306"/>
                    <a:pt x="54" y="1317"/>
                  </a:cubicBezTo>
                  <a:cubicBezTo>
                    <a:pt x="57" y="1321"/>
                    <a:pt x="61" y="1322"/>
                    <a:pt x="65" y="1322"/>
                  </a:cubicBezTo>
                  <a:cubicBezTo>
                    <a:pt x="70" y="1322"/>
                    <a:pt x="84" y="1320"/>
                    <a:pt x="92" y="1292"/>
                  </a:cubicBezTo>
                  <a:cubicBezTo>
                    <a:pt x="136" y="1292"/>
                    <a:pt x="136" y="1292"/>
                    <a:pt x="136" y="1292"/>
                  </a:cubicBezTo>
                  <a:cubicBezTo>
                    <a:pt x="133" y="1304"/>
                    <a:pt x="128" y="1323"/>
                    <a:pt x="107" y="1337"/>
                  </a:cubicBezTo>
                  <a:cubicBezTo>
                    <a:pt x="94" y="1347"/>
                    <a:pt x="79" y="1352"/>
                    <a:pt x="60" y="1352"/>
                  </a:cubicBezTo>
                  <a:cubicBezTo>
                    <a:pt x="40" y="1352"/>
                    <a:pt x="23" y="1347"/>
                    <a:pt x="12" y="1331"/>
                  </a:cubicBezTo>
                  <a:cubicBezTo>
                    <a:pt x="2" y="1316"/>
                    <a:pt x="0" y="1296"/>
                    <a:pt x="5" y="1271"/>
                  </a:cubicBezTo>
                  <a:cubicBezTo>
                    <a:pt x="20" y="1201"/>
                    <a:pt x="74" y="1192"/>
                    <a:pt x="94" y="1192"/>
                  </a:cubicBezTo>
                  <a:cubicBezTo>
                    <a:pt x="122" y="1192"/>
                    <a:pt x="153" y="1207"/>
                    <a:pt x="144" y="1249"/>
                  </a:cubicBezTo>
                  <a:cubicBezTo>
                    <a:pt x="100" y="1249"/>
                    <a:pt x="100" y="1249"/>
                    <a:pt x="100" y="1249"/>
                  </a:cubicBezTo>
                  <a:cubicBezTo>
                    <a:pt x="100" y="1249"/>
                    <a:pt x="100" y="1249"/>
                    <a:pt x="100" y="1249"/>
                  </a:cubicBezTo>
                  <a:close/>
                  <a:moveTo>
                    <a:pt x="2378" y="1249"/>
                  </a:moveTo>
                  <a:cubicBezTo>
                    <a:pt x="2379" y="1244"/>
                    <a:pt x="2382" y="1221"/>
                    <a:pt x="2365" y="1221"/>
                  </a:cubicBezTo>
                  <a:cubicBezTo>
                    <a:pt x="2344" y="1221"/>
                    <a:pt x="2335" y="1253"/>
                    <a:pt x="2331" y="1270"/>
                  </a:cubicBezTo>
                  <a:cubicBezTo>
                    <a:pt x="2329" y="1278"/>
                    <a:pt x="2324" y="1306"/>
                    <a:pt x="2332" y="1317"/>
                  </a:cubicBezTo>
                  <a:cubicBezTo>
                    <a:pt x="2335" y="1321"/>
                    <a:pt x="2340" y="1322"/>
                    <a:pt x="2343" y="1322"/>
                  </a:cubicBezTo>
                  <a:cubicBezTo>
                    <a:pt x="2348" y="1322"/>
                    <a:pt x="2362" y="1320"/>
                    <a:pt x="2370" y="1292"/>
                  </a:cubicBezTo>
                  <a:cubicBezTo>
                    <a:pt x="2414" y="1292"/>
                    <a:pt x="2414" y="1292"/>
                    <a:pt x="2414" y="1292"/>
                  </a:cubicBezTo>
                  <a:cubicBezTo>
                    <a:pt x="2411" y="1304"/>
                    <a:pt x="2406" y="1323"/>
                    <a:pt x="2385" y="1337"/>
                  </a:cubicBezTo>
                  <a:cubicBezTo>
                    <a:pt x="2372" y="1347"/>
                    <a:pt x="2357" y="1352"/>
                    <a:pt x="2338" y="1352"/>
                  </a:cubicBezTo>
                  <a:cubicBezTo>
                    <a:pt x="2318" y="1352"/>
                    <a:pt x="2301" y="1347"/>
                    <a:pt x="2290" y="1331"/>
                  </a:cubicBezTo>
                  <a:cubicBezTo>
                    <a:pt x="2280" y="1316"/>
                    <a:pt x="2278" y="1296"/>
                    <a:pt x="2284" y="1271"/>
                  </a:cubicBezTo>
                  <a:cubicBezTo>
                    <a:pt x="2299" y="1201"/>
                    <a:pt x="2352" y="1192"/>
                    <a:pt x="2372" y="1192"/>
                  </a:cubicBezTo>
                  <a:cubicBezTo>
                    <a:pt x="2401" y="1192"/>
                    <a:pt x="2431" y="1207"/>
                    <a:pt x="2423" y="1249"/>
                  </a:cubicBezTo>
                  <a:cubicBezTo>
                    <a:pt x="2378" y="1249"/>
                    <a:pt x="2378" y="1249"/>
                    <a:pt x="2378" y="1249"/>
                  </a:cubicBezTo>
                  <a:cubicBezTo>
                    <a:pt x="2378" y="1249"/>
                    <a:pt x="2378" y="1249"/>
                    <a:pt x="2378" y="1249"/>
                  </a:cubicBezTo>
                  <a:close/>
                  <a:moveTo>
                    <a:pt x="2534" y="1191"/>
                  </a:moveTo>
                  <a:cubicBezTo>
                    <a:pt x="2589" y="1191"/>
                    <a:pt x="2606" y="1229"/>
                    <a:pt x="2597" y="1271"/>
                  </a:cubicBezTo>
                  <a:cubicBezTo>
                    <a:pt x="2587" y="1315"/>
                    <a:pt x="2554" y="1353"/>
                    <a:pt x="2498" y="1353"/>
                  </a:cubicBezTo>
                  <a:cubicBezTo>
                    <a:pt x="2454" y="1353"/>
                    <a:pt x="2426" y="1326"/>
                    <a:pt x="2437" y="1273"/>
                  </a:cubicBezTo>
                  <a:cubicBezTo>
                    <a:pt x="2445" y="1236"/>
                    <a:pt x="2474" y="1191"/>
                    <a:pt x="2534" y="1191"/>
                  </a:cubicBezTo>
                  <a:moveTo>
                    <a:pt x="2507" y="1322"/>
                  </a:moveTo>
                  <a:cubicBezTo>
                    <a:pt x="2527" y="1322"/>
                    <a:pt x="2542" y="1310"/>
                    <a:pt x="2551" y="1270"/>
                  </a:cubicBezTo>
                  <a:cubicBezTo>
                    <a:pt x="2555" y="1250"/>
                    <a:pt x="2557" y="1221"/>
                    <a:pt x="2528" y="1221"/>
                  </a:cubicBezTo>
                  <a:cubicBezTo>
                    <a:pt x="2495" y="1221"/>
                    <a:pt x="2486" y="1259"/>
                    <a:pt x="2484" y="1273"/>
                  </a:cubicBezTo>
                  <a:cubicBezTo>
                    <a:pt x="2476" y="1307"/>
                    <a:pt x="2484" y="1322"/>
                    <a:pt x="2507" y="1322"/>
                  </a:cubicBezTo>
                  <a:moveTo>
                    <a:pt x="2637" y="1223"/>
                  </a:moveTo>
                  <a:cubicBezTo>
                    <a:pt x="2639" y="1214"/>
                    <a:pt x="2640" y="1205"/>
                    <a:pt x="2641" y="1195"/>
                  </a:cubicBezTo>
                  <a:cubicBezTo>
                    <a:pt x="2685" y="1195"/>
                    <a:pt x="2685" y="1195"/>
                    <a:pt x="2685" y="1195"/>
                  </a:cubicBezTo>
                  <a:cubicBezTo>
                    <a:pt x="2682" y="1214"/>
                    <a:pt x="2682" y="1214"/>
                    <a:pt x="2682" y="1214"/>
                  </a:cubicBezTo>
                  <a:cubicBezTo>
                    <a:pt x="2688" y="1208"/>
                    <a:pt x="2704" y="1192"/>
                    <a:pt x="2734" y="1192"/>
                  </a:cubicBezTo>
                  <a:cubicBezTo>
                    <a:pt x="2769" y="1192"/>
                    <a:pt x="2775" y="1213"/>
                    <a:pt x="2776" y="1220"/>
                  </a:cubicBezTo>
                  <a:cubicBezTo>
                    <a:pt x="2795" y="1196"/>
                    <a:pt x="2816" y="1192"/>
                    <a:pt x="2832" y="1192"/>
                  </a:cubicBezTo>
                  <a:cubicBezTo>
                    <a:pt x="2862" y="1192"/>
                    <a:pt x="2871" y="1210"/>
                    <a:pt x="2873" y="1216"/>
                  </a:cubicBezTo>
                  <a:cubicBezTo>
                    <a:pt x="2878" y="1230"/>
                    <a:pt x="2874" y="1248"/>
                    <a:pt x="2871" y="1261"/>
                  </a:cubicBezTo>
                  <a:cubicBezTo>
                    <a:pt x="2853" y="1348"/>
                    <a:pt x="2853" y="1348"/>
                    <a:pt x="2853" y="1348"/>
                  </a:cubicBezTo>
                  <a:cubicBezTo>
                    <a:pt x="2807" y="1348"/>
                    <a:pt x="2807" y="1348"/>
                    <a:pt x="2807" y="1348"/>
                  </a:cubicBezTo>
                  <a:cubicBezTo>
                    <a:pt x="2827" y="1258"/>
                    <a:pt x="2827" y="1258"/>
                    <a:pt x="2827" y="1258"/>
                  </a:cubicBezTo>
                  <a:cubicBezTo>
                    <a:pt x="2830" y="1242"/>
                    <a:pt x="2832" y="1223"/>
                    <a:pt x="2808" y="1223"/>
                  </a:cubicBezTo>
                  <a:cubicBezTo>
                    <a:pt x="2781" y="1223"/>
                    <a:pt x="2775" y="1249"/>
                    <a:pt x="2771" y="1271"/>
                  </a:cubicBezTo>
                  <a:cubicBezTo>
                    <a:pt x="2754" y="1348"/>
                    <a:pt x="2754" y="1348"/>
                    <a:pt x="2754" y="1348"/>
                  </a:cubicBezTo>
                  <a:cubicBezTo>
                    <a:pt x="2709" y="1348"/>
                    <a:pt x="2709" y="1348"/>
                    <a:pt x="2709" y="1348"/>
                  </a:cubicBezTo>
                  <a:cubicBezTo>
                    <a:pt x="2728" y="1257"/>
                    <a:pt x="2728" y="1257"/>
                    <a:pt x="2728" y="1257"/>
                  </a:cubicBezTo>
                  <a:cubicBezTo>
                    <a:pt x="2731" y="1245"/>
                    <a:pt x="2735" y="1223"/>
                    <a:pt x="2710" y="1223"/>
                  </a:cubicBezTo>
                  <a:cubicBezTo>
                    <a:pt x="2682" y="1223"/>
                    <a:pt x="2677" y="1248"/>
                    <a:pt x="2674" y="1258"/>
                  </a:cubicBezTo>
                  <a:cubicBezTo>
                    <a:pt x="2655" y="1348"/>
                    <a:pt x="2655" y="1348"/>
                    <a:pt x="2655" y="1348"/>
                  </a:cubicBezTo>
                  <a:cubicBezTo>
                    <a:pt x="2610" y="1348"/>
                    <a:pt x="2610" y="1348"/>
                    <a:pt x="2610" y="1348"/>
                  </a:cubicBezTo>
                  <a:cubicBezTo>
                    <a:pt x="2637" y="1223"/>
                    <a:pt x="2637" y="1223"/>
                    <a:pt x="2637" y="1223"/>
                  </a:cubicBezTo>
                  <a:cubicBezTo>
                    <a:pt x="2637" y="1223"/>
                    <a:pt x="2637" y="1223"/>
                    <a:pt x="2637" y="1223"/>
                  </a:cubicBezTo>
                  <a:close/>
                  <a:moveTo>
                    <a:pt x="2966" y="1195"/>
                  </a:moveTo>
                  <a:cubicBezTo>
                    <a:pt x="2963" y="1216"/>
                    <a:pt x="2963" y="1216"/>
                    <a:pt x="2963" y="1216"/>
                  </a:cubicBezTo>
                  <a:cubicBezTo>
                    <a:pt x="2982" y="1192"/>
                    <a:pt x="3008" y="1192"/>
                    <a:pt x="3015" y="1192"/>
                  </a:cubicBezTo>
                  <a:cubicBezTo>
                    <a:pt x="3054" y="1192"/>
                    <a:pt x="3072" y="1221"/>
                    <a:pt x="3062" y="1268"/>
                  </a:cubicBezTo>
                  <a:cubicBezTo>
                    <a:pt x="3053" y="1312"/>
                    <a:pt x="3022" y="1350"/>
                    <a:pt x="2978" y="1350"/>
                  </a:cubicBezTo>
                  <a:cubicBezTo>
                    <a:pt x="2950" y="1350"/>
                    <a:pt x="2942" y="1335"/>
                    <a:pt x="2939" y="1330"/>
                  </a:cubicBezTo>
                  <a:cubicBezTo>
                    <a:pt x="2923" y="1407"/>
                    <a:pt x="2923" y="1407"/>
                    <a:pt x="2923" y="1407"/>
                  </a:cubicBezTo>
                  <a:cubicBezTo>
                    <a:pt x="2877" y="1407"/>
                    <a:pt x="2877" y="1407"/>
                    <a:pt x="2877" y="1407"/>
                  </a:cubicBezTo>
                  <a:cubicBezTo>
                    <a:pt x="2922" y="1195"/>
                    <a:pt x="2922" y="1195"/>
                    <a:pt x="2922" y="1195"/>
                  </a:cubicBezTo>
                  <a:cubicBezTo>
                    <a:pt x="2966" y="1195"/>
                    <a:pt x="2966" y="1195"/>
                    <a:pt x="2966" y="1195"/>
                  </a:cubicBezTo>
                  <a:cubicBezTo>
                    <a:pt x="2966" y="1195"/>
                    <a:pt x="2966" y="1195"/>
                    <a:pt x="2966" y="1195"/>
                  </a:cubicBezTo>
                  <a:close/>
                  <a:moveTo>
                    <a:pt x="3017" y="1270"/>
                  </a:moveTo>
                  <a:cubicBezTo>
                    <a:pt x="3020" y="1252"/>
                    <a:pt x="3022" y="1221"/>
                    <a:pt x="2996" y="1221"/>
                  </a:cubicBezTo>
                  <a:cubicBezTo>
                    <a:pt x="2981" y="1221"/>
                    <a:pt x="2959" y="1232"/>
                    <a:pt x="2950" y="1273"/>
                  </a:cubicBezTo>
                  <a:cubicBezTo>
                    <a:pt x="2947" y="1282"/>
                    <a:pt x="2940" y="1321"/>
                    <a:pt x="2973" y="1321"/>
                  </a:cubicBezTo>
                  <a:cubicBezTo>
                    <a:pt x="2994" y="1321"/>
                    <a:pt x="3010" y="1300"/>
                    <a:pt x="3017" y="1270"/>
                  </a:cubicBezTo>
                  <a:moveTo>
                    <a:pt x="3119" y="1129"/>
                  </a:moveTo>
                  <a:cubicBezTo>
                    <a:pt x="3164" y="1129"/>
                    <a:pt x="3164" y="1129"/>
                    <a:pt x="3164" y="1129"/>
                  </a:cubicBezTo>
                  <a:cubicBezTo>
                    <a:pt x="3117" y="1348"/>
                    <a:pt x="3117" y="1348"/>
                    <a:pt x="3117" y="1348"/>
                  </a:cubicBezTo>
                  <a:cubicBezTo>
                    <a:pt x="3072" y="1348"/>
                    <a:pt x="3072" y="1348"/>
                    <a:pt x="3072" y="1348"/>
                  </a:cubicBezTo>
                  <a:cubicBezTo>
                    <a:pt x="3119" y="1129"/>
                    <a:pt x="3119" y="1129"/>
                    <a:pt x="3119" y="1129"/>
                  </a:cubicBezTo>
                  <a:cubicBezTo>
                    <a:pt x="3119" y="1129"/>
                    <a:pt x="3119" y="1129"/>
                    <a:pt x="3119" y="1129"/>
                  </a:cubicBezTo>
                  <a:close/>
                  <a:moveTo>
                    <a:pt x="3202" y="1283"/>
                  </a:moveTo>
                  <a:cubicBezTo>
                    <a:pt x="3200" y="1293"/>
                    <a:pt x="3193" y="1324"/>
                    <a:pt x="3225" y="1324"/>
                  </a:cubicBezTo>
                  <a:cubicBezTo>
                    <a:pt x="3236" y="1324"/>
                    <a:pt x="3248" y="1319"/>
                    <a:pt x="3256" y="1303"/>
                  </a:cubicBezTo>
                  <a:cubicBezTo>
                    <a:pt x="3297" y="1303"/>
                    <a:pt x="3297" y="1303"/>
                    <a:pt x="3297" y="1303"/>
                  </a:cubicBezTo>
                  <a:cubicBezTo>
                    <a:pt x="3295" y="1310"/>
                    <a:pt x="3291" y="1323"/>
                    <a:pt x="3275" y="1336"/>
                  </a:cubicBezTo>
                  <a:cubicBezTo>
                    <a:pt x="3261" y="1348"/>
                    <a:pt x="3240" y="1354"/>
                    <a:pt x="3218" y="1354"/>
                  </a:cubicBezTo>
                  <a:cubicBezTo>
                    <a:pt x="3205" y="1354"/>
                    <a:pt x="3180" y="1351"/>
                    <a:pt x="3168" y="1335"/>
                  </a:cubicBezTo>
                  <a:cubicBezTo>
                    <a:pt x="3157" y="1320"/>
                    <a:pt x="3155" y="1299"/>
                    <a:pt x="3161" y="1275"/>
                  </a:cubicBezTo>
                  <a:cubicBezTo>
                    <a:pt x="3166" y="1250"/>
                    <a:pt x="3178" y="1220"/>
                    <a:pt x="3208" y="1202"/>
                  </a:cubicBezTo>
                  <a:cubicBezTo>
                    <a:pt x="3222" y="1194"/>
                    <a:pt x="3237" y="1190"/>
                    <a:pt x="3254" y="1190"/>
                  </a:cubicBezTo>
                  <a:cubicBezTo>
                    <a:pt x="3276" y="1190"/>
                    <a:pt x="3300" y="1198"/>
                    <a:pt x="3308" y="1227"/>
                  </a:cubicBezTo>
                  <a:cubicBezTo>
                    <a:pt x="3314" y="1248"/>
                    <a:pt x="3309" y="1270"/>
                    <a:pt x="3305" y="1283"/>
                  </a:cubicBezTo>
                  <a:cubicBezTo>
                    <a:pt x="3202" y="1283"/>
                    <a:pt x="3202" y="1283"/>
                    <a:pt x="3202" y="1283"/>
                  </a:cubicBezTo>
                  <a:cubicBezTo>
                    <a:pt x="3202" y="1283"/>
                    <a:pt x="3202" y="1283"/>
                    <a:pt x="3202" y="1283"/>
                  </a:cubicBezTo>
                  <a:close/>
                  <a:moveTo>
                    <a:pt x="3265" y="1254"/>
                  </a:moveTo>
                  <a:cubicBezTo>
                    <a:pt x="3267" y="1248"/>
                    <a:pt x="3272" y="1220"/>
                    <a:pt x="3246" y="1220"/>
                  </a:cubicBezTo>
                  <a:cubicBezTo>
                    <a:pt x="3226" y="1220"/>
                    <a:pt x="3214" y="1236"/>
                    <a:pt x="3210" y="1254"/>
                  </a:cubicBezTo>
                  <a:cubicBezTo>
                    <a:pt x="3265" y="1254"/>
                    <a:pt x="3265" y="1254"/>
                    <a:pt x="3265" y="1254"/>
                  </a:cubicBezTo>
                  <a:cubicBezTo>
                    <a:pt x="3265" y="1254"/>
                    <a:pt x="3265" y="1254"/>
                    <a:pt x="3265" y="1254"/>
                  </a:cubicBezTo>
                  <a:close/>
                  <a:moveTo>
                    <a:pt x="3383" y="1195"/>
                  </a:moveTo>
                  <a:cubicBezTo>
                    <a:pt x="3401" y="1245"/>
                    <a:pt x="3401" y="1245"/>
                    <a:pt x="3401" y="1245"/>
                  </a:cubicBezTo>
                  <a:cubicBezTo>
                    <a:pt x="3442" y="1195"/>
                    <a:pt x="3442" y="1195"/>
                    <a:pt x="3442" y="1195"/>
                  </a:cubicBezTo>
                  <a:cubicBezTo>
                    <a:pt x="3488" y="1195"/>
                    <a:pt x="3488" y="1195"/>
                    <a:pt x="3488" y="1195"/>
                  </a:cubicBezTo>
                  <a:cubicBezTo>
                    <a:pt x="3423" y="1269"/>
                    <a:pt x="3423" y="1269"/>
                    <a:pt x="3423" y="1269"/>
                  </a:cubicBezTo>
                  <a:cubicBezTo>
                    <a:pt x="3457" y="1348"/>
                    <a:pt x="3457" y="1348"/>
                    <a:pt x="3457" y="1348"/>
                  </a:cubicBezTo>
                  <a:cubicBezTo>
                    <a:pt x="3404" y="1348"/>
                    <a:pt x="3404" y="1348"/>
                    <a:pt x="3404" y="1348"/>
                  </a:cubicBezTo>
                  <a:cubicBezTo>
                    <a:pt x="3385" y="1292"/>
                    <a:pt x="3385" y="1292"/>
                    <a:pt x="3385" y="1292"/>
                  </a:cubicBezTo>
                  <a:cubicBezTo>
                    <a:pt x="3342" y="1348"/>
                    <a:pt x="3342" y="1348"/>
                    <a:pt x="3342" y="1348"/>
                  </a:cubicBezTo>
                  <a:cubicBezTo>
                    <a:pt x="3295" y="1348"/>
                    <a:pt x="3295" y="1348"/>
                    <a:pt x="3295" y="1348"/>
                  </a:cubicBezTo>
                  <a:cubicBezTo>
                    <a:pt x="3364" y="1266"/>
                    <a:pt x="3364" y="1266"/>
                    <a:pt x="3364" y="1266"/>
                  </a:cubicBezTo>
                  <a:cubicBezTo>
                    <a:pt x="3329" y="1195"/>
                    <a:pt x="3329" y="1195"/>
                    <a:pt x="3329" y="1195"/>
                  </a:cubicBezTo>
                  <a:cubicBezTo>
                    <a:pt x="3383" y="1195"/>
                    <a:pt x="3383" y="1195"/>
                    <a:pt x="3383" y="1195"/>
                  </a:cubicBezTo>
                  <a:cubicBezTo>
                    <a:pt x="3383" y="1195"/>
                    <a:pt x="3383" y="1195"/>
                    <a:pt x="3383" y="1195"/>
                  </a:cubicBezTo>
                  <a:close/>
                  <a:moveTo>
                    <a:pt x="3509" y="1194"/>
                  </a:moveTo>
                  <a:cubicBezTo>
                    <a:pt x="3554" y="1194"/>
                    <a:pt x="3554" y="1194"/>
                    <a:pt x="3554" y="1194"/>
                  </a:cubicBezTo>
                  <a:cubicBezTo>
                    <a:pt x="3521" y="1348"/>
                    <a:pt x="3521" y="1348"/>
                    <a:pt x="3521" y="1348"/>
                  </a:cubicBezTo>
                  <a:cubicBezTo>
                    <a:pt x="3476" y="1348"/>
                    <a:pt x="3476" y="1348"/>
                    <a:pt x="3476" y="1348"/>
                  </a:cubicBezTo>
                  <a:cubicBezTo>
                    <a:pt x="3509" y="1194"/>
                    <a:pt x="3509" y="1194"/>
                    <a:pt x="3509" y="1194"/>
                  </a:cubicBezTo>
                  <a:cubicBezTo>
                    <a:pt x="3509" y="1194"/>
                    <a:pt x="3509" y="1194"/>
                    <a:pt x="3509" y="1194"/>
                  </a:cubicBezTo>
                  <a:close/>
                  <a:moveTo>
                    <a:pt x="3521" y="1129"/>
                  </a:moveTo>
                  <a:cubicBezTo>
                    <a:pt x="3569" y="1129"/>
                    <a:pt x="3569" y="1129"/>
                    <a:pt x="3569" y="1129"/>
                  </a:cubicBezTo>
                  <a:cubicBezTo>
                    <a:pt x="3561" y="1168"/>
                    <a:pt x="3561" y="1168"/>
                    <a:pt x="3561" y="1168"/>
                  </a:cubicBezTo>
                  <a:cubicBezTo>
                    <a:pt x="3513" y="1168"/>
                    <a:pt x="3513" y="1168"/>
                    <a:pt x="3513" y="1168"/>
                  </a:cubicBezTo>
                  <a:cubicBezTo>
                    <a:pt x="3521" y="1129"/>
                    <a:pt x="3521" y="1129"/>
                    <a:pt x="3521" y="1129"/>
                  </a:cubicBezTo>
                  <a:cubicBezTo>
                    <a:pt x="3521" y="1129"/>
                    <a:pt x="3521" y="1129"/>
                    <a:pt x="3521" y="1129"/>
                  </a:cubicBezTo>
                  <a:close/>
                  <a:moveTo>
                    <a:pt x="3649" y="1346"/>
                  </a:moveTo>
                  <a:cubicBezTo>
                    <a:pt x="3634" y="1350"/>
                    <a:pt x="3621" y="1351"/>
                    <a:pt x="3614" y="1351"/>
                  </a:cubicBezTo>
                  <a:cubicBezTo>
                    <a:pt x="3568" y="1351"/>
                    <a:pt x="3575" y="1322"/>
                    <a:pt x="3577" y="1310"/>
                  </a:cubicBezTo>
                  <a:cubicBezTo>
                    <a:pt x="3595" y="1225"/>
                    <a:pt x="3595" y="1225"/>
                    <a:pt x="3595" y="1225"/>
                  </a:cubicBezTo>
                  <a:cubicBezTo>
                    <a:pt x="3565" y="1225"/>
                    <a:pt x="3565" y="1225"/>
                    <a:pt x="3565" y="1225"/>
                  </a:cubicBezTo>
                  <a:cubicBezTo>
                    <a:pt x="3572" y="1196"/>
                    <a:pt x="3572" y="1196"/>
                    <a:pt x="3572" y="1196"/>
                  </a:cubicBezTo>
                  <a:cubicBezTo>
                    <a:pt x="3601" y="1196"/>
                    <a:pt x="3601" y="1196"/>
                    <a:pt x="3601" y="1196"/>
                  </a:cubicBezTo>
                  <a:cubicBezTo>
                    <a:pt x="3608" y="1166"/>
                    <a:pt x="3608" y="1166"/>
                    <a:pt x="3608" y="1166"/>
                  </a:cubicBezTo>
                  <a:cubicBezTo>
                    <a:pt x="3656" y="1149"/>
                    <a:pt x="3656" y="1149"/>
                    <a:pt x="3656" y="1149"/>
                  </a:cubicBezTo>
                  <a:cubicBezTo>
                    <a:pt x="3646" y="1196"/>
                    <a:pt x="3646" y="1196"/>
                    <a:pt x="3646" y="1196"/>
                  </a:cubicBezTo>
                  <a:cubicBezTo>
                    <a:pt x="3682" y="1196"/>
                    <a:pt x="3682" y="1196"/>
                    <a:pt x="3682" y="1196"/>
                  </a:cubicBezTo>
                  <a:cubicBezTo>
                    <a:pt x="3676" y="1225"/>
                    <a:pt x="3676" y="1225"/>
                    <a:pt x="3676" y="1225"/>
                  </a:cubicBezTo>
                  <a:cubicBezTo>
                    <a:pt x="3640" y="1225"/>
                    <a:pt x="3640" y="1225"/>
                    <a:pt x="3640" y="1225"/>
                  </a:cubicBezTo>
                  <a:cubicBezTo>
                    <a:pt x="3625" y="1295"/>
                    <a:pt x="3625" y="1295"/>
                    <a:pt x="3625" y="1295"/>
                  </a:cubicBezTo>
                  <a:cubicBezTo>
                    <a:pt x="3622" y="1309"/>
                    <a:pt x="3620" y="1317"/>
                    <a:pt x="3640" y="1317"/>
                  </a:cubicBezTo>
                  <a:cubicBezTo>
                    <a:pt x="3647" y="1317"/>
                    <a:pt x="3650" y="1317"/>
                    <a:pt x="3656" y="1317"/>
                  </a:cubicBezTo>
                  <a:cubicBezTo>
                    <a:pt x="3649" y="1346"/>
                    <a:pt x="3649" y="1346"/>
                    <a:pt x="3649" y="1346"/>
                  </a:cubicBezTo>
                  <a:cubicBezTo>
                    <a:pt x="3649" y="1346"/>
                    <a:pt x="3649" y="1346"/>
                    <a:pt x="3649" y="1346"/>
                  </a:cubicBezTo>
                  <a:close/>
                  <a:moveTo>
                    <a:pt x="3741" y="1195"/>
                  </a:moveTo>
                  <a:cubicBezTo>
                    <a:pt x="3752" y="1301"/>
                    <a:pt x="3752" y="1301"/>
                    <a:pt x="3752" y="1301"/>
                  </a:cubicBezTo>
                  <a:cubicBezTo>
                    <a:pt x="3809" y="1195"/>
                    <a:pt x="3809" y="1195"/>
                    <a:pt x="3809" y="1195"/>
                  </a:cubicBezTo>
                  <a:cubicBezTo>
                    <a:pt x="3854" y="1195"/>
                    <a:pt x="3854" y="1195"/>
                    <a:pt x="3854" y="1195"/>
                  </a:cubicBezTo>
                  <a:cubicBezTo>
                    <a:pt x="3764" y="1345"/>
                    <a:pt x="3764" y="1345"/>
                    <a:pt x="3764" y="1345"/>
                  </a:cubicBezTo>
                  <a:cubicBezTo>
                    <a:pt x="3732" y="1406"/>
                    <a:pt x="3732" y="1406"/>
                    <a:pt x="3732" y="1406"/>
                  </a:cubicBezTo>
                  <a:cubicBezTo>
                    <a:pt x="3687" y="1406"/>
                    <a:pt x="3687" y="1406"/>
                    <a:pt x="3687" y="1406"/>
                  </a:cubicBezTo>
                  <a:cubicBezTo>
                    <a:pt x="3719" y="1348"/>
                    <a:pt x="3719" y="1348"/>
                    <a:pt x="3719" y="1348"/>
                  </a:cubicBezTo>
                  <a:cubicBezTo>
                    <a:pt x="3693" y="1195"/>
                    <a:pt x="3693" y="1195"/>
                    <a:pt x="3693" y="1195"/>
                  </a:cubicBezTo>
                  <a:cubicBezTo>
                    <a:pt x="3741" y="1195"/>
                    <a:pt x="3741" y="1195"/>
                    <a:pt x="3741" y="1195"/>
                  </a:cubicBezTo>
                  <a:cubicBezTo>
                    <a:pt x="3741" y="1195"/>
                    <a:pt x="3741" y="1195"/>
                    <a:pt x="3741" y="1195"/>
                  </a:cubicBezTo>
                  <a:close/>
                  <a:moveTo>
                    <a:pt x="3933" y="1145"/>
                  </a:moveTo>
                  <a:cubicBezTo>
                    <a:pt x="3899" y="1145"/>
                    <a:pt x="3899" y="1145"/>
                    <a:pt x="3899" y="1145"/>
                  </a:cubicBezTo>
                  <a:cubicBezTo>
                    <a:pt x="3902" y="1129"/>
                    <a:pt x="3902" y="1129"/>
                    <a:pt x="3902" y="1129"/>
                  </a:cubicBezTo>
                  <a:cubicBezTo>
                    <a:pt x="3990" y="1129"/>
                    <a:pt x="3990" y="1129"/>
                    <a:pt x="3990" y="1129"/>
                  </a:cubicBezTo>
                  <a:cubicBezTo>
                    <a:pt x="3987" y="1145"/>
                    <a:pt x="3987" y="1145"/>
                    <a:pt x="3987" y="1145"/>
                  </a:cubicBezTo>
                  <a:cubicBezTo>
                    <a:pt x="3953" y="1145"/>
                    <a:pt x="3953" y="1145"/>
                    <a:pt x="3953" y="1145"/>
                  </a:cubicBezTo>
                  <a:cubicBezTo>
                    <a:pt x="3936" y="1225"/>
                    <a:pt x="3936" y="1225"/>
                    <a:pt x="3936" y="1225"/>
                  </a:cubicBezTo>
                  <a:cubicBezTo>
                    <a:pt x="3916" y="1225"/>
                    <a:pt x="3916" y="1225"/>
                    <a:pt x="3916" y="1225"/>
                  </a:cubicBezTo>
                  <a:cubicBezTo>
                    <a:pt x="3933" y="1145"/>
                    <a:pt x="3933" y="1145"/>
                    <a:pt x="3933" y="1145"/>
                  </a:cubicBezTo>
                  <a:cubicBezTo>
                    <a:pt x="3933" y="1145"/>
                    <a:pt x="3933" y="1145"/>
                    <a:pt x="3933" y="1145"/>
                  </a:cubicBezTo>
                  <a:close/>
                  <a:moveTo>
                    <a:pt x="3999" y="1129"/>
                  </a:moveTo>
                  <a:cubicBezTo>
                    <a:pt x="4031" y="1129"/>
                    <a:pt x="4031" y="1129"/>
                    <a:pt x="4031" y="1129"/>
                  </a:cubicBezTo>
                  <a:cubicBezTo>
                    <a:pt x="4036" y="1200"/>
                    <a:pt x="4036" y="1200"/>
                    <a:pt x="4036" y="1200"/>
                  </a:cubicBezTo>
                  <a:cubicBezTo>
                    <a:pt x="4072" y="1129"/>
                    <a:pt x="4072" y="1129"/>
                    <a:pt x="4072" y="1129"/>
                  </a:cubicBezTo>
                  <a:cubicBezTo>
                    <a:pt x="4103" y="1129"/>
                    <a:pt x="4103" y="1129"/>
                    <a:pt x="4103" y="1129"/>
                  </a:cubicBezTo>
                  <a:cubicBezTo>
                    <a:pt x="4083" y="1225"/>
                    <a:pt x="4083" y="1225"/>
                    <a:pt x="4083" y="1225"/>
                  </a:cubicBezTo>
                  <a:cubicBezTo>
                    <a:pt x="4063" y="1225"/>
                    <a:pt x="4063" y="1225"/>
                    <a:pt x="4063" y="1225"/>
                  </a:cubicBezTo>
                  <a:cubicBezTo>
                    <a:pt x="4080" y="1143"/>
                    <a:pt x="4080" y="1143"/>
                    <a:pt x="4080" y="1143"/>
                  </a:cubicBezTo>
                  <a:cubicBezTo>
                    <a:pt x="4038" y="1225"/>
                    <a:pt x="4038" y="1225"/>
                    <a:pt x="4038" y="1225"/>
                  </a:cubicBezTo>
                  <a:cubicBezTo>
                    <a:pt x="4021" y="1225"/>
                    <a:pt x="4021" y="1225"/>
                    <a:pt x="4021" y="1225"/>
                  </a:cubicBezTo>
                  <a:cubicBezTo>
                    <a:pt x="4014" y="1143"/>
                    <a:pt x="4014" y="1143"/>
                    <a:pt x="4014" y="1143"/>
                  </a:cubicBezTo>
                  <a:cubicBezTo>
                    <a:pt x="3997" y="1225"/>
                    <a:pt x="3997" y="1225"/>
                    <a:pt x="3997" y="1225"/>
                  </a:cubicBezTo>
                  <a:cubicBezTo>
                    <a:pt x="3978" y="1225"/>
                    <a:pt x="3978" y="1225"/>
                    <a:pt x="3978" y="1225"/>
                  </a:cubicBezTo>
                  <a:cubicBezTo>
                    <a:pt x="3999" y="1129"/>
                    <a:pt x="3999" y="1129"/>
                    <a:pt x="3999" y="1129"/>
                  </a:cubicBezTo>
                  <a:cubicBezTo>
                    <a:pt x="3999" y="1129"/>
                    <a:pt x="3999" y="1129"/>
                    <a:pt x="3999" y="112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Freeform 9"/>
            <p:cNvSpPr>
              <a:spLocks noEditPoints="1"/>
            </p:cNvSpPr>
            <p:nvPr userDrawn="1"/>
          </p:nvSpPr>
          <p:spPr bwMode="gray">
            <a:xfrm>
              <a:off x="68" y="0"/>
              <a:ext cx="1723" cy="964"/>
            </a:xfrm>
            <a:custGeom>
              <a:avLst/>
              <a:gdLst>
                <a:gd name="T0" fmla="*/ 175 w 2268"/>
                <a:gd name="T1" fmla="*/ 248 h 1269"/>
                <a:gd name="T2" fmla="*/ 0 w 2268"/>
                <a:gd name="T3" fmla="*/ 248 h 1269"/>
                <a:gd name="T4" fmla="*/ 0 w 2268"/>
                <a:gd name="T5" fmla="*/ 0 h 1269"/>
                <a:gd name="T6" fmla="*/ 175 w 2268"/>
                <a:gd name="T7" fmla="*/ 0 h 1269"/>
                <a:gd name="T8" fmla="*/ 175 w 2268"/>
                <a:gd name="T9" fmla="*/ 248 h 1269"/>
                <a:gd name="T10" fmla="*/ 1723 w 2268"/>
                <a:gd name="T11" fmla="*/ 0 h 1269"/>
                <a:gd name="T12" fmla="*/ 1547 w 2268"/>
                <a:gd name="T13" fmla="*/ 0 h 1269"/>
                <a:gd name="T14" fmla="*/ 1547 w 2268"/>
                <a:gd name="T15" fmla="*/ 248 h 1269"/>
                <a:gd name="T16" fmla="*/ 1723 w 2268"/>
                <a:gd name="T17" fmla="*/ 248 h 1269"/>
                <a:gd name="T18" fmla="*/ 1723 w 2268"/>
                <a:gd name="T19" fmla="*/ 0 h 1269"/>
                <a:gd name="T20" fmla="*/ 175 w 2268"/>
                <a:gd name="T21" fmla="*/ 716 h 1269"/>
                <a:gd name="T22" fmla="*/ 0 w 2268"/>
                <a:gd name="T23" fmla="*/ 716 h 1269"/>
                <a:gd name="T24" fmla="*/ 0 w 2268"/>
                <a:gd name="T25" fmla="*/ 964 h 1269"/>
                <a:gd name="T26" fmla="*/ 175 w 2268"/>
                <a:gd name="T27" fmla="*/ 964 h 1269"/>
                <a:gd name="T28" fmla="*/ 175 w 2268"/>
                <a:gd name="T29" fmla="*/ 716 h 1269"/>
                <a:gd name="T30" fmla="*/ 1723 w 2268"/>
                <a:gd name="T31" fmla="*/ 716 h 1269"/>
                <a:gd name="T32" fmla="*/ 1547 w 2268"/>
                <a:gd name="T33" fmla="*/ 716 h 1269"/>
                <a:gd name="T34" fmla="*/ 1547 w 2268"/>
                <a:gd name="T35" fmla="*/ 964 h 1269"/>
                <a:gd name="T36" fmla="*/ 1723 w 2268"/>
                <a:gd name="T37" fmla="*/ 964 h 1269"/>
                <a:gd name="T38" fmla="*/ 1723 w 2268"/>
                <a:gd name="T39" fmla="*/ 716 h 1269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2268"/>
                <a:gd name="T61" fmla="*/ 0 h 1269"/>
                <a:gd name="T62" fmla="*/ 2268 w 2268"/>
                <a:gd name="T63" fmla="*/ 1269 h 1269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2268" h="1269">
                  <a:moveTo>
                    <a:pt x="231" y="327"/>
                  </a:moveTo>
                  <a:lnTo>
                    <a:pt x="0" y="327"/>
                  </a:lnTo>
                  <a:lnTo>
                    <a:pt x="0" y="0"/>
                  </a:lnTo>
                  <a:lnTo>
                    <a:pt x="231" y="0"/>
                  </a:lnTo>
                  <a:lnTo>
                    <a:pt x="231" y="327"/>
                  </a:lnTo>
                  <a:close/>
                  <a:moveTo>
                    <a:pt x="2268" y="0"/>
                  </a:moveTo>
                  <a:lnTo>
                    <a:pt x="2036" y="0"/>
                  </a:lnTo>
                  <a:lnTo>
                    <a:pt x="2036" y="327"/>
                  </a:lnTo>
                  <a:lnTo>
                    <a:pt x="2268" y="327"/>
                  </a:lnTo>
                  <a:lnTo>
                    <a:pt x="2268" y="0"/>
                  </a:lnTo>
                  <a:close/>
                  <a:moveTo>
                    <a:pt x="231" y="942"/>
                  </a:moveTo>
                  <a:lnTo>
                    <a:pt x="0" y="942"/>
                  </a:lnTo>
                  <a:lnTo>
                    <a:pt x="0" y="1269"/>
                  </a:lnTo>
                  <a:lnTo>
                    <a:pt x="231" y="1269"/>
                  </a:lnTo>
                  <a:lnTo>
                    <a:pt x="231" y="942"/>
                  </a:lnTo>
                  <a:close/>
                  <a:moveTo>
                    <a:pt x="2268" y="942"/>
                  </a:moveTo>
                  <a:lnTo>
                    <a:pt x="2036" y="942"/>
                  </a:lnTo>
                  <a:lnTo>
                    <a:pt x="2036" y="1269"/>
                  </a:lnTo>
                  <a:lnTo>
                    <a:pt x="2268" y="1269"/>
                  </a:lnTo>
                  <a:lnTo>
                    <a:pt x="2268" y="942"/>
                  </a:lnTo>
                  <a:close/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Title 9"/>
          <p:cNvSpPr>
            <a:spLocks noGrp="1"/>
          </p:cNvSpPr>
          <p:nvPr>
            <p:ph type="title"/>
          </p:nvPr>
        </p:nvSpPr>
        <p:spPr bwMode="gray">
          <a:xfrm>
            <a:off x="324005" y="1556792"/>
            <a:ext cx="3461923" cy="2016224"/>
          </a:xfrm>
          <a:noFill/>
          <a:ln w="9525">
            <a:noFill/>
            <a:miter lim="800000"/>
            <a:headEnd/>
            <a:tailEnd/>
          </a:ln>
        </p:spPr>
        <p:txBody>
          <a:bodyPr anchor="t">
            <a:normAutofit/>
          </a:bodyPr>
          <a:lstStyle>
            <a:lvl1pPr algn="l" rtl="0" eaLnBrk="1" fontAlgn="base" hangingPunct="1">
              <a:spcBef>
                <a:spcPct val="40000"/>
              </a:spcBef>
              <a:spcAft>
                <a:spcPct val="0"/>
              </a:spcAft>
              <a:defRPr lang="en-GB" sz="3000" b="1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>
              <a:defRPr lang="en-GB" sz="3000" b="1" dirty="0">
                <a:solidFill>
                  <a:schemeClr val="bg1"/>
                </a:solidFill>
                <a:latin typeface="+mj-lt"/>
              </a:defRPr>
            </a:lvl2pPr>
            <a:lvl3pPr>
              <a:defRPr lang="en-GB" sz="3000" b="1" dirty="0">
                <a:solidFill>
                  <a:schemeClr val="bg1"/>
                </a:solidFill>
                <a:latin typeface="+mj-lt"/>
              </a:defRPr>
            </a:lvl3pPr>
            <a:lvl4pPr>
              <a:defRPr lang="en-GB" sz="3000" b="1" dirty="0">
                <a:solidFill>
                  <a:schemeClr val="bg1"/>
                </a:solidFill>
                <a:latin typeface="+mj-lt"/>
              </a:defRPr>
            </a:lvl4pPr>
            <a:lvl5pPr>
              <a:defRPr lang="en-GB" sz="3000" b="1" dirty="0">
                <a:solidFill>
                  <a:schemeClr val="bg1"/>
                </a:solidFill>
                <a:latin typeface="+mj-lt"/>
              </a:defRPr>
            </a:lvl5pPr>
            <a:lvl6pPr>
              <a:defRPr lang="en-GB" sz="3000" b="1" dirty="0">
                <a:solidFill>
                  <a:schemeClr val="bg1"/>
                </a:solidFill>
                <a:latin typeface="+mj-lt"/>
              </a:defRPr>
            </a:lvl6pPr>
            <a:lvl7pPr>
              <a:defRPr lang="en-GB" sz="3000" b="1" dirty="0">
                <a:solidFill>
                  <a:schemeClr val="bg1"/>
                </a:solidFill>
                <a:latin typeface="+mj-lt"/>
              </a:defRPr>
            </a:lvl7pPr>
            <a:lvl8pPr>
              <a:defRPr lang="en-GB" sz="3000" b="1" dirty="0">
                <a:solidFill>
                  <a:schemeClr val="bg1"/>
                </a:solidFill>
                <a:latin typeface="+mj-lt"/>
              </a:defRPr>
            </a:lvl8pPr>
            <a:lvl9pPr>
              <a:defRPr sz="30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7" name="Text Placeholder 16"/>
          <p:cNvSpPr>
            <a:spLocks noGrp="1"/>
          </p:cNvSpPr>
          <p:nvPr>
            <p:ph type="body" sz="quarter" idx="10"/>
          </p:nvPr>
        </p:nvSpPr>
        <p:spPr bwMode="gray">
          <a:xfrm>
            <a:off x="324002" y="3789045"/>
            <a:ext cx="3029875" cy="1079823"/>
          </a:xfrm>
          <a:noFill/>
          <a:ln w="9525">
            <a:noFill/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defRPr lang="en-US" sz="1200" b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 lang="en-US" sz="1200" b="0" kern="1200" noProof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>
              <a:defRPr lang="en-US" sz="1200" b="0" kern="1200" noProof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>
              <a:defRPr lang="en-US" sz="1200" b="0" kern="1200" noProof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>
              <a:defRPr lang="en-US" sz="1200" b="0" kern="1200" noProof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>
              <a:defRPr lang="en-US" sz="1200" b="0" kern="1200" noProof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>
              <a:defRPr lang="en-US" sz="1200" b="0" kern="1200" noProof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>
              <a:defRPr lang="en-US" sz="1200" b="0" kern="1200" noProof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>
              <a:defRPr lang="en-US" sz="1200" b="0" kern="1200" noProof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07151299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6"/>
          <p:cNvSpPr>
            <a:spLocks noEditPoints="1"/>
          </p:cNvSpPr>
          <p:nvPr userDrawn="1"/>
        </p:nvSpPr>
        <p:spPr bwMode="gray">
          <a:xfrm>
            <a:off x="0" y="547688"/>
            <a:ext cx="4683125" cy="4848225"/>
          </a:xfrm>
          <a:custGeom>
            <a:avLst/>
            <a:gdLst>
              <a:gd name="T0" fmla="*/ 2950 w 2950"/>
              <a:gd name="T1" fmla="*/ 0 h 3054"/>
              <a:gd name="T2" fmla="*/ 433 w 2950"/>
              <a:gd name="T3" fmla="*/ 0 h 3054"/>
              <a:gd name="T4" fmla="*/ 0 w 2950"/>
              <a:gd name="T5" fmla="*/ 1461 h 3054"/>
              <a:gd name="T6" fmla="*/ 0 w 2950"/>
              <a:gd name="T7" fmla="*/ 3054 h 3054"/>
              <a:gd name="T8" fmla="*/ 2046 w 2950"/>
              <a:gd name="T9" fmla="*/ 3054 h 3054"/>
              <a:gd name="T10" fmla="*/ 2950 w 2950"/>
              <a:gd name="T11" fmla="*/ 0 h 3054"/>
              <a:gd name="T12" fmla="*/ 2950 w 2950"/>
              <a:gd name="T13" fmla="*/ 0 h 3054"/>
              <a:gd name="T14" fmla="*/ 2950 w 2950"/>
              <a:gd name="T15" fmla="*/ 0 h 3054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2950" h="3054">
                <a:moveTo>
                  <a:pt x="2950" y="0"/>
                </a:moveTo>
                <a:lnTo>
                  <a:pt x="433" y="0"/>
                </a:lnTo>
                <a:lnTo>
                  <a:pt x="0" y="1461"/>
                </a:lnTo>
                <a:lnTo>
                  <a:pt x="0" y="3054"/>
                </a:lnTo>
                <a:lnTo>
                  <a:pt x="2046" y="3054"/>
                </a:lnTo>
                <a:lnTo>
                  <a:pt x="2950" y="0"/>
                </a:lnTo>
                <a:close/>
                <a:moveTo>
                  <a:pt x="2950" y="0"/>
                </a:moveTo>
                <a:lnTo>
                  <a:pt x="2950" y="0"/>
                </a:lnTo>
                <a:close/>
              </a:path>
            </a:pathLst>
          </a:custGeom>
          <a:gradFill rotWithShape="1">
            <a:gsLst>
              <a:gs pos="0">
                <a:srgbClr val="00257A">
                  <a:alpha val="89999"/>
                </a:srgbClr>
              </a:gs>
              <a:gs pos="35001">
                <a:srgbClr val="00338D">
                  <a:alpha val="89999"/>
                </a:srgbClr>
              </a:gs>
              <a:gs pos="100000">
                <a:srgbClr val="009FDA">
                  <a:alpha val="89999"/>
                </a:srgbClr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5" name="Group 4"/>
          <p:cNvGrpSpPr>
            <a:grpSpLocks/>
          </p:cNvGrpSpPr>
          <p:nvPr userDrawn="1"/>
        </p:nvGrpSpPr>
        <p:grpSpPr bwMode="gray">
          <a:xfrm>
            <a:off x="683573" y="548680"/>
            <a:ext cx="1930547" cy="1080120"/>
            <a:chOff x="68" y="0"/>
            <a:chExt cx="1723" cy="964"/>
          </a:xfrm>
          <a:solidFill>
            <a:schemeClr val="accent6"/>
          </a:solidFill>
        </p:grpSpPr>
        <p:sp>
          <p:nvSpPr>
            <p:cNvPr id="6" name="Freeform 8"/>
            <p:cNvSpPr>
              <a:spLocks noEditPoints="1"/>
            </p:cNvSpPr>
            <p:nvPr/>
          </p:nvSpPr>
          <p:spPr bwMode="gray">
            <a:xfrm>
              <a:off x="199" y="248"/>
              <a:ext cx="1423" cy="489"/>
            </a:xfrm>
            <a:custGeom>
              <a:avLst/>
              <a:gdLst>
                <a:gd name="T0" fmla="*/ 1974 w 4103"/>
                <a:gd name="T1" fmla="*/ 485 h 1409"/>
                <a:gd name="T2" fmla="*/ 2267 w 4103"/>
                <a:gd name="T3" fmla="*/ 697 h 1409"/>
                <a:gd name="T4" fmla="*/ 1655 w 4103"/>
                <a:gd name="T5" fmla="*/ 656 h 1409"/>
                <a:gd name="T6" fmla="*/ 1718 w 4103"/>
                <a:gd name="T7" fmla="*/ 424 h 1409"/>
                <a:gd name="T8" fmla="*/ 970 w 4103"/>
                <a:gd name="T9" fmla="*/ 697 h 1409"/>
                <a:gd name="T10" fmla="*/ 1169 w 4103"/>
                <a:gd name="T11" fmla="*/ 416 h 1409"/>
                <a:gd name="T12" fmla="*/ 719 w 4103"/>
                <a:gd name="T13" fmla="*/ 631 h 1409"/>
                <a:gd name="T14" fmla="*/ 751 w 4103"/>
                <a:gd name="T15" fmla="*/ 630 h 1409"/>
                <a:gd name="T16" fmla="*/ 202 w 4103"/>
                <a:gd name="T17" fmla="*/ 618 h 1409"/>
                <a:gd name="T18" fmla="*/ 180 w 4103"/>
                <a:gd name="T19" fmla="*/ 697 h 1409"/>
                <a:gd name="T20" fmla="*/ 1187 w 4103"/>
                <a:gd name="T21" fmla="*/ 416 h 1409"/>
                <a:gd name="T22" fmla="*/ 115 w 4103"/>
                <a:gd name="T23" fmla="*/ 906 h 1409"/>
                <a:gd name="T24" fmla="*/ 661 w 4103"/>
                <a:gd name="T25" fmla="*/ 715 h 1409"/>
                <a:gd name="T26" fmla="*/ 1145 w 4103"/>
                <a:gd name="T27" fmla="*/ 715 h 1409"/>
                <a:gd name="T28" fmla="*/ 1697 w 4103"/>
                <a:gd name="T29" fmla="*/ 863 h 1409"/>
                <a:gd name="T30" fmla="*/ 203 w 4103"/>
                <a:gd name="T31" fmla="*/ 1286 h 1409"/>
                <a:gd name="T32" fmla="*/ 250 w 4103"/>
                <a:gd name="T33" fmla="*/ 1328 h 1409"/>
                <a:gd name="T34" fmla="*/ 556 w 4103"/>
                <a:gd name="T35" fmla="*/ 1196 h 1409"/>
                <a:gd name="T36" fmla="*/ 340 w 4103"/>
                <a:gd name="T37" fmla="*/ 1196 h 1409"/>
                <a:gd name="T38" fmla="*/ 408 w 4103"/>
                <a:gd name="T39" fmla="*/ 1225 h 1409"/>
                <a:gd name="T40" fmla="*/ 514 w 4103"/>
                <a:gd name="T41" fmla="*/ 1225 h 1409"/>
                <a:gd name="T42" fmla="*/ 631 w 4103"/>
                <a:gd name="T43" fmla="*/ 1168 h 1409"/>
                <a:gd name="T44" fmla="*/ 794 w 4103"/>
                <a:gd name="T45" fmla="*/ 1220 h 1409"/>
                <a:gd name="T46" fmla="*/ 672 w 4103"/>
                <a:gd name="T47" fmla="*/ 1348 h 1409"/>
                <a:gd name="T48" fmla="*/ 847 w 4103"/>
                <a:gd name="T49" fmla="*/ 1359 h 1409"/>
                <a:gd name="T50" fmla="*/ 943 w 4103"/>
                <a:gd name="T51" fmla="*/ 1196 h 1409"/>
                <a:gd name="T52" fmla="*/ 1129 w 4103"/>
                <a:gd name="T53" fmla="*/ 1351 h 1409"/>
                <a:gd name="T54" fmla="*/ 1198 w 4103"/>
                <a:gd name="T55" fmla="*/ 1196 h 1409"/>
                <a:gd name="T56" fmla="*/ 1280 w 4103"/>
                <a:gd name="T57" fmla="*/ 1129 h 1409"/>
                <a:gd name="T58" fmla="*/ 1253 w 4103"/>
                <a:gd name="T59" fmla="*/ 1254 h 1409"/>
                <a:gd name="T60" fmla="*/ 1489 w 4103"/>
                <a:gd name="T61" fmla="*/ 1194 h 1409"/>
                <a:gd name="T62" fmla="*/ 1546 w 4103"/>
                <a:gd name="T63" fmla="*/ 1353 h 1409"/>
                <a:gd name="T64" fmla="*/ 1714 w 4103"/>
                <a:gd name="T65" fmla="*/ 1286 h 1409"/>
                <a:gd name="T66" fmla="*/ 1761 w 4103"/>
                <a:gd name="T67" fmla="*/ 1328 h 1409"/>
                <a:gd name="T68" fmla="*/ 1976 w 4103"/>
                <a:gd name="T69" fmla="*/ 1346 h 1409"/>
                <a:gd name="T70" fmla="*/ 1842 w 4103"/>
                <a:gd name="T71" fmla="*/ 1270 h 1409"/>
                <a:gd name="T72" fmla="*/ 1887 w 4103"/>
                <a:gd name="T73" fmla="*/ 1270 h 1409"/>
                <a:gd name="T74" fmla="*/ 2110 w 4103"/>
                <a:gd name="T75" fmla="*/ 1348 h 1409"/>
                <a:gd name="T76" fmla="*/ 87 w 4103"/>
                <a:gd name="T77" fmla="*/ 1221 h 1409"/>
                <a:gd name="T78" fmla="*/ 5 w 4103"/>
                <a:gd name="T79" fmla="*/ 1271 h 1409"/>
                <a:gd name="T80" fmla="*/ 2343 w 4103"/>
                <a:gd name="T81" fmla="*/ 1322 h 1409"/>
                <a:gd name="T82" fmla="*/ 2378 w 4103"/>
                <a:gd name="T83" fmla="*/ 1249 h 1409"/>
                <a:gd name="T84" fmla="*/ 2528 w 4103"/>
                <a:gd name="T85" fmla="*/ 1221 h 1409"/>
                <a:gd name="T86" fmla="*/ 2832 w 4103"/>
                <a:gd name="T87" fmla="*/ 1192 h 1409"/>
                <a:gd name="T88" fmla="*/ 2709 w 4103"/>
                <a:gd name="T89" fmla="*/ 1348 h 1409"/>
                <a:gd name="T90" fmla="*/ 2963 w 4103"/>
                <a:gd name="T91" fmla="*/ 1216 h 1409"/>
                <a:gd name="T92" fmla="*/ 2966 w 4103"/>
                <a:gd name="T93" fmla="*/ 1195 h 1409"/>
                <a:gd name="T94" fmla="*/ 3072 w 4103"/>
                <a:gd name="T95" fmla="*/ 1348 h 1409"/>
                <a:gd name="T96" fmla="*/ 3168 w 4103"/>
                <a:gd name="T97" fmla="*/ 1335 h 1409"/>
                <a:gd name="T98" fmla="*/ 3246 w 4103"/>
                <a:gd name="T99" fmla="*/ 1220 h 1409"/>
                <a:gd name="T100" fmla="*/ 3457 w 4103"/>
                <a:gd name="T101" fmla="*/ 1348 h 1409"/>
                <a:gd name="T102" fmla="*/ 3509 w 4103"/>
                <a:gd name="T103" fmla="*/ 1194 h 1409"/>
                <a:gd name="T104" fmla="*/ 3513 w 4103"/>
                <a:gd name="T105" fmla="*/ 1168 h 1409"/>
                <a:gd name="T106" fmla="*/ 3601 w 4103"/>
                <a:gd name="T107" fmla="*/ 1196 h 1409"/>
                <a:gd name="T108" fmla="*/ 3656 w 4103"/>
                <a:gd name="T109" fmla="*/ 1317 h 1409"/>
                <a:gd name="T110" fmla="*/ 3687 w 4103"/>
                <a:gd name="T111" fmla="*/ 1406 h 1409"/>
                <a:gd name="T112" fmla="*/ 3987 w 4103"/>
                <a:gd name="T113" fmla="*/ 1145 h 1409"/>
                <a:gd name="T114" fmla="*/ 4072 w 4103"/>
                <a:gd name="T115" fmla="*/ 1129 h 1409"/>
                <a:gd name="T116" fmla="*/ 3978 w 4103"/>
                <a:gd name="T117" fmla="*/ 1225 h 1409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4103"/>
                <a:gd name="T178" fmla="*/ 0 h 1409"/>
                <a:gd name="T179" fmla="*/ 4103 w 4103"/>
                <a:gd name="T180" fmla="*/ 1409 h 1409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4103" h="1409">
                  <a:moveTo>
                    <a:pt x="2267" y="697"/>
                  </a:moveTo>
                  <a:cubicBezTo>
                    <a:pt x="2149" y="697"/>
                    <a:pt x="2149" y="697"/>
                    <a:pt x="2149" y="697"/>
                  </a:cubicBezTo>
                  <a:cubicBezTo>
                    <a:pt x="2168" y="619"/>
                    <a:pt x="2168" y="619"/>
                    <a:pt x="2168" y="619"/>
                  </a:cubicBezTo>
                  <a:cubicBezTo>
                    <a:pt x="1930" y="619"/>
                    <a:pt x="1930" y="619"/>
                    <a:pt x="1930" y="619"/>
                  </a:cubicBezTo>
                  <a:cubicBezTo>
                    <a:pt x="1911" y="697"/>
                    <a:pt x="1911" y="697"/>
                    <a:pt x="1911" y="697"/>
                  </a:cubicBezTo>
                  <a:cubicBezTo>
                    <a:pt x="1796" y="697"/>
                    <a:pt x="1796" y="697"/>
                    <a:pt x="1796" y="697"/>
                  </a:cubicBezTo>
                  <a:cubicBezTo>
                    <a:pt x="1796" y="681"/>
                    <a:pt x="1796" y="681"/>
                    <a:pt x="1796" y="681"/>
                  </a:cubicBezTo>
                  <a:cubicBezTo>
                    <a:pt x="1798" y="672"/>
                    <a:pt x="1799" y="663"/>
                    <a:pt x="1802" y="653"/>
                  </a:cubicBezTo>
                  <a:cubicBezTo>
                    <a:pt x="1823" y="569"/>
                    <a:pt x="1878" y="485"/>
                    <a:pt x="1974" y="485"/>
                  </a:cubicBezTo>
                  <a:cubicBezTo>
                    <a:pt x="2012" y="485"/>
                    <a:pt x="2050" y="499"/>
                    <a:pt x="2045" y="552"/>
                  </a:cubicBezTo>
                  <a:cubicBezTo>
                    <a:pt x="2186" y="552"/>
                    <a:pt x="2186" y="552"/>
                    <a:pt x="2186" y="552"/>
                  </a:cubicBezTo>
                  <a:cubicBezTo>
                    <a:pt x="2192" y="527"/>
                    <a:pt x="2201" y="486"/>
                    <a:pt x="2174" y="447"/>
                  </a:cubicBezTo>
                  <a:cubicBezTo>
                    <a:pt x="2145" y="406"/>
                    <a:pt x="2084" y="389"/>
                    <a:pt x="2005" y="389"/>
                  </a:cubicBezTo>
                  <a:cubicBezTo>
                    <a:pt x="1949" y="389"/>
                    <a:pt x="1867" y="398"/>
                    <a:pt x="1796" y="444"/>
                  </a:cubicBezTo>
                  <a:cubicBezTo>
                    <a:pt x="1796" y="18"/>
                    <a:pt x="1796" y="18"/>
                    <a:pt x="1796" y="18"/>
                  </a:cubicBezTo>
                  <a:cubicBezTo>
                    <a:pt x="2267" y="18"/>
                    <a:pt x="2267" y="18"/>
                    <a:pt x="2267" y="18"/>
                  </a:cubicBezTo>
                  <a:cubicBezTo>
                    <a:pt x="2267" y="697"/>
                    <a:pt x="2267" y="697"/>
                    <a:pt x="2267" y="697"/>
                  </a:cubicBezTo>
                  <a:cubicBezTo>
                    <a:pt x="2267" y="697"/>
                    <a:pt x="2267" y="697"/>
                    <a:pt x="2267" y="697"/>
                  </a:cubicBezTo>
                  <a:close/>
                  <a:moveTo>
                    <a:pt x="1989" y="812"/>
                  </a:moveTo>
                  <a:cubicBezTo>
                    <a:pt x="1962" y="817"/>
                    <a:pt x="1936" y="820"/>
                    <a:pt x="1910" y="820"/>
                  </a:cubicBezTo>
                  <a:cubicBezTo>
                    <a:pt x="1842" y="820"/>
                    <a:pt x="1795" y="788"/>
                    <a:pt x="1794" y="715"/>
                  </a:cubicBezTo>
                  <a:cubicBezTo>
                    <a:pt x="2014" y="715"/>
                    <a:pt x="2014" y="715"/>
                    <a:pt x="2014" y="715"/>
                  </a:cubicBezTo>
                  <a:cubicBezTo>
                    <a:pt x="1989" y="812"/>
                    <a:pt x="1989" y="812"/>
                    <a:pt x="1989" y="812"/>
                  </a:cubicBezTo>
                  <a:cubicBezTo>
                    <a:pt x="1989" y="812"/>
                    <a:pt x="1989" y="812"/>
                    <a:pt x="1989" y="812"/>
                  </a:cubicBezTo>
                  <a:close/>
                  <a:moveTo>
                    <a:pt x="1718" y="424"/>
                  </a:moveTo>
                  <a:cubicBezTo>
                    <a:pt x="1718" y="521"/>
                    <a:pt x="1718" y="521"/>
                    <a:pt x="1718" y="521"/>
                  </a:cubicBezTo>
                  <a:cubicBezTo>
                    <a:pt x="1685" y="567"/>
                    <a:pt x="1665" y="616"/>
                    <a:pt x="1655" y="656"/>
                  </a:cubicBezTo>
                  <a:cubicBezTo>
                    <a:pt x="1651" y="670"/>
                    <a:pt x="1649" y="684"/>
                    <a:pt x="1648" y="697"/>
                  </a:cubicBezTo>
                  <a:cubicBezTo>
                    <a:pt x="1578" y="697"/>
                    <a:pt x="1578" y="697"/>
                    <a:pt x="1578" y="697"/>
                  </a:cubicBezTo>
                  <a:cubicBezTo>
                    <a:pt x="1637" y="417"/>
                    <a:pt x="1637" y="417"/>
                    <a:pt x="1637" y="417"/>
                  </a:cubicBezTo>
                  <a:cubicBezTo>
                    <a:pt x="1438" y="416"/>
                    <a:pt x="1438" y="416"/>
                    <a:pt x="1438" y="416"/>
                  </a:cubicBezTo>
                  <a:cubicBezTo>
                    <a:pt x="1260" y="697"/>
                    <a:pt x="1260" y="697"/>
                    <a:pt x="1260" y="697"/>
                  </a:cubicBezTo>
                  <a:cubicBezTo>
                    <a:pt x="1247" y="697"/>
                    <a:pt x="1247" y="697"/>
                    <a:pt x="1247" y="697"/>
                  </a:cubicBezTo>
                  <a:cubicBezTo>
                    <a:pt x="1247" y="18"/>
                    <a:pt x="1247" y="18"/>
                    <a:pt x="1247" y="18"/>
                  </a:cubicBezTo>
                  <a:cubicBezTo>
                    <a:pt x="1718" y="18"/>
                    <a:pt x="1718" y="18"/>
                    <a:pt x="1718" y="18"/>
                  </a:cubicBezTo>
                  <a:cubicBezTo>
                    <a:pt x="1718" y="424"/>
                    <a:pt x="1718" y="424"/>
                    <a:pt x="1718" y="424"/>
                  </a:cubicBezTo>
                  <a:cubicBezTo>
                    <a:pt x="1718" y="424"/>
                    <a:pt x="1718" y="424"/>
                    <a:pt x="1718" y="424"/>
                  </a:cubicBezTo>
                  <a:close/>
                  <a:moveTo>
                    <a:pt x="1455" y="697"/>
                  </a:moveTo>
                  <a:cubicBezTo>
                    <a:pt x="1384" y="697"/>
                    <a:pt x="1384" y="697"/>
                    <a:pt x="1384" y="697"/>
                  </a:cubicBezTo>
                  <a:cubicBezTo>
                    <a:pt x="1491" y="529"/>
                    <a:pt x="1491" y="529"/>
                    <a:pt x="1491" y="529"/>
                  </a:cubicBezTo>
                  <a:cubicBezTo>
                    <a:pt x="1455" y="697"/>
                    <a:pt x="1455" y="697"/>
                    <a:pt x="1455" y="697"/>
                  </a:cubicBezTo>
                  <a:cubicBezTo>
                    <a:pt x="1455" y="697"/>
                    <a:pt x="1455" y="697"/>
                    <a:pt x="1455" y="697"/>
                  </a:cubicBezTo>
                  <a:close/>
                  <a:moveTo>
                    <a:pt x="1169" y="416"/>
                  </a:moveTo>
                  <a:cubicBezTo>
                    <a:pt x="1051" y="416"/>
                    <a:pt x="1051" y="416"/>
                    <a:pt x="1051" y="416"/>
                  </a:cubicBezTo>
                  <a:cubicBezTo>
                    <a:pt x="970" y="697"/>
                    <a:pt x="970" y="697"/>
                    <a:pt x="970" y="697"/>
                  </a:cubicBezTo>
                  <a:cubicBezTo>
                    <a:pt x="845" y="697"/>
                    <a:pt x="845" y="697"/>
                    <a:pt x="845" y="697"/>
                  </a:cubicBezTo>
                  <a:cubicBezTo>
                    <a:pt x="909" y="674"/>
                    <a:pt x="948" y="629"/>
                    <a:pt x="960" y="562"/>
                  </a:cubicBezTo>
                  <a:cubicBezTo>
                    <a:pt x="970" y="510"/>
                    <a:pt x="965" y="476"/>
                    <a:pt x="944" y="451"/>
                  </a:cubicBezTo>
                  <a:cubicBezTo>
                    <a:pt x="912" y="413"/>
                    <a:pt x="848" y="416"/>
                    <a:pt x="792" y="416"/>
                  </a:cubicBezTo>
                  <a:cubicBezTo>
                    <a:pt x="782" y="416"/>
                    <a:pt x="698" y="416"/>
                    <a:pt x="698" y="416"/>
                  </a:cubicBezTo>
                  <a:cubicBezTo>
                    <a:pt x="698" y="18"/>
                    <a:pt x="698" y="18"/>
                    <a:pt x="698" y="18"/>
                  </a:cubicBezTo>
                  <a:cubicBezTo>
                    <a:pt x="1169" y="18"/>
                    <a:pt x="1169" y="18"/>
                    <a:pt x="1169" y="18"/>
                  </a:cubicBezTo>
                  <a:cubicBezTo>
                    <a:pt x="1169" y="416"/>
                    <a:pt x="1169" y="416"/>
                    <a:pt x="1169" y="416"/>
                  </a:cubicBezTo>
                  <a:cubicBezTo>
                    <a:pt x="1169" y="416"/>
                    <a:pt x="1169" y="416"/>
                    <a:pt x="1169" y="416"/>
                  </a:cubicBezTo>
                  <a:close/>
                  <a:moveTo>
                    <a:pt x="1094" y="697"/>
                  </a:moveTo>
                  <a:cubicBezTo>
                    <a:pt x="1143" y="521"/>
                    <a:pt x="1143" y="521"/>
                    <a:pt x="1143" y="521"/>
                  </a:cubicBezTo>
                  <a:cubicBezTo>
                    <a:pt x="1145" y="697"/>
                    <a:pt x="1145" y="697"/>
                    <a:pt x="1145" y="697"/>
                  </a:cubicBezTo>
                  <a:cubicBezTo>
                    <a:pt x="1094" y="697"/>
                    <a:pt x="1094" y="697"/>
                    <a:pt x="1094" y="697"/>
                  </a:cubicBezTo>
                  <a:cubicBezTo>
                    <a:pt x="1094" y="697"/>
                    <a:pt x="1094" y="697"/>
                    <a:pt x="1094" y="697"/>
                  </a:cubicBezTo>
                  <a:close/>
                  <a:moveTo>
                    <a:pt x="751" y="630"/>
                  </a:moveTo>
                  <a:cubicBezTo>
                    <a:pt x="751" y="630"/>
                    <a:pt x="751" y="630"/>
                    <a:pt x="751" y="630"/>
                  </a:cubicBezTo>
                  <a:cubicBezTo>
                    <a:pt x="746" y="630"/>
                    <a:pt x="741" y="631"/>
                    <a:pt x="736" y="631"/>
                  </a:cubicBezTo>
                  <a:cubicBezTo>
                    <a:pt x="729" y="631"/>
                    <a:pt x="724" y="631"/>
                    <a:pt x="719" y="631"/>
                  </a:cubicBezTo>
                  <a:cubicBezTo>
                    <a:pt x="689" y="631"/>
                    <a:pt x="689" y="631"/>
                    <a:pt x="689" y="631"/>
                  </a:cubicBezTo>
                  <a:cubicBezTo>
                    <a:pt x="703" y="579"/>
                    <a:pt x="703" y="579"/>
                    <a:pt x="703" y="579"/>
                  </a:cubicBezTo>
                  <a:cubicBezTo>
                    <a:pt x="709" y="554"/>
                    <a:pt x="709" y="554"/>
                    <a:pt x="709" y="554"/>
                  </a:cubicBezTo>
                  <a:cubicBezTo>
                    <a:pt x="725" y="494"/>
                    <a:pt x="725" y="494"/>
                    <a:pt x="725" y="494"/>
                  </a:cubicBezTo>
                  <a:cubicBezTo>
                    <a:pt x="732" y="494"/>
                    <a:pt x="739" y="494"/>
                    <a:pt x="746" y="494"/>
                  </a:cubicBezTo>
                  <a:cubicBezTo>
                    <a:pt x="769" y="494"/>
                    <a:pt x="769" y="494"/>
                    <a:pt x="769" y="494"/>
                  </a:cubicBezTo>
                  <a:cubicBezTo>
                    <a:pt x="809" y="494"/>
                    <a:pt x="834" y="496"/>
                    <a:pt x="843" y="509"/>
                  </a:cubicBezTo>
                  <a:cubicBezTo>
                    <a:pt x="850" y="518"/>
                    <a:pt x="849" y="535"/>
                    <a:pt x="841" y="560"/>
                  </a:cubicBezTo>
                  <a:cubicBezTo>
                    <a:pt x="827" y="603"/>
                    <a:pt x="809" y="626"/>
                    <a:pt x="751" y="630"/>
                  </a:cubicBezTo>
                  <a:moveTo>
                    <a:pt x="620" y="441"/>
                  </a:moveTo>
                  <a:cubicBezTo>
                    <a:pt x="613" y="465"/>
                    <a:pt x="613" y="465"/>
                    <a:pt x="613" y="465"/>
                  </a:cubicBezTo>
                  <a:cubicBezTo>
                    <a:pt x="545" y="689"/>
                    <a:pt x="545" y="689"/>
                    <a:pt x="545" y="689"/>
                  </a:cubicBezTo>
                  <a:cubicBezTo>
                    <a:pt x="542" y="697"/>
                    <a:pt x="542" y="697"/>
                    <a:pt x="542" y="697"/>
                  </a:cubicBezTo>
                  <a:cubicBezTo>
                    <a:pt x="321" y="697"/>
                    <a:pt x="321" y="697"/>
                    <a:pt x="321" y="697"/>
                  </a:cubicBezTo>
                  <a:cubicBezTo>
                    <a:pt x="303" y="661"/>
                    <a:pt x="303" y="661"/>
                    <a:pt x="303" y="661"/>
                  </a:cubicBezTo>
                  <a:cubicBezTo>
                    <a:pt x="542" y="417"/>
                    <a:pt x="542" y="417"/>
                    <a:pt x="542" y="417"/>
                  </a:cubicBezTo>
                  <a:cubicBezTo>
                    <a:pt x="389" y="417"/>
                    <a:pt x="389" y="417"/>
                    <a:pt x="389" y="417"/>
                  </a:cubicBezTo>
                  <a:cubicBezTo>
                    <a:pt x="202" y="618"/>
                    <a:pt x="202" y="618"/>
                    <a:pt x="202" y="618"/>
                  </a:cubicBezTo>
                  <a:cubicBezTo>
                    <a:pt x="262" y="417"/>
                    <a:pt x="262" y="417"/>
                    <a:pt x="262" y="417"/>
                  </a:cubicBezTo>
                  <a:cubicBezTo>
                    <a:pt x="149" y="417"/>
                    <a:pt x="149" y="417"/>
                    <a:pt x="149" y="417"/>
                  </a:cubicBezTo>
                  <a:cubicBezTo>
                    <a:pt x="149" y="18"/>
                    <a:pt x="149" y="18"/>
                    <a:pt x="149" y="18"/>
                  </a:cubicBezTo>
                  <a:cubicBezTo>
                    <a:pt x="620" y="18"/>
                    <a:pt x="620" y="18"/>
                    <a:pt x="620" y="18"/>
                  </a:cubicBezTo>
                  <a:cubicBezTo>
                    <a:pt x="620" y="441"/>
                    <a:pt x="620" y="441"/>
                    <a:pt x="620" y="441"/>
                  </a:cubicBezTo>
                  <a:cubicBezTo>
                    <a:pt x="620" y="441"/>
                    <a:pt x="620" y="441"/>
                    <a:pt x="620" y="441"/>
                  </a:cubicBezTo>
                  <a:close/>
                  <a:moveTo>
                    <a:pt x="178" y="697"/>
                  </a:moveTo>
                  <a:cubicBezTo>
                    <a:pt x="179" y="695"/>
                    <a:pt x="179" y="695"/>
                    <a:pt x="179" y="695"/>
                  </a:cubicBezTo>
                  <a:cubicBezTo>
                    <a:pt x="180" y="697"/>
                    <a:pt x="180" y="697"/>
                    <a:pt x="180" y="697"/>
                  </a:cubicBezTo>
                  <a:cubicBezTo>
                    <a:pt x="178" y="697"/>
                    <a:pt x="178" y="697"/>
                    <a:pt x="178" y="697"/>
                  </a:cubicBezTo>
                  <a:cubicBezTo>
                    <a:pt x="178" y="697"/>
                    <a:pt x="178" y="697"/>
                    <a:pt x="178" y="697"/>
                  </a:cubicBezTo>
                  <a:close/>
                  <a:moveTo>
                    <a:pt x="1778" y="0"/>
                  </a:moveTo>
                  <a:cubicBezTo>
                    <a:pt x="1778" y="457"/>
                    <a:pt x="1778" y="457"/>
                    <a:pt x="1778" y="457"/>
                  </a:cubicBezTo>
                  <a:cubicBezTo>
                    <a:pt x="1763" y="469"/>
                    <a:pt x="1749" y="483"/>
                    <a:pt x="1736" y="498"/>
                  </a:cubicBezTo>
                  <a:cubicBezTo>
                    <a:pt x="1736" y="0"/>
                    <a:pt x="1736" y="0"/>
                    <a:pt x="1736" y="0"/>
                  </a:cubicBezTo>
                  <a:cubicBezTo>
                    <a:pt x="1229" y="0"/>
                    <a:pt x="1229" y="0"/>
                    <a:pt x="1229" y="0"/>
                  </a:cubicBezTo>
                  <a:cubicBezTo>
                    <a:pt x="1229" y="416"/>
                    <a:pt x="1229" y="416"/>
                    <a:pt x="1229" y="416"/>
                  </a:cubicBezTo>
                  <a:cubicBezTo>
                    <a:pt x="1187" y="416"/>
                    <a:pt x="1187" y="416"/>
                    <a:pt x="1187" y="416"/>
                  </a:cubicBezTo>
                  <a:cubicBezTo>
                    <a:pt x="1187" y="0"/>
                    <a:pt x="1187" y="0"/>
                    <a:pt x="1187" y="0"/>
                  </a:cubicBezTo>
                  <a:cubicBezTo>
                    <a:pt x="680" y="0"/>
                    <a:pt x="680" y="0"/>
                    <a:pt x="680" y="0"/>
                  </a:cubicBezTo>
                  <a:cubicBezTo>
                    <a:pt x="680" y="417"/>
                    <a:pt x="680" y="417"/>
                    <a:pt x="680" y="417"/>
                  </a:cubicBezTo>
                  <a:cubicBezTo>
                    <a:pt x="638" y="417"/>
                    <a:pt x="638" y="417"/>
                    <a:pt x="638" y="417"/>
                  </a:cubicBezTo>
                  <a:cubicBezTo>
                    <a:pt x="638" y="0"/>
                    <a:pt x="638" y="0"/>
                    <a:pt x="638" y="0"/>
                  </a:cubicBezTo>
                  <a:cubicBezTo>
                    <a:pt x="131" y="0"/>
                    <a:pt x="131" y="0"/>
                    <a:pt x="131" y="0"/>
                  </a:cubicBezTo>
                  <a:cubicBezTo>
                    <a:pt x="131" y="475"/>
                    <a:pt x="131" y="475"/>
                    <a:pt x="131" y="475"/>
                  </a:cubicBezTo>
                  <a:cubicBezTo>
                    <a:pt x="2" y="906"/>
                    <a:pt x="2" y="906"/>
                    <a:pt x="2" y="906"/>
                  </a:cubicBezTo>
                  <a:cubicBezTo>
                    <a:pt x="115" y="906"/>
                    <a:pt x="115" y="906"/>
                    <a:pt x="115" y="906"/>
                  </a:cubicBezTo>
                  <a:cubicBezTo>
                    <a:pt x="173" y="715"/>
                    <a:pt x="173" y="715"/>
                    <a:pt x="173" y="715"/>
                  </a:cubicBezTo>
                  <a:cubicBezTo>
                    <a:pt x="189" y="715"/>
                    <a:pt x="189" y="715"/>
                    <a:pt x="189" y="715"/>
                  </a:cubicBezTo>
                  <a:cubicBezTo>
                    <a:pt x="283" y="906"/>
                    <a:pt x="283" y="906"/>
                    <a:pt x="283" y="906"/>
                  </a:cubicBezTo>
                  <a:cubicBezTo>
                    <a:pt x="421" y="906"/>
                    <a:pt x="421" y="906"/>
                    <a:pt x="421" y="906"/>
                  </a:cubicBezTo>
                  <a:cubicBezTo>
                    <a:pt x="329" y="715"/>
                    <a:pt x="329" y="715"/>
                    <a:pt x="329" y="715"/>
                  </a:cubicBezTo>
                  <a:cubicBezTo>
                    <a:pt x="537" y="715"/>
                    <a:pt x="537" y="715"/>
                    <a:pt x="537" y="715"/>
                  </a:cubicBezTo>
                  <a:cubicBezTo>
                    <a:pt x="479" y="906"/>
                    <a:pt x="479" y="906"/>
                    <a:pt x="479" y="906"/>
                  </a:cubicBezTo>
                  <a:cubicBezTo>
                    <a:pt x="604" y="906"/>
                    <a:pt x="604" y="906"/>
                    <a:pt x="604" y="906"/>
                  </a:cubicBezTo>
                  <a:cubicBezTo>
                    <a:pt x="661" y="715"/>
                    <a:pt x="661" y="715"/>
                    <a:pt x="661" y="715"/>
                  </a:cubicBezTo>
                  <a:cubicBezTo>
                    <a:pt x="688" y="715"/>
                    <a:pt x="688" y="715"/>
                    <a:pt x="688" y="715"/>
                  </a:cubicBezTo>
                  <a:cubicBezTo>
                    <a:pt x="688" y="715"/>
                    <a:pt x="688" y="715"/>
                    <a:pt x="688" y="715"/>
                  </a:cubicBezTo>
                  <a:cubicBezTo>
                    <a:pt x="727" y="715"/>
                    <a:pt x="727" y="715"/>
                    <a:pt x="727" y="715"/>
                  </a:cubicBezTo>
                  <a:cubicBezTo>
                    <a:pt x="730" y="715"/>
                    <a:pt x="730" y="715"/>
                    <a:pt x="730" y="715"/>
                  </a:cubicBezTo>
                  <a:cubicBezTo>
                    <a:pt x="965" y="715"/>
                    <a:pt x="965" y="715"/>
                    <a:pt x="965" y="715"/>
                  </a:cubicBezTo>
                  <a:cubicBezTo>
                    <a:pt x="910" y="905"/>
                    <a:pt x="910" y="905"/>
                    <a:pt x="910" y="905"/>
                  </a:cubicBezTo>
                  <a:cubicBezTo>
                    <a:pt x="1035" y="905"/>
                    <a:pt x="1035" y="905"/>
                    <a:pt x="1035" y="905"/>
                  </a:cubicBezTo>
                  <a:cubicBezTo>
                    <a:pt x="1088" y="715"/>
                    <a:pt x="1088" y="715"/>
                    <a:pt x="1088" y="715"/>
                  </a:cubicBezTo>
                  <a:cubicBezTo>
                    <a:pt x="1145" y="715"/>
                    <a:pt x="1145" y="715"/>
                    <a:pt x="1145" y="715"/>
                  </a:cubicBezTo>
                  <a:cubicBezTo>
                    <a:pt x="1146" y="905"/>
                    <a:pt x="1146" y="905"/>
                    <a:pt x="1146" y="905"/>
                  </a:cubicBezTo>
                  <a:cubicBezTo>
                    <a:pt x="1252" y="905"/>
                    <a:pt x="1252" y="905"/>
                    <a:pt x="1252" y="905"/>
                  </a:cubicBezTo>
                  <a:cubicBezTo>
                    <a:pt x="1372" y="715"/>
                    <a:pt x="1372" y="715"/>
                    <a:pt x="1372" y="715"/>
                  </a:cubicBezTo>
                  <a:cubicBezTo>
                    <a:pt x="1451" y="715"/>
                    <a:pt x="1451" y="715"/>
                    <a:pt x="1451" y="715"/>
                  </a:cubicBezTo>
                  <a:cubicBezTo>
                    <a:pt x="1410" y="905"/>
                    <a:pt x="1410" y="905"/>
                    <a:pt x="1410" y="905"/>
                  </a:cubicBezTo>
                  <a:cubicBezTo>
                    <a:pt x="1534" y="905"/>
                    <a:pt x="1534" y="905"/>
                    <a:pt x="1534" y="905"/>
                  </a:cubicBezTo>
                  <a:cubicBezTo>
                    <a:pt x="1574" y="715"/>
                    <a:pt x="1574" y="715"/>
                    <a:pt x="1574" y="715"/>
                  </a:cubicBezTo>
                  <a:cubicBezTo>
                    <a:pt x="1645" y="715"/>
                    <a:pt x="1645" y="715"/>
                    <a:pt x="1645" y="715"/>
                  </a:cubicBezTo>
                  <a:cubicBezTo>
                    <a:pt x="1643" y="774"/>
                    <a:pt x="1658" y="827"/>
                    <a:pt x="1697" y="863"/>
                  </a:cubicBezTo>
                  <a:cubicBezTo>
                    <a:pt x="1745" y="907"/>
                    <a:pt x="1818" y="916"/>
                    <a:pt x="1872" y="916"/>
                  </a:cubicBezTo>
                  <a:cubicBezTo>
                    <a:pt x="1947" y="916"/>
                    <a:pt x="2024" y="905"/>
                    <a:pt x="2102" y="888"/>
                  </a:cubicBezTo>
                  <a:cubicBezTo>
                    <a:pt x="2145" y="715"/>
                    <a:pt x="2145" y="715"/>
                    <a:pt x="2145" y="715"/>
                  </a:cubicBezTo>
                  <a:cubicBezTo>
                    <a:pt x="2285" y="715"/>
                    <a:pt x="2285" y="715"/>
                    <a:pt x="2285" y="715"/>
                  </a:cubicBezTo>
                  <a:cubicBezTo>
                    <a:pt x="2285" y="0"/>
                    <a:pt x="2285" y="0"/>
                    <a:pt x="2285" y="0"/>
                  </a:cubicBezTo>
                  <a:cubicBezTo>
                    <a:pt x="1778" y="0"/>
                    <a:pt x="1778" y="0"/>
                    <a:pt x="1778" y="0"/>
                  </a:cubicBezTo>
                  <a:cubicBezTo>
                    <a:pt x="1778" y="0"/>
                    <a:pt x="1778" y="0"/>
                    <a:pt x="1778" y="0"/>
                  </a:cubicBezTo>
                  <a:close/>
                  <a:moveTo>
                    <a:pt x="222" y="1195"/>
                  </a:moveTo>
                  <a:cubicBezTo>
                    <a:pt x="203" y="1286"/>
                    <a:pt x="203" y="1286"/>
                    <a:pt x="203" y="1286"/>
                  </a:cubicBezTo>
                  <a:cubicBezTo>
                    <a:pt x="200" y="1299"/>
                    <a:pt x="196" y="1320"/>
                    <a:pt x="220" y="1320"/>
                  </a:cubicBezTo>
                  <a:cubicBezTo>
                    <a:pt x="249" y="1320"/>
                    <a:pt x="253" y="1298"/>
                    <a:pt x="259" y="1272"/>
                  </a:cubicBezTo>
                  <a:cubicBezTo>
                    <a:pt x="275" y="1195"/>
                    <a:pt x="275" y="1195"/>
                    <a:pt x="275" y="1195"/>
                  </a:cubicBezTo>
                  <a:cubicBezTo>
                    <a:pt x="321" y="1195"/>
                    <a:pt x="321" y="1195"/>
                    <a:pt x="321" y="1195"/>
                  </a:cubicBezTo>
                  <a:cubicBezTo>
                    <a:pt x="300" y="1296"/>
                    <a:pt x="300" y="1296"/>
                    <a:pt x="300" y="1296"/>
                  </a:cubicBezTo>
                  <a:cubicBezTo>
                    <a:pt x="294" y="1329"/>
                    <a:pt x="293" y="1333"/>
                    <a:pt x="292" y="1337"/>
                  </a:cubicBezTo>
                  <a:cubicBezTo>
                    <a:pt x="292" y="1341"/>
                    <a:pt x="291" y="1344"/>
                    <a:pt x="291" y="1348"/>
                  </a:cubicBezTo>
                  <a:cubicBezTo>
                    <a:pt x="247" y="1348"/>
                    <a:pt x="247" y="1348"/>
                    <a:pt x="247" y="1348"/>
                  </a:cubicBezTo>
                  <a:cubicBezTo>
                    <a:pt x="250" y="1328"/>
                    <a:pt x="250" y="1328"/>
                    <a:pt x="250" y="1328"/>
                  </a:cubicBezTo>
                  <a:cubicBezTo>
                    <a:pt x="244" y="1334"/>
                    <a:pt x="229" y="1352"/>
                    <a:pt x="200" y="1352"/>
                  </a:cubicBezTo>
                  <a:cubicBezTo>
                    <a:pt x="179" y="1352"/>
                    <a:pt x="164" y="1343"/>
                    <a:pt x="158" y="1331"/>
                  </a:cubicBezTo>
                  <a:cubicBezTo>
                    <a:pt x="151" y="1319"/>
                    <a:pt x="155" y="1297"/>
                    <a:pt x="157" y="1290"/>
                  </a:cubicBezTo>
                  <a:cubicBezTo>
                    <a:pt x="177" y="1195"/>
                    <a:pt x="177" y="1195"/>
                    <a:pt x="177" y="1195"/>
                  </a:cubicBezTo>
                  <a:cubicBezTo>
                    <a:pt x="222" y="1195"/>
                    <a:pt x="222" y="1195"/>
                    <a:pt x="222" y="1195"/>
                  </a:cubicBezTo>
                  <a:cubicBezTo>
                    <a:pt x="222" y="1195"/>
                    <a:pt x="222" y="1195"/>
                    <a:pt x="222" y="1195"/>
                  </a:cubicBezTo>
                  <a:close/>
                  <a:moveTo>
                    <a:pt x="514" y="1225"/>
                  </a:moveTo>
                  <a:cubicBezTo>
                    <a:pt x="550" y="1225"/>
                    <a:pt x="550" y="1225"/>
                    <a:pt x="550" y="1225"/>
                  </a:cubicBezTo>
                  <a:cubicBezTo>
                    <a:pt x="556" y="1196"/>
                    <a:pt x="556" y="1196"/>
                    <a:pt x="556" y="1196"/>
                  </a:cubicBezTo>
                  <a:cubicBezTo>
                    <a:pt x="520" y="1196"/>
                    <a:pt x="520" y="1196"/>
                    <a:pt x="520" y="1196"/>
                  </a:cubicBezTo>
                  <a:cubicBezTo>
                    <a:pt x="530" y="1149"/>
                    <a:pt x="530" y="1149"/>
                    <a:pt x="530" y="1149"/>
                  </a:cubicBezTo>
                  <a:cubicBezTo>
                    <a:pt x="482" y="1166"/>
                    <a:pt x="482" y="1166"/>
                    <a:pt x="482" y="1166"/>
                  </a:cubicBezTo>
                  <a:cubicBezTo>
                    <a:pt x="475" y="1196"/>
                    <a:pt x="475" y="1196"/>
                    <a:pt x="475" y="1196"/>
                  </a:cubicBezTo>
                  <a:cubicBezTo>
                    <a:pt x="414" y="1196"/>
                    <a:pt x="414" y="1196"/>
                    <a:pt x="414" y="1196"/>
                  </a:cubicBezTo>
                  <a:cubicBezTo>
                    <a:pt x="424" y="1149"/>
                    <a:pt x="424" y="1149"/>
                    <a:pt x="424" y="1149"/>
                  </a:cubicBezTo>
                  <a:cubicBezTo>
                    <a:pt x="376" y="1166"/>
                    <a:pt x="376" y="1166"/>
                    <a:pt x="376" y="1166"/>
                  </a:cubicBezTo>
                  <a:cubicBezTo>
                    <a:pt x="369" y="1196"/>
                    <a:pt x="369" y="1196"/>
                    <a:pt x="369" y="1196"/>
                  </a:cubicBezTo>
                  <a:cubicBezTo>
                    <a:pt x="340" y="1196"/>
                    <a:pt x="340" y="1196"/>
                    <a:pt x="340" y="1196"/>
                  </a:cubicBezTo>
                  <a:cubicBezTo>
                    <a:pt x="333" y="1225"/>
                    <a:pt x="333" y="1225"/>
                    <a:pt x="333" y="1225"/>
                  </a:cubicBezTo>
                  <a:cubicBezTo>
                    <a:pt x="363" y="1225"/>
                    <a:pt x="363" y="1225"/>
                    <a:pt x="363" y="1225"/>
                  </a:cubicBezTo>
                  <a:cubicBezTo>
                    <a:pt x="345" y="1310"/>
                    <a:pt x="345" y="1310"/>
                    <a:pt x="345" y="1310"/>
                  </a:cubicBezTo>
                  <a:cubicBezTo>
                    <a:pt x="342" y="1322"/>
                    <a:pt x="336" y="1351"/>
                    <a:pt x="382" y="1351"/>
                  </a:cubicBezTo>
                  <a:cubicBezTo>
                    <a:pt x="389" y="1351"/>
                    <a:pt x="402" y="1350"/>
                    <a:pt x="417" y="1346"/>
                  </a:cubicBezTo>
                  <a:cubicBezTo>
                    <a:pt x="424" y="1317"/>
                    <a:pt x="424" y="1317"/>
                    <a:pt x="424" y="1317"/>
                  </a:cubicBezTo>
                  <a:cubicBezTo>
                    <a:pt x="418" y="1317"/>
                    <a:pt x="415" y="1317"/>
                    <a:pt x="408" y="1317"/>
                  </a:cubicBezTo>
                  <a:cubicBezTo>
                    <a:pt x="388" y="1317"/>
                    <a:pt x="391" y="1309"/>
                    <a:pt x="393" y="1295"/>
                  </a:cubicBezTo>
                  <a:cubicBezTo>
                    <a:pt x="408" y="1225"/>
                    <a:pt x="408" y="1225"/>
                    <a:pt x="408" y="1225"/>
                  </a:cubicBezTo>
                  <a:cubicBezTo>
                    <a:pt x="469" y="1225"/>
                    <a:pt x="469" y="1225"/>
                    <a:pt x="469" y="1225"/>
                  </a:cubicBezTo>
                  <a:cubicBezTo>
                    <a:pt x="451" y="1310"/>
                    <a:pt x="451" y="1310"/>
                    <a:pt x="451" y="1310"/>
                  </a:cubicBezTo>
                  <a:cubicBezTo>
                    <a:pt x="448" y="1322"/>
                    <a:pt x="442" y="1351"/>
                    <a:pt x="488" y="1351"/>
                  </a:cubicBezTo>
                  <a:cubicBezTo>
                    <a:pt x="495" y="1351"/>
                    <a:pt x="508" y="1350"/>
                    <a:pt x="523" y="1346"/>
                  </a:cubicBezTo>
                  <a:cubicBezTo>
                    <a:pt x="530" y="1317"/>
                    <a:pt x="530" y="1317"/>
                    <a:pt x="530" y="1317"/>
                  </a:cubicBezTo>
                  <a:cubicBezTo>
                    <a:pt x="524" y="1317"/>
                    <a:pt x="521" y="1317"/>
                    <a:pt x="514" y="1317"/>
                  </a:cubicBezTo>
                  <a:cubicBezTo>
                    <a:pt x="494" y="1317"/>
                    <a:pt x="496" y="1309"/>
                    <a:pt x="499" y="1295"/>
                  </a:cubicBezTo>
                  <a:cubicBezTo>
                    <a:pt x="514" y="1225"/>
                    <a:pt x="514" y="1225"/>
                    <a:pt x="514" y="1225"/>
                  </a:cubicBezTo>
                  <a:cubicBezTo>
                    <a:pt x="514" y="1225"/>
                    <a:pt x="514" y="1225"/>
                    <a:pt x="514" y="1225"/>
                  </a:cubicBezTo>
                  <a:close/>
                  <a:moveTo>
                    <a:pt x="579" y="1194"/>
                  </a:moveTo>
                  <a:cubicBezTo>
                    <a:pt x="624" y="1194"/>
                    <a:pt x="624" y="1194"/>
                    <a:pt x="624" y="1194"/>
                  </a:cubicBezTo>
                  <a:cubicBezTo>
                    <a:pt x="591" y="1348"/>
                    <a:pt x="591" y="1348"/>
                    <a:pt x="591" y="1348"/>
                  </a:cubicBezTo>
                  <a:cubicBezTo>
                    <a:pt x="546" y="1348"/>
                    <a:pt x="546" y="1348"/>
                    <a:pt x="546" y="1348"/>
                  </a:cubicBezTo>
                  <a:cubicBezTo>
                    <a:pt x="579" y="1194"/>
                    <a:pt x="579" y="1194"/>
                    <a:pt x="579" y="1194"/>
                  </a:cubicBezTo>
                  <a:cubicBezTo>
                    <a:pt x="579" y="1194"/>
                    <a:pt x="579" y="1194"/>
                    <a:pt x="579" y="1194"/>
                  </a:cubicBezTo>
                  <a:close/>
                  <a:moveTo>
                    <a:pt x="591" y="1129"/>
                  </a:moveTo>
                  <a:cubicBezTo>
                    <a:pt x="640" y="1129"/>
                    <a:pt x="640" y="1129"/>
                    <a:pt x="640" y="1129"/>
                  </a:cubicBezTo>
                  <a:cubicBezTo>
                    <a:pt x="631" y="1168"/>
                    <a:pt x="631" y="1168"/>
                    <a:pt x="631" y="1168"/>
                  </a:cubicBezTo>
                  <a:cubicBezTo>
                    <a:pt x="583" y="1168"/>
                    <a:pt x="583" y="1168"/>
                    <a:pt x="583" y="1168"/>
                  </a:cubicBezTo>
                  <a:cubicBezTo>
                    <a:pt x="591" y="1129"/>
                    <a:pt x="591" y="1129"/>
                    <a:pt x="591" y="1129"/>
                  </a:cubicBezTo>
                  <a:cubicBezTo>
                    <a:pt x="591" y="1129"/>
                    <a:pt x="591" y="1129"/>
                    <a:pt x="591" y="1129"/>
                  </a:cubicBezTo>
                  <a:close/>
                  <a:moveTo>
                    <a:pt x="653" y="1222"/>
                  </a:moveTo>
                  <a:cubicBezTo>
                    <a:pt x="654" y="1221"/>
                    <a:pt x="657" y="1205"/>
                    <a:pt x="659" y="1194"/>
                  </a:cubicBezTo>
                  <a:cubicBezTo>
                    <a:pt x="702" y="1194"/>
                    <a:pt x="702" y="1194"/>
                    <a:pt x="702" y="1194"/>
                  </a:cubicBezTo>
                  <a:cubicBezTo>
                    <a:pt x="698" y="1217"/>
                    <a:pt x="698" y="1217"/>
                    <a:pt x="698" y="1217"/>
                  </a:cubicBezTo>
                  <a:cubicBezTo>
                    <a:pt x="704" y="1210"/>
                    <a:pt x="720" y="1191"/>
                    <a:pt x="753" y="1191"/>
                  </a:cubicBezTo>
                  <a:cubicBezTo>
                    <a:pt x="784" y="1191"/>
                    <a:pt x="793" y="1209"/>
                    <a:pt x="794" y="1220"/>
                  </a:cubicBezTo>
                  <a:cubicBezTo>
                    <a:pt x="796" y="1229"/>
                    <a:pt x="795" y="1236"/>
                    <a:pt x="789" y="1265"/>
                  </a:cubicBezTo>
                  <a:cubicBezTo>
                    <a:pt x="771" y="1348"/>
                    <a:pt x="771" y="1348"/>
                    <a:pt x="771" y="1348"/>
                  </a:cubicBezTo>
                  <a:cubicBezTo>
                    <a:pt x="725" y="1348"/>
                    <a:pt x="725" y="1348"/>
                    <a:pt x="725" y="1348"/>
                  </a:cubicBezTo>
                  <a:cubicBezTo>
                    <a:pt x="746" y="1253"/>
                    <a:pt x="746" y="1253"/>
                    <a:pt x="746" y="1253"/>
                  </a:cubicBezTo>
                  <a:cubicBezTo>
                    <a:pt x="747" y="1246"/>
                    <a:pt x="748" y="1241"/>
                    <a:pt x="746" y="1236"/>
                  </a:cubicBezTo>
                  <a:cubicBezTo>
                    <a:pt x="745" y="1230"/>
                    <a:pt x="739" y="1223"/>
                    <a:pt x="728" y="1223"/>
                  </a:cubicBezTo>
                  <a:cubicBezTo>
                    <a:pt x="718" y="1223"/>
                    <a:pt x="708" y="1227"/>
                    <a:pt x="702" y="1235"/>
                  </a:cubicBezTo>
                  <a:cubicBezTo>
                    <a:pt x="698" y="1239"/>
                    <a:pt x="694" y="1246"/>
                    <a:pt x="691" y="1258"/>
                  </a:cubicBezTo>
                  <a:cubicBezTo>
                    <a:pt x="672" y="1348"/>
                    <a:pt x="672" y="1348"/>
                    <a:pt x="672" y="1348"/>
                  </a:cubicBezTo>
                  <a:cubicBezTo>
                    <a:pt x="627" y="1348"/>
                    <a:pt x="627" y="1348"/>
                    <a:pt x="627" y="1348"/>
                  </a:cubicBezTo>
                  <a:cubicBezTo>
                    <a:pt x="653" y="1222"/>
                    <a:pt x="653" y="1222"/>
                    <a:pt x="653" y="1222"/>
                  </a:cubicBezTo>
                  <a:cubicBezTo>
                    <a:pt x="653" y="1222"/>
                    <a:pt x="653" y="1222"/>
                    <a:pt x="653" y="1222"/>
                  </a:cubicBezTo>
                  <a:close/>
                  <a:moveTo>
                    <a:pt x="985" y="1196"/>
                  </a:moveTo>
                  <a:cubicBezTo>
                    <a:pt x="981" y="1207"/>
                    <a:pt x="978" y="1218"/>
                    <a:pt x="975" y="1233"/>
                  </a:cubicBezTo>
                  <a:cubicBezTo>
                    <a:pt x="951" y="1346"/>
                    <a:pt x="951" y="1346"/>
                    <a:pt x="951" y="1346"/>
                  </a:cubicBezTo>
                  <a:cubicBezTo>
                    <a:pt x="939" y="1403"/>
                    <a:pt x="891" y="1409"/>
                    <a:pt x="861" y="1409"/>
                  </a:cubicBezTo>
                  <a:cubicBezTo>
                    <a:pt x="839" y="1409"/>
                    <a:pt x="797" y="1406"/>
                    <a:pt x="804" y="1359"/>
                  </a:cubicBezTo>
                  <a:cubicBezTo>
                    <a:pt x="847" y="1359"/>
                    <a:pt x="847" y="1359"/>
                    <a:pt x="847" y="1359"/>
                  </a:cubicBezTo>
                  <a:cubicBezTo>
                    <a:pt x="847" y="1362"/>
                    <a:pt x="847" y="1367"/>
                    <a:pt x="850" y="1372"/>
                  </a:cubicBezTo>
                  <a:cubicBezTo>
                    <a:pt x="852" y="1376"/>
                    <a:pt x="858" y="1380"/>
                    <a:pt x="869" y="1380"/>
                  </a:cubicBezTo>
                  <a:cubicBezTo>
                    <a:pt x="883" y="1380"/>
                    <a:pt x="896" y="1374"/>
                    <a:pt x="902" y="1360"/>
                  </a:cubicBezTo>
                  <a:cubicBezTo>
                    <a:pt x="905" y="1353"/>
                    <a:pt x="906" y="1347"/>
                    <a:pt x="912" y="1324"/>
                  </a:cubicBezTo>
                  <a:cubicBezTo>
                    <a:pt x="893" y="1343"/>
                    <a:pt x="877" y="1345"/>
                    <a:pt x="866" y="1345"/>
                  </a:cubicBezTo>
                  <a:cubicBezTo>
                    <a:pt x="822" y="1345"/>
                    <a:pt x="809" y="1307"/>
                    <a:pt x="817" y="1270"/>
                  </a:cubicBezTo>
                  <a:cubicBezTo>
                    <a:pt x="825" y="1231"/>
                    <a:pt x="855" y="1194"/>
                    <a:pt x="899" y="1194"/>
                  </a:cubicBezTo>
                  <a:cubicBezTo>
                    <a:pt x="927" y="1194"/>
                    <a:pt x="934" y="1209"/>
                    <a:pt x="937" y="1216"/>
                  </a:cubicBezTo>
                  <a:cubicBezTo>
                    <a:pt x="943" y="1196"/>
                    <a:pt x="943" y="1196"/>
                    <a:pt x="943" y="1196"/>
                  </a:cubicBezTo>
                  <a:cubicBezTo>
                    <a:pt x="985" y="1196"/>
                    <a:pt x="985" y="1196"/>
                    <a:pt x="985" y="1196"/>
                  </a:cubicBezTo>
                  <a:cubicBezTo>
                    <a:pt x="985" y="1196"/>
                    <a:pt x="985" y="1196"/>
                    <a:pt x="985" y="1196"/>
                  </a:cubicBezTo>
                  <a:close/>
                  <a:moveTo>
                    <a:pt x="883" y="1315"/>
                  </a:moveTo>
                  <a:cubicBezTo>
                    <a:pt x="914" y="1315"/>
                    <a:pt x="922" y="1277"/>
                    <a:pt x="924" y="1271"/>
                  </a:cubicBezTo>
                  <a:cubicBezTo>
                    <a:pt x="927" y="1253"/>
                    <a:pt x="930" y="1224"/>
                    <a:pt x="903" y="1224"/>
                  </a:cubicBezTo>
                  <a:cubicBezTo>
                    <a:pt x="886" y="1224"/>
                    <a:pt x="869" y="1237"/>
                    <a:pt x="862" y="1270"/>
                  </a:cubicBezTo>
                  <a:cubicBezTo>
                    <a:pt x="861" y="1277"/>
                    <a:pt x="853" y="1315"/>
                    <a:pt x="883" y="1315"/>
                  </a:cubicBezTo>
                  <a:moveTo>
                    <a:pt x="1164" y="1346"/>
                  </a:moveTo>
                  <a:cubicBezTo>
                    <a:pt x="1149" y="1350"/>
                    <a:pt x="1136" y="1351"/>
                    <a:pt x="1129" y="1351"/>
                  </a:cubicBezTo>
                  <a:cubicBezTo>
                    <a:pt x="1083" y="1351"/>
                    <a:pt x="1089" y="1322"/>
                    <a:pt x="1092" y="1310"/>
                  </a:cubicBezTo>
                  <a:cubicBezTo>
                    <a:pt x="1110" y="1225"/>
                    <a:pt x="1110" y="1225"/>
                    <a:pt x="1110" y="1225"/>
                  </a:cubicBezTo>
                  <a:cubicBezTo>
                    <a:pt x="1080" y="1225"/>
                    <a:pt x="1080" y="1225"/>
                    <a:pt x="1080" y="1225"/>
                  </a:cubicBezTo>
                  <a:cubicBezTo>
                    <a:pt x="1087" y="1196"/>
                    <a:pt x="1087" y="1196"/>
                    <a:pt x="1087" y="1196"/>
                  </a:cubicBezTo>
                  <a:cubicBezTo>
                    <a:pt x="1116" y="1196"/>
                    <a:pt x="1116" y="1196"/>
                    <a:pt x="1116" y="1196"/>
                  </a:cubicBezTo>
                  <a:cubicBezTo>
                    <a:pt x="1123" y="1166"/>
                    <a:pt x="1123" y="1166"/>
                    <a:pt x="1123" y="1166"/>
                  </a:cubicBezTo>
                  <a:cubicBezTo>
                    <a:pt x="1171" y="1149"/>
                    <a:pt x="1171" y="1149"/>
                    <a:pt x="1171" y="1149"/>
                  </a:cubicBezTo>
                  <a:cubicBezTo>
                    <a:pt x="1161" y="1196"/>
                    <a:pt x="1161" y="1196"/>
                    <a:pt x="1161" y="1196"/>
                  </a:cubicBezTo>
                  <a:cubicBezTo>
                    <a:pt x="1198" y="1196"/>
                    <a:pt x="1198" y="1196"/>
                    <a:pt x="1198" y="1196"/>
                  </a:cubicBezTo>
                  <a:cubicBezTo>
                    <a:pt x="1191" y="1225"/>
                    <a:pt x="1191" y="1225"/>
                    <a:pt x="1191" y="1225"/>
                  </a:cubicBezTo>
                  <a:cubicBezTo>
                    <a:pt x="1155" y="1225"/>
                    <a:pt x="1155" y="1225"/>
                    <a:pt x="1155" y="1225"/>
                  </a:cubicBezTo>
                  <a:cubicBezTo>
                    <a:pt x="1140" y="1295"/>
                    <a:pt x="1140" y="1295"/>
                    <a:pt x="1140" y="1295"/>
                  </a:cubicBezTo>
                  <a:cubicBezTo>
                    <a:pt x="1137" y="1309"/>
                    <a:pt x="1135" y="1317"/>
                    <a:pt x="1155" y="1317"/>
                  </a:cubicBezTo>
                  <a:cubicBezTo>
                    <a:pt x="1162" y="1317"/>
                    <a:pt x="1165" y="1317"/>
                    <a:pt x="1171" y="1317"/>
                  </a:cubicBezTo>
                  <a:cubicBezTo>
                    <a:pt x="1164" y="1346"/>
                    <a:pt x="1164" y="1346"/>
                    <a:pt x="1164" y="1346"/>
                  </a:cubicBezTo>
                  <a:cubicBezTo>
                    <a:pt x="1164" y="1346"/>
                    <a:pt x="1164" y="1346"/>
                    <a:pt x="1164" y="1346"/>
                  </a:cubicBezTo>
                  <a:close/>
                  <a:moveTo>
                    <a:pt x="1235" y="1129"/>
                  </a:moveTo>
                  <a:cubicBezTo>
                    <a:pt x="1280" y="1129"/>
                    <a:pt x="1280" y="1129"/>
                    <a:pt x="1280" y="1129"/>
                  </a:cubicBezTo>
                  <a:cubicBezTo>
                    <a:pt x="1261" y="1216"/>
                    <a:pt x="1261" y="1216"/>
                    <a:pt x="1261" y="1216"/>
                  </a:cubicBezTo>
                  <a:cubicBezTo>
                    <a:pt x="1268" y="1208"/>
                    <a:pt x="1283" y="1193"/>
                    <a:pt x="1311" y="1193"/>
                  </a:cubicBezTo>
                  <a:cubicBezTo>
                    <a:pt x="1334" y="1193"/>
                    <a:pt x="1346" y="1204"/>
                    <a:pt x="1351" y="1214"/>
                  </a:cubicBezTo>
                  <a:cubicBezTo>
                    <a:pt x="1355" y="1221"/>
                    <a:pt x="1356" y="1235"/>
                    <a:pt x="1352" y="1255"/>
                  </a:cubicBezTo>
                  <a:cubicBezTo>
                    <a:pt x="1332" y="1348"/>
                    <a:pt x="1332" y="1348"/>
                    <a:pt x="1332" y="1348"/>
                  </a:cubicBezTo>
                  <a:cubicBezTo>
                    <a:pt x="1288" y="1348"/>
                    <a:pt x="1288" y="1348"/>
                    <a:pt x="1288" y="1348"/>
                  </a:cubicBezTo>
                  <a:cubicBezTo>
                    <a:pt x="1307" y="1256"/>
                    <a:pt x="1307" y="1256"/>
                    <a:pt x="1307" y="1256"/>
                  </a:cubicBezTo>
                  <a:cubicBezTo>
                    <a:pt x="1309" y="1248"/>
                    <a:pt x="1314" y="1223"/>
                    <a:pt x="1289" y="1223"/>
                  </a:cubicBezTo>
                  <a:cubicBezTo>
                    <a:pt x="1276" y="1223"/>
                    <a:pt x="1259" y="1230"/>
                    <a:pt x="1253" y="1254"/>
                  </a:cubicBezTo>
                  <a:cubicBezTo>
                    <a:pt x="1234" y="1348"/>
                    <a:pt x="1234" y="1348"/>
                    <a:pt x="1234" y="1348"/>
                  </a:cubicBezTo>
                  <a:cubicBezTo>
                    <a:pt x="1189" y="1348"/>
                    <a:pt x="1189" y="1348"/>
                    <a:pt x="1189" y="1348"/>
                  </a:cubicBezTo>
                  <a:cubicBezTo>
                    <a:pt x="1235" y="1129"/>
                    <a:pt x="1235" y="1129"/>
                    <a:pt x="1235" y="1129"/>
                  </a:cubicBezTo>
                  <a:cubicBezTo>
                    <a:pt x="1235" y="1129"/>
                    <a:pt x="1235" y="1129"/>
                    <a:pt x="1235" y="1129"/>
                  </a:cubicBezTo>
                  <a:close/>
                  <a:moveTo>
                    <a:pt x="1387" y="1232"/>
                  </a:moveTo>
                  <a:cubicBezTo>
                    <a:pt x="1389" y="1225"/>
                    <a:pt x="1392" y="1203"/>
                    <a:pt x="1393" y="1194"/>
                  </a:cubicBezTo>
                  <a:cubicBezTo>
                    <a:pt x="1435" y="1194"/>
                    <a:pt x="1435" y="1194"/>
                    <a:pt x="1435" y="1194"/>
                  </a:cubicBezTo>
                  <a:cubicBezTo>
                    <a:pt x="1430" y="1223"/>
                    <a:pt x="1430" y="1223"/>
                    <a:pt x="1430" y="1223"/>
                  </a:cubicBezTo>
                  <a:cubicBezTo>
                    <a:pt x="1438" y="1211"/>
                    <a:pt x="1452" y="1192"/>
                    <a:pt x="1489" y="1194"/>
                  </a:cubicBezTo>
                  <a:cubicBezTo>
                    <a:pt x="1480" y="1234"/>
                    <a:pt x="1480" y="1234"/>
                    <a:pt x="1480" y="1234"/>
                  </a:cubicBezTo>
                  <a:cubicBezTo>
                    <a:pt x="1435" y="1230"/>
                    <a:pt x="1428" y="1253"/>
                    <a:pt x="1424" y="1273"/>
                  </a:cubicBezTo>
                  <a:cubicBezTo>
                    <a:pt x="1408" y="1348"/>
                    <a:pt x="1408" y="1348"/>
                    <a:pt x="1408" y="1348"/>
                  </a:cubicBezTo>
                  <a:cubicBezTo>
                    <a:pt x="1363" y="1348"/>
                    <a:pt x="1363" y="1348"/>
                    <a:pt x="1363" y="1348"/>
                  </a:cubicBezTo>
                  <a:cubicBezTo>
                    <a:pt x="1387" y="1232"/>
                    <a:pt x="1387" y="1232"/>
                    <a:pt x="1387" y="1232"/>
                  </a:cubicBezTo>
                  <a:cubicBezTo>
                    <a:pt x="1387" y="1232"/>
                    <a:pt x="1387" y="1232"/>
                    <a:pt x="1387" y="1232"/>
                  </a:cubicBezTo>
                  <a:close/>
                  <a:moveTo>
                    <a:pt x="1582" y="1191"/>
                  </a:moveTo>
                  <a:cubicBezTo>
                    <a:pt x="1637" y="1191"/>
                    <a:pt x="1654" y="1229"/>
                    <a:pt x="1644" y="1271"/>
                  </a:cubicBezTo>
                  <a:cubicBezTo>
                    <a:pt x="1635" y="1315"/>
                    <a:pt x="1602" y="1353"/>
                    <a:pt x="1546" y="1353"/>
                  </a:cubicBezTo>
                  <a:cubicBezTo>
                    <a:pt x="1503" y="1353"/>
                    <a:pt x="1474" y="1326"/>
                    <a:pt x="1485" y="1273"/>
                  </a:cubicBezTo>
                  <a:cubicBezTo>
                    <a:pt x="1493" y="1236"/>
                    <a:pt x="1521" y="1191"/>
                    <a:pt x="1582" y="1191"/>
                  </a:cubicBezTo>
                  <a:moveTo>
                    <a:pt x="1555" y="1322"/>
                  </a:moveTo>
                  <a:cubicBezTo>
                    <a:pt x="1574" y="1322"/>
                    <a:pt x="1590" y="1310"/>
                    <a:pt x="1599" y="1270"/>
                  </a:cubicBezTo>
                  <a:cubicBezTo>
                    <a:pt x="1603" y="1250"/>
                    <a:pt x="1605" y="1221"/>
                    <a:pt x="1575" y="1221"/>
                  </a:cubicBezTo>
                  <a:cubicBezTo>
                    <a:pt x="1543" y="1221"/>
                    <a:pt x="1534" y="1259"/>
                    <a:pt x="1531" y="1273"/>
                  </a:cubicBezTo>
                  <a:cubicBezTo>
                    <a:pt x="1524" y="1307"/>
                    <a:pt x="1532" y="1322"/>
                    <a:pt x="1555" y="1322"/>
                  </a:cubicBezTo>
                  <a:moveTo>
                    <a:pt x="1734" y="1195"/>
                  </a:moveTo>
                  <a:cubicBezTo>
                    <a:pt x="1714" y="1286"/>
                    <a:pt x="1714" y="1286"/>
                    <a:pt x="1714" y="1286"/>
                  </a:cubicBezTo>
                  <a:cubicBezTo>
                    <a:pt x="1711" y="1299"/>
                    <a:pt x="1707" y="1320"/>
                    <a:pt x="1731" y="1320"/>
                  </a:cubicBezTo>
                  <a:cubicBezTo>
                    <a:pt x="1760" y="1320"/>
                    <a:pt x="1765" y="1298"/>
                    <a:pt x="1770" y="1272"/>
                  </a:cubicBezTo>
                  <a:cubicBezTo>
                    <a:pt x="1786" y="1195"/>
                    <a:pt x="1786" y="1195"/>
                    <a:pt x="1786" y="1195"/>
                  </a:cubicBezTo>
                  <a:cubicBezTo>
                    <a:pt x="1833" y="1195"/>
                    <a:pt x="1833" y="1195"/>
                    <a:pt x="1833" y="1195"/>
                  </a:cubicBezTo>
                  <a:cubicBezTo>
                    <a:pt x="1811" y="1296"/>
                    <a:pt x="1811" y="1296"/>
                    <a:pt x="1811" y="1296"/>
                  </a:cubicBezTo>
                  <a:cubicBezTo>
                    <a:pt x="1805" y="1329"/>
                    <a:pt x="1804" y="1333"/>
                    <a:pt x="1804" y="1337"/>
                  </a:cubicBezTo>
                  <a:cubicBezTo>
                    <a:pt x="1803" y="1341"/>
                    <a:pt x="1802" y="1344"/>
                    <a:pt x="1802" y="1348"/>
                  </a:cubicBezTo>
                  <a:cubicBezTo>
                    <a:pt x="1758" y="1348"/>
                    <a:pt x="1758" y="1348"/>
                    <a:pt x="1758" y="1348"/>
                  </a:cubicBezTo>
                  <a:cubicBezTo>
                    <a:pt x="1761" y="1328"/>
                    <a:pt x="1761" y="1328"/>
                    <a:pt x="1761" y="1328"/>
                  </a:cubicBezTo>
                  <a:cubicBezTo>
                    <a:pt x="1756" y="1334"/>
                    <a:pt x="1740" y="1352"/>
                    <a:pt x="1711" y="1352"/>
                  </a:cubicBezTo>
                  <a:cubicBezTo>
                    <a:pt x="1690" y="1352"/>
                    <a:pt x="1675" y="1343"/>
                    <a:pt x="1669" y="1331"/>
                  </a:cubicBezTo>
                  <a:cubicBezTo>
                    <a:pt x="1662" y="1319"/>
                    <a:pt x="1666" y="1297"/>
                    <a:pt x="1668" y="1290"/>
                  </a:cubicBezTo>
                  <a:cubicBezTo>
                    <a:pt x="1688" y="1195"/>
                    <a:pt x="1688" y="1195"/>
                    <a:pt x="1688" y="1195"/>
                  </a:cubicBezTo>
                  <a:cubicBezTo>
                    <a:pt x="1734" y="1195"/>
                    <a:pt x="1734" y="1195"/>
                    <a:pt x="1734" y="1195"/>
                  </a:cubicBezTo>
                  <a:cubicBezTo>
                    <a:pt x="1734" y="1195"/>
                    <a:pt x="1734" y="1195"/>
                    <a:pt x="1734" y="1195"/>
                  </a:cubicBezTo>
                  <a:close/>
                  <a:moveTo>
                    <a:pt x="2010" y="1196"/>
                  </a:moveTo>
                  <a:cubicBezTo>
                    <a:pt x="2006" y="1207"/>
                    <a:pt x="2003" y="1218"/>
                    <a:pt x="2000" y="1233"/>
                  </a:cubicBezTo>
                  <a:cubicBezTo>
                    <a:pt x="1976" y="1346"/>
                    <a:pt x="1976" y="1346"/>
                    <a:pt x="1976" y="1346"/>
                  </a:cubicBezTo>
                  <a:cubicBezTo>
                    <a:pt x="1964" y="1403"/>
                    <a:pt x="1915" y="1409"/>
                    <a:pt x="1886" y="1409"/>
                  </a:cubicBezTo>
                  <a:cubicBezTo>
                    <a:pt x="1864" y="1409"/>
                    <a:pt x="1822" y="1406"/>
                    <a:pt x="1829" y="1359"/>
                  </a:cubicBezTo>
                  <a:cubicBezTo>
                    <a:pt x="1872" y="1359"/>
                    <a:pt x="1872" y="1359"/>
                    <a:pt x="1872" y="1359"/>
                  </a:cubicBezTo>
                  <a:cubicBezTo>
                    <a:pt x="1872" y="1362"/>
                    <a:pt x="1871" y="1367"/>
                    <a:pt x="1874" y="1372"/>
                  </a:cubicBezTo>
                  <a:cubicBezTo>
                    <a:pt x="1877" y="1376"/>
                    <a:pt x="1883" y="1380"/>
                    <a:pt x="1894" y="1380"/>
                  </a:cubicBezTo>
                  <a:cubicBezTo>
                    <a:pt x="1908" y="1380"/>
                    <a:pt x="1921" y="1374"/>
                    <a:pt x="1926" y="1360"/>
                  </a:cubicBezTo>
                  <a:cubicBezTo>
                    <a:pt x="1930" y="1353"/>
                    <a:pt x="1931" y="1347"/>
                    <a:pt x="1937" y="1324"/>
                  </a:cubicBezTo>
                  <a:cubicBezTo>
                    <a:pt x="1918" y="1343"/>
                    <a:pt x="1901" y="1345"/>
                    <a:pt x="1891" y="1345"/>
                  </a:cubicBezTo>
                  <a:cubicBezTo>
                    <a:pt x="1847" y="1345"/>
                    <a:pt x="1834" y="1307"/>
                    <a:pt x="1842" y="1270"/>
                  </a:cubicBezTo>
                  <a:cubicBezTo>
                    <a:pt x="1850" y="1231"/>
                    <a:pt x="1880" y="1194"/>
                    <a:pt x="1924" y="1194"/>
                  </a:cubicBezTo>
                  <a:cubicBezTo>
                    <a:pt x="1952" y="1194"/>
                    <a:pt x="1959" y="1209"/>
                    <a:pt x="1962" y="1216"/>
                  </a:cubicBezTo>
                  <a:cubicBezTo>
                    <a:pt x="1968" y="1196"/>
                    <a:pt x="1968" y="1196"/>
                    <a:pt x="1968" y="1196"/>
                  </a:cubicBezTo>
                  <a:cubicBezTo>
                    <a:pt x="2010" y="1196"/>
                    <a:pt x="2010" y="1196"/>
                    <a:pt x="2010" y="1196"/>
                  </a:cubicBezTo>
                  <a:cubicBezTo>
                    <a:pt x="2010" y="1196"/>
                    <a:pt x="2010" y="1196"/>
                    <a:pt x="2010" y="1196"/>
                  </a:cubicBezTo>
                  <a:close/>
                  <a:moveTo>
                    <a:pt x="1908" y="1315"/>
                  </a:moveTo>
                  <a:cubicBezTo>
                    <a:pt x="1939" y="1315"/>
                    <a:pt x="1947" y="1277"/>
                    <a:pt x="1948" y="1271"/>
                  </a:cubicBezTo>
                  <a:cubicBezTo>
                    <a:pt x="1952" y="1253"/>
                    <a:pt x="1955" y="1224"/>
                    <a:pt x="1928" y="1224"/>
                  </a:cubicBezTo>
                  <a:cubicBezTo>
                    <a:pt x="1911" y="1224"/>
                    <a:pt x="1894" y="1237"/>
                    <a:pt x="1887" y="1270"/>
                  </a:cubicBezTo>
                  <a:cubicBezTo>
                    <a:pt x="1885" y="1277"/>
                    <a:pt x="1878" y="1315"/>
                    <a:pt x="1908" y="1315"/>
                  </a:cubicBezTo>
                  <a:moveTo>
                    <a:pt x="2058" y="1129"/>
                  </a:moveTo>
                  <a:cubicBezTo>
                    <a:pt x="2102" y="1129"/>
                    <a:pt x="2102" y="1129"/>
                    <a:pt x="2102" y="1129"/>
                  </a:cubicBezTo>
                  <a:cubicBezTo>
                    <a:pt x="2084" y="1216"/>
                    <a:pt x="2084" y="1216"/>
                    <a:pt x="2084" y="1216"/>
                  </a:cubicBezTo>
                  <a:cubicBezTo>
                    <a:pt x="2091" y="1208"/>
                    <a:pt x="2105" y="1193"/>
                    <a:pt x="2133" y="1193"/>
                  </a:cubicBezTo>
                  <a:cubicBezTo>
                    <a:pt x="2156" y="1193"/>
                    <a:pt x="2168" y="1204"/>
                    <a:pt x="2174" y="1214"/>
                  </a:cubicBezTo>
                  <a:cubicBezTo>
                    <a:pt x="2177" y="1221"/>
                    <a:pt x="2179" y="1235"/>
                    <a:pt x="2175" y="1255"/>
                  </a:cubicBezTo>
                  <a:cubicBezTo>
                    <a:pt x="2155" y="1348"/>
                    <a:pt x="2155" y="1348"/>
                    <a:pt x="2155" y="1348"/>
                  </a:cubicBezTo>
                  <a:cubicBezTo>
                    <a:pt x="2110" y="1348"/>
                    <a:pt x="2110" y="1348"/>
                    <a:pt x="2110" y="1348"/>
                  </a:cubicBezTo>
                  <a:cubicBezTo>
                    <a:pt x="2130" y="1256"/>
                    <a:pt x="2130" y="1256"/>
                    <a:pt x="2130" y="1256"/>
                  </a:cubicBezTo>
                  <a:cubicBezTo>
                    <a:pt x="2131" y="1248"/>
                    <a:pt x="2137" y="1223"/>
                    <a:pt x="2112" y="1223"/>
                  </a:cubicBezTo>
                  <a:cubicBezTo>
                    <a:pt x="2099" y="1223"/>
                    <a:pt x="2081" y="1230"/>
                    <a:pt x="2076" y="1254"/>
                  </a:cubicBezTo>
                  <a:cubicBezTo>
                    <a:pt x="2057" y="1348"/>
                    <a:pt x="2057" y="1348"/>
                    <a:pt x="2057" y="1348"/>
                  </a:cubicBezTo>
                  <a:cubicBezTo>
                    <a:pt x="2012" y="1348"/>
                    <a:pt x="2012" y="1348"/>
                    <a:pt x="2012" y="1348"/>
                  </a:cubicBezTo>
                  <a:cubicBezTo>
                    <a:pt x="2058" y="1129"/>
                    <a:pt x="2058" y="1129"/>
                    <a:pt x="2058" y="1129"/>
                  </a:cubicBezTo>
                  <a:cubicBezTo>
                    <a:pt x="2058" y="1129"/>
                    <a:pt x="2058" y="1129"/>
                    <a:pt x="2058" y="1129"/>
                  </a:cubicBezTo>
                  <a:close/>
                  <a:moveTo>
                    <a:pt x="100" y="1249"/>
                  </a:moveTo>
                  <a:cubicBezTo>
                    <a:pt x="101" y="1244"/>
                    <a:pt x="104" y="1221"/>
                    <a:pt x="87" y="1221"/>
                  </a:cubicBezTo>
                  <a:cubicBezTo>
                    <a:pt x="66" y="1221"/>
                    <a:pt x="56" y="1253"/>
                    <a:pt x="53" y="1270"/>
                  </a:cubicBezTo>
                  <a:cubicBezTo>
                    <a:pt x="51" y="1278"/>
                    <a:pt x="46" y="1306"/>
                    <a:pt x="54" y="1317"/>
                  </a:cubicBezTo>
                  <a:cubicBezTo>
                    <a:pt x="57" y="1321"/>
                    <a:pt x="61" y="1322"/>
                    <a:pt x="65" y="1322"/>
                  </a:cubicBezTo>
                  <a:cubicBezTo>
                    <a:pt x="70" y="1322"/>
                    <a:pt x="84" y="1320"/>
                    <a:pt x="92" y="1292"/>
                  </a:cubicBezTo>
                  <a:cubicBezTo>
                    <a:pt x="136" y="1292"/>
                    <a:pt x="136" y="1292"/>
                    <a:pt x="136" y="1292"/>
                  </a:cubicBezTo>
                  <a:cubicBezTo>
                    <a:pt x="133" y="1304"/>
                    <a:pt x="128" y="1323"/>
                    <a:pt x="107" y="1337"/>
                  </a:cubicBezTo>
                  <a:cubicBezTo>
                    <a:pt x="94" y="1347"/>
                    <a:pt x="79" y="1352"/>
                    <a:pt x="60" y="1352"/>
                  </a:cubicBezTo>
                  <a:cubicBezTo>
                    <a:pt x="40" y="1352"/>
                    <a:pt x="23" y="1347"/>
                    <a:pt x="12" y="1331"/>
                  </a:cubicBezTo>
                  <a:cubicBezTo>
                    <a:pt x="2" y="1316"/>
                    <a:pt x="0" y="1296"/>
                    <a:pt x="5" y="1271"/>
                  </a:cubicBezTo>
                  <a:cubicBezTo>
                    <a:pt x="20" y="1201"/>
                    <a:pt x="74" y="1192"/>
                    <a:pt x="94" y="1192"/>
                  </a:cubicBezTo>
                  <a:cubicBezTo>
                    <a:pt x="122" y="1192"/>
                    <a:pt x="153" y="1207"/>
                    <a:pt x="144" y="1249"/>
                  </a:cubicBezTo>
                  <a:cubicBezTo>
                    <a:pt x="100" y="1249"/>
                    <a:pt x="100" y="1249"/>
                    <a:pt x="100" y="1249"/>
                  </a:cubicBezTo>
                  <a:cubicBezTo>
                    <a:pt x="100" y="1249"/>
                    <a:pt x="100" y="1249"/>
                    <a:pt x="100" y="1249"/>
                  </a:cubicBezTo>
                  <a:close/>
                  <a:moveTo>
                    <a:pt x="2378" y="1249"/>
                  </a:moveTo>
                  <a:cubicBezTo>
                    <a:pt x="2379" y="1244"/>
                    <a:pt x="2382" y="1221"/>
                    <a:pt x="2365" y="1221"/>
                  </a:cubicBezTo>
                  <a:cubicBezTo>
                    <a:pt x="2344" y="1221"/>
                    <a:pt x="2335" y="1253"/>
                    <a:pt x="2331" y="1270"/>
                  </a:cubicBezTo>
                  <a:cubicBezTo>
                    <a:pt x="2329" y="1278"/>
                    <a:pt x="2324" y="1306"/>
                    <a:pt x="2332" y="1317"/>
                  </a:cubicBezTo>
                  <a:cubicBezTo>
                    <a:pt x="2335" y="1321"/>
                    <a:pt x="2340" y="1322"/>
                    <a:pt x="2343" y="1322"/>
                  </a:cubicBezTo>
                  <a:cubicBezTo>
                    <a:pt x="2348" y="1322"/>
                    <a:pt x="2362" y="1320"/>
                    <a:pt x="2370" y="1292"/>
                  </a:cubicBezTo>
                  <a:cubicBezTo>
                    <a:pt x="2414" y="1292"/>
                    <a:pt x="2414" y="1292"/>
                    <a:pt x="2414" y="1292"/>
                  </a:cubicBezTo>
                  <a:cubicBezTo>
                    <a:pt x="2411" y="1304"/>
                    <a:pt x="2406" y="1323"/>
                    <a:pt x="2385" y="1337"/>
                  </a:cubicBezTo>
                  <a:cubicBezTo>
                    <a:pt x="2372" y="1347"/>
                    <a:pt x="2357" y="1352"/>
                    <a:pt x="2338" y="1352"/>
                  </a:cubicBezTo>
                  <a:cubicBezTo>
                    <a:pt x="2318" y="1352"/>
                    <a:pt x="2301" y="1347"/>
                    <a:pt x="2290" y="1331"/>
                  </a:cubicBezTo>
                  <a:cubicBezTo>
                    <a:pt x="2280" y="1316"/>
                    <a:pt x="2278" y="1296"/>
                    <a:pt x="2284" y="1271"/>
                  </a:cubicBezTo>
                  <a:cubicBezTo>
                    <a:pt x="2299" y="1201"/>
                    <a:pt x="2352" y="1192"/>
                    <a:pt x="2372" y="1192"/>
                  </a:cubicBezTo>
                  <a:cubicBezTo>
                    <a:pt x="2401" y="1192"/>
                    <a:pt x="2431" y="1207"/>
                    <a:pt x="2423" y="1249"/>
                  </a:cubicBezTo>
                  <a:cubicBezTo>
                    <a:pt x="2378" y="1249"/>
                    <a:pt x="2378" y="1249"/>
                    <a:pt x="2378" y="1249"/>
                  </a:cubicBezTo>
                  <a:cubicBezTo>
                    <a:pt x="2378" y="1249"/>
                    <a:pt x="2378" y="1249"/>
                    <a:pt x="2378" y="1249"/>
                  </a:cubicBezTo>
                  <a:close/>
                  <a:moveTo>
                    <a:pt x="2534" y="1191"/>
                  </a:moveTo>
                  <a:cubicBezTo>
                    <a:pt x="2589" y="1191"/>
                    <a:pt x="2606" y="1229"/>
                    <a:pt x="2597" y="1271"/>
                  </a:cubicBezTo>
                  <a:cubicBezTo>
                    <a:pt x="2587" y="1315"/>
                    <a:pt x="2554" y="1353"/>
                    <a:pt x="2498" y="1353"/>
                  </a:cubicBezTo>
                  <a:cubicBezTo>
                    <a:pt x="2454" y="1353"/>
                    <a:pt x="2426" y="1326"/>
                    <a:pt x="2437" y="1273"/>
                  </a:cubicBezTo>
                  <a:cubicBezTo>
                    <a:pt x="2445" y="1236"/>
                    <a:pt x="2474" y="1191"/>
                    <a:pt x="2534" y="1191"/>
                  </a:cubicBezTo>
                  <a:moveTo>
                    <a:pt x="2507" y="1322"/>
                  </a:moveTo>
                  <a:cubicBezTo>
                    <a:pt x="2527" y="1322"/>
                    <a:pt x="2542" y="1310"/>
                    <a:pt x="2551" y="1270"/>
                  </a:cubicBezTo>
                  <a:cubicBezTo>
                    <a:pt x="2555" y="1250"/>
                    <a:pt x="2557" y="1221"/>
                    <a:pt x="2528" y="1221"/>
                  </a:cubicBezTo>
                  <a:cubicBezTo>
                    <a:pt x="2495" y="1221"/>
                    <a:pt x="2486" y="1259"/>
                    <a:pt x="2484" y="1273"/>
                  </a:cubicBezTo>
                  <a:cubicBezTo>
                    <a:pt x="2476" y="1307"/>
                    <a:pt x="2484" y="1322"/>
                    <a:pt x="2507" y="1322"/>
                  </a:cubicBezTo>
                  <a:moveTo>
                    <a:pt x="2637" y="1223"/>
                  </a:moveTo>
                  <a:cubicBezTo>
                    <a:pt x="2639" y="1214"/>
                    <a:pt x="2640" y="1205"/>
                    <a:pt x="2641" y="1195"/>
                  </a:cubicBezTo>
                  <a:cubicBezTo>
                    <a:pt x="2685" y="1195"/>
                    <a:pt x="2685" y="1195"/>
                    <a:pt x="2685" y="1195"/>
                  </a:cubicBezTo>
                  <a:cubicBezTo>
                    <a:pt x="2682" y="1214"/>
                    <a:pt x="2682" y="1214"/>
                    <a:pt x="2682" y="1214"/>
                  </a:cubicBezTo>
                  <a:cubicBezTo>
                    <a:pt x="2688" y="1208"/>
                    <a:pt x="2704" y="1192"/>
                    <a:pt x="2734" y="1192"/>
                  </a:cubicBezTo>
                  <a:cubicBezTo>
                    <a:pt x="2769" y="1192"/>
                    <a:pt x="2775" y="1213"/>
                    <a:pt x="2776" y="1220"/>
                  </a:cubicBezTo>
                  <a:cubicBezTo>
                    <a:pt x="2795" y="1196"/>
                    <a:pt x="2816" y="1192"/>
                    <a:pt x="2832" y="1192"/>
                  </a:cubicBezTo>
                  <a:cubicBezTo>
                    <a:pt x="2862" y="1192"/>
                    <a:pt x="2871" y="1210"/>
                    <a:pt x="2873" y="1216"/>
                  </a:cubicBezTo>
                  <a:cubicBezTo>
                    <a:pt x="2878" y="1230"/>
                    <a:pt x="2874" y="1248"/>
                    <a:pt x="2871" y="1261"/>
                  </a:cubicBezTo>
                  <a:cubicBezTo>
                    <a:pt x="2853" y="1348"/>
                    <a:pt x="2853" y="1348"/>
                    <a:pt x="2853" y="1348"/>
                  </a:cubicBezTo>
                  <a:cubicBezTo>
                    <a:pt x="2807" y="1348"/>
                    <a:pt x="2807" y="1348"/>
                    <a:pt x="2807" y="1348"/>
                  </a:cubicBezTo>
                  <a:cubicBezTo>
                    <a:pt x="2827" y="1258"/>
                    <a:pt x="2827" y="1258"/>
                    <a:pt x="2827" y="1258"/>
                  </a:cubicBezTo>
                  <a:cubicBezTo>
                    <a:pt x="2830" y="1242"/>
                    <a:pt x="2832" y="1223"/>
                    <a:pt x="2808" y="1223"/>
                  </a:cubicBezTo>
                  <a:cubicBezTo>
                    <a:pt x="2781" y="1223"/>
                    <a:pt x="2775" y="1249"/>
                    <a:pt x="2771" y="1271"/>
                  </a:cubicBezTo>
                  <a:cubicBezTo>
                    <a:pt x="2754" y="1348"/>
                    <a:pt x="2754" y="1348"/>
                    <a:pt x="2754" y="1348"/>
                  </a:cubicBezTo>
                  <a:cubicBezTo>
                    <a:pt x="2709" y="1348"/>
                    <a:pt x="2709" y="1348"/>
                    <a:pt x="2709" y="1348"/>
                  </a:cubicBezTo>
                  <a:cubicBezTo>
                    <a:pt x="2728" y="1257"/>
                    <a:pt x="2728" y="1257"/>
                    <a:pt x="2728" y="1257"/>
                  </a:cubicBezTo>
                  <a:cubicBezTo>
                    <a:pt x="2731" y="1245"/>
                    <a:pt x="2735" y="1223"/>
                    <a:pt x="2710" y="1223"/>
                  </a:cubicBezTo>
                  <a:cubicBezTo>
                    <a:pt x="2682" y="1223"/>
                    <a:pt x="2677" y="1248"/>
                    <a:pt x="2674" y="1258"/>
                  </a:cubicBezTo>
                  <a:cubicBezTo>
                    <a:pt x="2655" y="1348"/>
                    <a:pt x="2655" y="1348"/>
                    <a:pt x="2655" y="1348"/>
                  </a:cubicBezTo>
                  <a:cubicBezTo>
                    <a:pt x="2610" y="1348"/>
                    <a:pt x="2610" y="1348"/>
                    <a:pt x="2610" y="1348"/>
                  </a:cubicBezTo>
                  <a:cubicBezTo>
                    <a:pt x="2637" y="1223"/>
                    <a:pt x="2637" y="1223"/>
                    <a:pt x="2637" y="1223"/>
                  </a:cubicBezTo>
                  <a:cubicBezTo>
                    <a:pt x="2637" y="1223"/>
                    <a:pt x="2637" y="1223"/>
                    <a:pt x="2637" y="1223"/>
                  </a:cubicBezTo>
                  <a:close/>
                  <a:moveTo>
                    <a:pt x="2966" y="1195"/>
                  </a:moveTo>
                  <a:cubicBezTo>
                    <a:pt x="2963" y="1216"/>
                    <a:pt x="2963" y="1216"/>
                    <a:pt x="2963" y="1216"/>
                  </a:cubicBezTo>
                  <a:cubicBezTo>
                    <a:pt x="2982" y="1192"/>
                    <a:pt x="3008" y="1192"/>
                    <a:pt x="3015" y="1192"/>
                  </a:cubicBezTo>
                  <a:cubicBezTo>
                    <a:pt x="3054" y="1192"/>
                    <a:pt x="3072" y="1221"/>
                    <a:pt x="3062" y="1268"/>
                  </a:cubicBezTo>
                  <a:cubicBezTo>
                    <a:pt x="3053" y="1312"/>
                    <a:pt x="3022" y="1350"/>
                    <a:pt x="2978" y="1350"/>
                  </a:cubicBezTo>
                  <a:cubicBezTo>
                    <a:pt x="2950" y="1350"/>
                    <a:pt x="2942" y="1335"/>
                    <a:pt x="2939" y="1330"/>
                  </a:cubicBezTo>
                  <a:cubicBezTo>
                    <a:pt x="2923" y="1407"/>
                    <a:pt x="2923" y="1407"/>
                    <a:pt x="2923" y="1407"/>
                  </a:cubicBezTo>
                  <a:cubicBezTo>
                    <a:pt x="2877" y="1407"/>
                    <a:pt x="2877" y="1407"/>
                    <a:pt x="2877" y="1407"/>
                  </a:cubicBezTo>
                  <a:cubicBezTo>
                    <a:pt x="2922" y="1195"/>
                    <a:pt x="2922" y="1195"/>
                    <a:pt x="2922" y="1195"/>
                  </a:cubicBezTo>
                  <a:cubicBezTo>
                    <a:pt x="2966" y="1195"/>
                    <a:pt x="2966" y="1195"/>
                    <a:pt x="2966" y="1195"/>
                  </a:cubicBezTo>
                  <a:cubicBezTo>
                    <a:pt x="2966" y="1195"/>
                    <a:pt x="2966" y="1195"/>
                    <a:pt x="2966" y="1195"/>
                  </a:cubicBezTo>
                  <a:close/>
                  <a:moveTo>
                    <a:pt x="3017" y="1270"/>
                  </a:moveTo>
                  <a:cubicBezTo>
                    <a:pt x="3020" y="1252"/>
                    <a:pt x="3022" y="1221"/>
                    <a:pt x="2996" y="1221"/>
                  </a:cubicBezTo>
                  <a:cubicBezTo>
                    <a:pt x="2981" y="1221"/>
                    <a:pt x="2959" y="1232"/>
                    <a:pt x="2950" y="1273"/>
                  </a:cubicBezTo>
                  <a:cubicBezTo>
                    <a:pt x="2947" y="1282"/>
                    <a:pt x="2940" y="1321"/>
                    <a:pt x="2973" y="1321"/>
                  </a:cubicBezTo>
                  <a:cubicBezTo>
                    <a:pt x="2994" y="1321"/>
                    <a:pt x="3010" y="1300"/>
                    <a:pt x="3017" y="1270"/>
                  </a:cubicBezTo>
                  <a:moveTo>
                    <a:pt x="3119" y="1129"/>
                  </a:moveTo>
                  <a:cubicBezTo>
                    <a:pt x="3164" y="1129"/>
                    <a:pt x="3164" y="1129"/>
                    <a:pt x="3164" y="1129"/>
                  </a:cubicBezTo>
                  <a:cubicBezTo>
                    <a:pt x="3117" y="1348"/>
                    <a:pt x="3117" y="1348"/>
                    <a:pt x="3117" y="1348"/>
                  </a:cubicBezTo>
                  <a:cubicBezTo>
                    <a:pt x="3072" y="1348"/>
                    <a:pt x="3072" y="1348"/>
                    <a:pt x="3072" y="1348"/>
                  </a:cubicBezTo>
                  <a:cubicBezTo>
                    <a:pt x="3119" y="1129"/>
                    <a:pt x="3119" y="1129"/>
                    <a:pt x="3119" y="1129"/>
                  </a:cubicBezTo>
                  <a:cubicBezTo>
                    <a:pt x="3119" y="1129"/>
                    <a:pt x="3119" y="1129"/>
                    <a:pt x="3119" y="1129"/>
                  </a:cubicBezTo>
                  <a:close/>
                  <a:moveTo>
                    <a:pt x="3202" y="1283"/>
                  </a:moveTo>
                  <a:cubicBezTo>
                    <a:pt x="3200" y="1293"/>
                    <a:pt x="3193" y="1324"/>
                    <a:pt x="3225" y="1324"/>
                  </a:cubicBezTo>
                  <a:cubicBezTo>
                    <a:pt x="3236" y="1324"/>
                    <a:pt x="3248" y="1319"/>
                    <a:pt x="3256" y="1303"/>
                  </a:cubicBezTo>
                  <a:cubicBezTo>
                    <a:pt x="3297" y="1303"/>
                    <a:pt x="3297" y="1303"/>
                    <a:pt x="3297" y="1303"/>
                  </a:cubicBezTo>
                  <a:cubicBezTo>
                    <a:pt x="3295" y="1310"/>
                    <a:pt x="3291" y="1323"/>
                    <a:pt x="3275" y="1336"/>
                  </a:cubicBezTo>
                  <a:cubicBezTo>
                    <a:pt x="3261" y="1348"/>
                    <a:pt x="3240" y="1354"/>
                    <a:pt x="3218" y="1354"/>
                  </a:cubicBezTo>
                  <a:cubicBezTo>
                    <a:pt x="3205" y="1354"/>
                    <a:pt x="3180" y="1351"/>
                    <a:pt x="3168" y="1335"/>
                  </a:cubicBezTo>
                  <a:cubicBezTo>
                    <a:pt x="3157" y="1320"/>
                    <a:pt x="3155" y="1299"/>
                    <a:pt x="3161" y="1275"/>
                  </a:cubicBezTo>
                  <a:cubicBezTo>
                    <a:pt x="3166" y="1250"/>
                    <a:pt x="3178" y="1220"/>
                    <a:pt x="3208" y="1202"/>
                  </a:cubicBezTo>
                  <a:cubicBezTo>
                    <a:pt x="3222" y="1194"/>
                    <a:pt x="3237" y="1190"/>
                    <a:pt x="3254" y="1190"/>
                  </a:cubicBezTo>
                  <a:cubicBezTo>
                    <a:pt x="3276" y="1190"/>
                    <a:pt x="3300" y="1198"/>
                    <a:pt x="3308" y="1227"/>
                  </a:cubicBezTo>
                  <a:cubicBezTo>
                    <a:pt x="3314" y="1248"/>
                    <a:pt x="3309" y="1270"/>
                    <a:pt x="3305" y="1283"/>
                  </a:cubicBezTo>
                  <a:cubicBezTo>
                    <a:pt x="3202" y="1283"/>
                    <a:pt x="3202" y="1283"/>
                    <a:pt x="3202" y="1283"/>
                  </a:cubicBezTo>
                  <a:cubicBezTo>
                    <a:pt x="3202" y="1283"/>
                    <a:pt x="3202" y="1283"/>
                    <a:pt x="3202" y="1283"/>
                  </a:cubicBezTo>
                  <a:close/>
                  <a:moveTo>
                    <a:pt x="3265" y="1254"/>
                  </a:moveTo>
                  <a:cubicBezTo>
                    <a:pt x="3267" y="1248"/>
                    <a:pt x="3272" y="1220"/>
                    <a:pt x="3246" y="1220"/>
                  </a:cubicBezTo>
                  <a:cubicBezTo>
                    <a:pt x="3226" y="1220"/>
                    <a:pt x="3214" y="1236"/>
                    <a:pt x="3210" y="1254"/>
                  </a:cubicBezTo>
                  <a:cubicBezTo>
                    <a:pt x="3265" y="1254"/>
                    <a:pt x="3265" y="1254"/>
                    <a:pt x="3265" y="1254"/>
                  </a:cubicBezTo>
                  <a:cubicBezTo>
                    <a:pt x="3265" y="1254"/>
                    <a:pt x="3265" y="1254"/>
                    <a:pt x="3265" y="1254"/>
                  </a:cubicBezTo>
                  <a:close/>
                  <a:moveTo>
                    <a:pt x="3383" y="1195"/>
                  </a:moveTo>
                  <a:cubicBezTo>
                    <a:pt x="3401" y="1245"/>
                    <a:pt x="3401" y="1245"/>
                    <a:pt x="3401" y="1245"/>
                  </a:cubicBezTo>
                  <a:cubicBezTo>
                    <a:pt x="3442" y="1195"/>
                    <a:pt x="3442" y="1195"/>
                    <a:pt x="3442" y="1195"/>
                  </a:cubicBezTo>
                  <a:cubicBezTo>
                    <a:pt x="3488" y="1195"/>
                    <a:pt x="3488" y="1195"/>
                    <a:pt x="3488" y="1195"/>
                  </a:cubicBezTo>
                  <a:cubicBezTo>
                    <a:pt x="3423" y="1269"/>
                    <a:pt x="3423" y="1269"/>
                    <a:pt x="3423" y="1269"/>
                  </a:cubicBezTo>
                  <a:cubicBezTo>
                    <a:pt x="3457" y="1348"/>
                    <a:pt x="3457" y="1348"/>
                    <a:pt x="3457" y="1348"/>
                  </a:cubicBezTo>
                  <a:cubicBezTo>
                    <a:pt x="3404" y="1348"/>
                    <a:pt x="3404" y="1348"/>
                    <a:pt x="3404" y="1348"/>
                  </a:cubicBezTo>
                  <a:cubicBezTo>
                    <a:pt x="3385" y="1292"/>
                    <a:pt x="3385" y="1292"/>
                    <a:pt x="3385" y="1292"/>
                  </a:cubicBezTo>
                  <a:cubicBezTo>
                    <a:pt x="3342" y="1348"/>
                    <a:pt x="3342" y="1348"/>
                    <a:pt x="3342" y="1348"/>
                  </a:cubicBezTo>
                  <a:cubicBezTo>
                    <a:pt x="3295" y="1348"/>
                    <a:pt x="3295" y="1348"/>
                    <a:pt x="3295" y="1348"/>
                  </a:cubicBezTo>
                  <a:cubicBezTo>
                    <a:pt x="3364" y="1266"/>
                    <a:pt x="3364" y="1266"/>
                    <a:pt x="3364" y="1266"/>
                  </a:cubicBezTo>
                  <a:cubicBezTo>
                    <a:pt x="3329" y="1195"/>
                    <a:pt x="3329" y="1195"/>
                    <a:pt x="3329" y="1195"/>
                  </a:cubicBezTo>
                  <a:cubicBezTo>
                    <a:pt x="3383" y="1195"/>
                    <a:pt x="3383" y="1195"/>
                    <a:pt x="3383" y="1195"/>
                  </a:cubicBezTo>
                  <a:cubicBezTo>
                    <a:pt x="3383" y="1195"/>
                    <a:pt x="3383" y="1195"/>
                    <a:pt x="3383" y="1195"/>
                  </a:cubicBezTo>
                  <a:close/>
                  <a:moveTo>
                    <a:pt x="3509" y="1194"/>
                  </a:moveTo>
                  <a:cubicBezTo>
                    <a:pt x="3554" y="1194"/>
                    <a:pt x="3554" y="1194"/>
                    <a:pt x="3554" y="1194"/>
                  </a:cubicBezTo>
                  <a:cubicBezTo>
                    <a:pt x="3521" y="1348"/>
                    <a:pt x="3521" y="1348"/>
                    <a:pt x="3521" y="1348"/>
                  </a:cubicBezTo>
                  <a:cubicBezTo>
                    <a:pt x="3476" y="1348"/>
                    <a:pt x="3476" y="1348"/>
                    <a:pt x="3476" y="1348"/>
                  </a:cubicBezTo>
                  <a:cubicBezTo>
                    <a:pt x="3509" y="1194"/>
                    <a:pt x="3509" y="1194"/>
                    <a:pt x="3509" y="1194"/>
                  </a:cubicBezTo>
                  <a:cubicBezTo>
                    <a:pt x="3509" y="1194"/>
                    <a:pt x="3509" y="1194"/>
                    <a:pt x="3509" y="1194"/>
                  </a:cubicBezTo>
                  <a:close/>
                  <a:moveTo>
                    <a:pt x="3521" y="1129"/>
                  </a:moveTo>
                  <a:cubicBezTo>
                    <a:pt x="3569" y="1129"/>
                    <a:pt x="3569" y="1129"/>
                    <a:pt x="3569" y="1129"/>
                  </a:cubicBezTo>
                  <a:cubicBezTo>
                    <a:pt x="3561" y="1168"/>
                    <a:pt x="3561" y="1168"/>
                    <a:pt x="3561" y="1168"/>
                  </a:cubicBezTo>
                  <a:cubicBezTo>
                    <a:pt x="3513" y="1168"/>
                    <a:pt x="3513" y="1168"/>
                    <a:pt x="3513" y="1168"/>
                  </a:cubicBezTo>
                  <a:cubicBezTo>
                    <a:pt x="3521" y="1129"/>
                    <a:pt x="3521" y="1129"/>
                    <a:pt x="3521" y="1129"/>
                  </a:cubicBezTo>
                  <a:cubicBezTo>
                    <a:pt x="3521" y="1129"/>
                    <a:pt x="3521" y="1129"/>
                    <a:pt x="3521" y="1129"/>
                  </a:cubicBezTo>
                  <a:close/>
                  <a:moveTo>
                    <a:pt x="3649" y="1346"/>
                  </a:moveTo>
                  <a:cubicBezTo>
                    <a:pt x="3634" y="1350"/>
                    <a:pt x="3621" y="1351"/>
                    <a:pt x="3614" y="1351"/>
                  </a:cubicBezTo>
                  <a:cubicBezTo>
                    <a:pt x="3568" y="1351"/>
                    <a:pt x="3575" y="1322"/>
                    <a:pt x="3577" y="1310"/>
                  </a:cubicBezTo>
                  <a:cubicBezTo>
                    <a:pt x="3595" y="1225"/>
                    <a:pt x="3595" y="1225"/>
                    <a:pt x="3595" y="1225"/>
                  </a:cubicBezTo>
                  <a:cubicBezTo>
                    <a:pt x="3565" y="1225"/>
                    <a:pt x="3565" y="1225"/>
                    <a:pt x="3565" y="1225"/>
                  </a:cubicBezTo>
                  <a:cubicBezTo>
                    <a:pt x="3572" y="1196"/>
                    <a:pt x="3572" y="1196"/>
                    <a:pt x="3572" y="1196"/>
                  </a:cubicBezTo>
                  <a:cubicBezTo>
                    <a:pt x="3601" y="1196"/>
                    <a:pt x="3601" y="1196"/>
                    <a:pt x="3601" y="1196"/>
                  </a:cubicBezTo>
                  <a:cubicBezTo>
                    <a:pt x="3608" y="1166"/>
                    <a:pt x="3608" y="1166"/>
                    <a:pt x="3608" y="1166"/>
                  </a:cubicBezTo>
                  <a:cubicBezTo>
                    <a:pt x="3656" y="1149"/>
                    <a:pt x="3656" y="1149"/>
                    <a:pt x="3656" y="1149"/>
                  </a:cubicBezTo>
                  <a:cubicBezTo>
                    <a:pt x="3646" y="1196"/>
                    <a:pt x="3646" y="1196"/>
                    <a:pt x="3646" y="1196"/>
                  </a:cubicBezTo>
                  <a:cubicBezTo>
                    <a:pt x="3682" y="1196"/>
                    <a:pt x="3682" y="1196"/>
                    <a:pt x="3682" y="1196"/>
                  </a:cubicBezTo>
                  <a:cubicBezTo>
                    <a:pt x="3676" y="1225"/>
                    <a:pt x="3676" y="1225"/>
                    <a:pt x="3676" y="1225"/>
                  </a:cubicBezTo>
                  <a:cubicBezTo>
                    <a:pt x="3640" y="1225"/>
                    <a:pt x="3640" y="1225"/>
                    <a:pt x="3640" y="1225"/>
                  </a:cubicBezTo>
                  <a:cubicBezTo>
                    <a:pt x="3625" y="1295"/>
                    <a:pt x="3625" y="1295"/>
                    <a:pt x="3625" y="1295"/>
                  </a:cubicBezTo>
                  <a:cubicBezTo>
                    <a:pt x="3622" y="1309"/>
                    <a:pt x="3620" y="1317"/>
                    <a:pt x="3640" y="1317"/>
                  </a:cubicBezTo>
                  <a:cubicBezTo>
                    <a:pt x="3647" y="1317"/>
                    <a:pt x="3650" y="1317"/>
                    <a:pt x="3656" y="1317"/>
                  </a:cubicBezTo>
                  <a:cubicBezTo>
                    <a:pt x="3649" y="1346"/>
                    <a:pt x="3649" y="1346"/>
                    <a:pt x="3649" y="1346"/>
                  </a:cubicBezTo>
                  <a:cubicBezTo>
                    <a:pt x="3649" y="1346"/>
                    <a:pt x="3649" y="1346"/>
                    <a:pt x="3649" y="1346"/>
                  </a:cubicBezTo>
                  <a:close/>
                  <a:moveTo>
                    <a:pt x="3741" y="1195"/>
                  </a:moveTo>
                  <a:cubicBezTo>
                    <a:pt x="3752" y="1301"/>
                    <a:pt x="3752" y="1301"/>
                    <a:pt x="3752" y="1301"/>
                  </a:cubicBezTo>
                  <a:cubicBezTo>
                    <a:pt x="3809" y="1195"/>
                    <a:pt x="3809" y="1195"/>
                    <a:pt x="3809" y="1195"/>
                  </a:cubicBezTo>
                  <a:cubicBezTo>
                    <a:pt x="3854" y="1195"/>
                    <a:pt x="3854" y="1195"/>
                    <a:pt x="3854" y="1195"/>
                  </a:cubicBezTo>
                  <a:cubicBezTo>
                    <a:pt x="3764" y="1345"/>
                    <a:pt x="3764" y="1345"/>
                    <a:pt x="3764" y="1345"/>
                  </a:cubicBezTo>
                  <a:cubicBezTo>
                    <a:pt x="3732" y="1406"/>
                    <a:pt x="3732" y="1406"/>
                    <a:pt x="3732" y="1406"/>
                  </a:cubicBezTo>
                  <a:cubicBezTo>
                    <a:pt x="3687" y="1406"/>
                    <a:pt x="3687" y="1406"/>
                    <a:pt x="3687" y="1406"/>
                  </a:cubicBezTo>
                  <a:cubicBezTo>
                    <a:pt x="3719" y="1348"/>
                    <a:pt x="3719" y="1348"/>
                    <a:pt x="3719" y="1348"/>
                  </a:cubicBezTo>
                  <a:cubicBezTo>
                    <a:pt x="3693" y="1195"/>
                    <a:pt x="3693" y="1195"/>
                    <a:pt x="3693" y="1195"/>
                  </a:cubicBezTo>
                  <a:cubicBezTo>
                    <a:pt x="3741" y="1195"/>
                    <a:pt x="3741" y="1195"/>
                    <a:pt x="3741" y="1195"/>
                  </a:cubicBezTo>
                  <a:cubicBezTo>
                    <a:pt x="3741" y="1195"/>
                    <a:pt x="3741" y="1195"/>
                    <a:pt x="3741" y="1195"/>
                  </a:cubicBezTo>
                  <a:close/>
                  <a:moveTo>
                    <a:pt x="3933" y="1145"/>
                  </a:moveTo>
                  <a:cubicBezTo>
                    <a:pt x="3899" y="1145"/>
                    <a:pt x="3899" y="1145"/>
                    <a:pt x="3899" y="1145"/>
                  </a:cubicBezTo>
                  <a:cubicBezTo>
                    <a:pt x="3902" y="1129"/>
                    <a:pt x="3902" y="1129"/>
                    <a:pt x="3902" y="1129"/>
                  </a:cubicBezTo>
                  <a:cubicBezTo>
                    <a:pt x="3990" y="1129"/>
                    <a:pt x="3990" y="1129"/>
                    <a:pt x="3990" y="1129"/>
                  </a:cubicBezTo>
                  <a:cubicBezTo>
                    <a:pt x="3987" y="1145"/>
                    <a:pt x="3987" y="1145"/>
                    <a:pt x="3987" y="1145"/>
                  </a:cubicBezTo>
                  <a:cubicBezTo>
                    <a:pt x="3953" y="1145"/>
                    <a:pt x="3953" y="1145"/>
                    <a:pt x="3953" y="1145"/>
                  </a:cubicBezTo>
                  <a:cubicBezTo>
                    <a:pt x="3936" y="1225"/>
                    <a:pt x="3936" y="1225"/>
                    <a:pt x="3936" y="1225"/>
                  </a:cubicBezTo>
                  <a:cubicBezTo>
                    <a:pt x="3916" y="1225"/>
                    <a:pt x="3916" y="1225"/>
                    <a:pt x="3916" y="1225"/>
                  </a:cubicBezTo>
                  <a:cubicBezTo>
                    <a:pt x="3933" y="1145"/>
                    <a:pt x="3933" y="1145"/>
                    <a:pt x="3933" y="1145"/>
                  </a:cubicBezTo>
                  <a:cubicBezTo>
                    <a:pt x="3933" y="1145"/>
                    <a:pt x="3933" y="1145"/>
                    <a:pt x="3933" y="1145"/>
                  </a:cubicBezTo>
                  <a:close/>
                  <a:moveTo>
                    <a:pt x="3999" y="1129"/>
                  </a:moveTo>
                  <a:cubicBezTo>
                    <a:pt x="4031" y="1129"/>
                    <a:pt x="4031" y="1129"/>
                    <a:pt x="4031" y="1129"/>
                  </a:cubicBezTo>
                  <a:cubicBezTo>
                    <a:pt x="4036" y="1200"/>
                    <a:pt x="4036" y="1200"/>
                    <a:pt x="4036" y="1200"/>
                  </a:cubicBezTo>
                  <a:cubicBezTo>
                    <a:pt x="4072" y="1129"/>
                    <a:pt x="4072" y="1129"/>
                    <a:pt x="4072" y="1129"/>
                  </a:cubicBezTo>
                  <a:cubicBezTo>
                    <a:pt x="4103" y="1129"/>
                    <a:pt x="4103" y="1129"/>
                    <a:pt x="4103" y="1129"/>
                  </a:cubicBezTo>
                  <a:cubicBezTo>
                    <a:pt x="4083" y="1225"/>
                    <a:pt x="4083" y="1225"/>
                    <a:pt x="4083" y="1225"/>
                  </a:cubicBezTo>
                  <a:cubicBezTo>
                    <a:pt x="4063" y="1225"/>
                    <a:pt x="4063" y="1225"/>
                    <a:pt x="4063" y="1225"/>
                  </a:cubicBezTo>
                  <a:cubicBezTo>
                    <a:pt x="4080" y="1143"/>
                    <a:pt x="4080" y="1143"/>
                    <a:pt x="4080" y="1143"/>
                  </a:cubicBezTo>
                  <a:cubicBezTo>
                    <a:pt x="4038" y="1225"/>
                    <a:pt x="4038" y="1225"/>
                    <a:pt x="4038" y="1225"/>
                  </a:cubicBezTo>
                  <a:cubicBezTo>
                    <a:pt x="4021" y="1225"/>
                    <a:pt x="4021" y="1225"/>
                    <a:pt x="4021" y="1225"/>
                  </a:cubicBezTo>
                  <a:cubicBezTo>
                    <a:pt x="4014" y="1143"/>
                    <a:pt x="4014" y="1143"/>
                    <a:pt x="4014" y="1143"/>
                  </a:cubicBezTo>
                  <a:cubicBezTo>
                    <a:pt x="3997" y="1225"/>
                    <a:pt x="3997" y="1225"/>
                    <a:pt x="3997" y="1225"/>
                  </a:cubicBezTo>
                  <a:cubicBezTo>
                    <a:pt x="3978" y="1225"/>
                    <a:pt x="3978" y="1225"/>
                    <a:pt x="3978" y="1225"/>
                  </a:cubicBezTo>
                  <a:cubicBezTo>
                    <a:pt x="3999" y="1129"/>
                    <a:pt x="3999" y="1129"/>
                    <a:pt x="3999" y="1129"/>
                  </a:cubicBezTo>
                  <a:cubicBezTo>
                    <a:pt x="3999" y="1129"/>
                    <a:pt x="3999" y="1129"/>
                    <a:pt x="3999" y="1129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40000"/>
                </a:spcBef>
                <a:buClr>
                  <a:srgbClr val="9FB6D9"/>
                </a:buClr>
                <a:buSzPct val="90000"/>
                <a:buFont typeface="Wingdings" pitchFamily="2" charset="2"/>
                <a:buNone/>
                <a:defRPr/>
              </a:pPr>
              <a:endParaRPr lang="en-GB">
                <a:solidFill>
                  <a:srgbClr val="007C92"/>
                </a:solidFill>
                <a:latin typeface="Univers 45 Light" pitchFamily="2" charset="0"/>
                <a:ea typeface="+mn-ea"/>
                <a:cs typeface="+mn-cs"/>
              </a:endParaRPr>
            </a:p>
          </p:txBody>
        </p:sp>
        <p:sp>
          <p:nvSpPr>
            <p:cNvPr id="7" name="Freeform 9"/>
            <p:cNvSpPr>
              <a:spLocks noEditPoints="1"/>
            </p:cNvSpPr>
            <p:nvPr/>
          </p:nvSpPr>
          <p:spPr bwMode="gray">
            <a:xfrm>
              <a:off x="68" y="0"/>
              <a:ext cx="1723" cy="964"/>
            </a:xfrm>
            <a:custGeom>
              <a:avLst/>
              <a:gdLst>
                <a:gd name="T0" fmla="*/ 231 w 2268"/>
                <a:gd name="T1" fmla="*/ 327 h 1269"/>
                <a:gd name="T2" fmla="*/ 0 w 2268"/>
                <a:gd name="T3" fmla="*/ 327 h 1269"/>
                <a:gd name="T4" fmla="*/ 0 w 2268"/>
                <a:gd name="T5" fmla="*/ 0 h 1269"/>
                <a:gd name="T6" fmla="*/ 231 w 2268"/>
                <a:gd name="T7" fmla="*/ 0 h 1269"/>
                <a:gd name="T8" fmla="*/ 231 w 2268"/>
                <a:gd name="T9" fmla="*/ 327 h 1269"/>
                <a:gd name="T10" fmla="*/ 2268 w 2268"/>
                <a:gd name="T11" fmla="*/ 0 h 1269"/>
                <a:gd name="T12" fmla="*/ 2036 w 2268"/>
                <a:gd name="T13" fmla="*/ 0 h 1269"/>
                <a:gd name="T14" fmla="*/ 2036 w 2268"/>
                <a:gd name="T15" fmla="*/ 327 h 1269"/>
                <a:gd name="T16" fmla="*/ 2268 w 2268"/>
                <a:gd name="T17" fmla="*/ 327 h 1269"/>
                <a:gd name="T18" fmla="*/ 2268 w 2268"/>
                <a:gd name="T19" fmla="*/ 0 h 1269"/>
                <a:gd name="T20" fmla="*/ 231 w 2268"/>
                <a:gd name="T21" fmla="*/ 942 h 1269"/>
                <a:gd name="T22" fmla="*/ 0 w 2268"/>
                <a:gd name="T23" fmla="*/ 942 h 1269"/>
                <a:gd name="T24" fmla="*/ 0 w 2268"/>
                <a:gd name="T25" fmla="*/ 1269 h 1269"/>
                <a:gd name="T26" fmla="*/ 231 w 2268"/>
                <a:gd name="T27" fmla="*/ 1269 h 1269"/>
                <a:gd name="T28" fmla="*/ 231 w 2268"/>
                <a:gd name="T29" fmla="*/ 942 h 1269"/>
                <a:gd name="T30" fmla="*/ 2268 w 2268"/>
                <a:gd name="T31" fmla="*/ 942 h 1269"/>
                <a:gd name="T32" fmla="*/ 2036 w 2268"/>
                <a:gd name="T33" fmla="*/ 942 h 1269"/>
                <a:gd name="T34" fmla="*/ 2036 w 2268"/>
                <a:gd name="T35" fmla="*/ 1269 h 1269"/>
                <a:gd name="T36" fmla="*/ 2268 w 2268"/>
                <a:gd name="T37" fmla="*/ 1269 h 1269"/>
                <a:gd name="T38" fmla="*/ 2268 w 2268"/>
                <a:gd name="T39" fmla="*/ 942 h 1269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2268"/>
                <a:gd name="T61" fmla="*/ 0 h 1269"/>
                <a:gd name="T62" fmla="*/ 2268 w 2268"/>
                <a:gd name="T63" fmla="*/ 1269 h 1269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2268" h="1269">
                  <a:moveTo>
                    <a:pt x="231" y="327"/>
                  </a:moveTo>
                  <a:lnTo>
                    <a:pt x="0" y="327"/>
                  </a:lnTo>
                  <a:lnTo>
                    <a:pt x="0" y="0"/>
                  </a:lnTo>
                  <a:lnTo>
                    <a:pt x="231" y="0"/>
                  </a:lnTo>
                  <a:lnTo>
                    <a:pt x="231" y="327"/>
                  </a:lnTo>
                  <a:close/>
                  <a:moveTo>
                    <a:pt x="2268" y="0"/>
                  </a:moveTo>
                  <a:lnTo>
                    <a:pt x="2036" y="0"/>
                  </a:lnTo>
                  <a:lnTo>
                    <a:pt x="2036" y="327"/>
                  </a:lnTo>
                  <a:lnTo>
                    <a:pt x="2268" y="327"/>
                  </a:lnTo>
                  <a:lnTo>
                    <a:pt x="2268" y="0"/>
                  </a:lnTo>
                  <a:close/>
                  <a:moveTo>
                    <a:pt x="231" y="942"/>
                  </a:moveTo>
                  <a:lnTo>
                    <a:pt x="0" y="942"/>
                  </a:lnTo>
                  <a:lnTo>
                    <a:pt x="0" y="1269"/>
                  </a:lnTo>
                  <a:lnTo>
                    <a:pt x="231" y="1269"/>
                  </a:lnTo>
                  <a:lnTo>
                    <a:pt x="231" y="942"/>
                  </a:lnTo>
                  <a:close/>
                  <a:moveTo>
                    <a:pt x="2268" y="942"/>
                  </a:moveTo>
                  <a:lnTo>
                    <a:pt x="2036" y="942"/>
                  </a:lnTo>
                  <a:lnTo>
                    <a:pt x="2036" y="1269"/>
                  </a:lnTo>
                  <a:lnTo>
                    <a:pt x="2268" y="1269"/>
                  </a:lnTo>
                  <a:lnTo>
                    <a:pt x="2268" y="942"/>
                  </a:lnTo>
                  <a:close/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40000"/>
                </a:spcBef>
                <a:buClr>
                  <a:srgbClr val="9FB6D9"/>
                </a:buClr>
                <a:buSzPct val="90000"/>
                <a:buFont typeface="Wingdings" pitchFamily="2" charset="2"/>
                <a:buNone/>
                <a:defRPr/>
              </a:pPr>
              <a:endParaRPr lang="en-GB">
                <a:solidFill>
                  <a:srgbClr val="007C92"/>
                </a:solidFill>
                <a:latin typeface="Univers 45 Light" pitchFamily="2" charset="0"/>
                <a:ea typeface="+mn-ea"/>
                <a:cs typeface="+mn-cs"/>
              </a:endParaRPr>
            </a:p>
          </p:txBody>
        </p:sp>
      </p:grpSp>
      <p:sp>
        <p:nvSpPr>
          <p:cNvPr id="15" name="Title 9"/>
          <p:cNvSpPr>
            <a:spLocks noGrp="1"/>
          </p:cNvSpPr>
          <p:nvPr>
            <p:ph type="title"/>
          </p:nvPr>
        </p:nvSpPr>
        <p:spPr bwMode="gray">
          <a:xfrm>
            <a:off x="827088" y="1844824"/>
            <a:ext cx="2880816" cy="1943892"/>
          </a:xfrm>
          <a:noFill/>
          <a:ln w="9525">
            <a:noFill/>
            <a:miter lim="800000"/>
            <a:headEnd/>
            <a:tailEnd/>
          </a:ln>
        </p:spPr>
        <p:txBody>
          <a:bodyPr anchor="t">
            <a:normAutofit/>
          </a:bodyPr>
          <a:lstStyle>
            <a:lvl1pPr algn="l" rtl="0" eaLnBrk="1" fontAlgn="base" hangingPunct="1">
              <a:spcBef>
                <a:spcPct val="40000"/>
              </a:spcBef>
              <a:spcAft>
                <a:spcPct val="0"/>
              </a:spcAft>
              <a:defRPr lang="en-GB" sz="3000" b="1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>
              <a:defRPr lang="en-GB" sz="3000" b="1" dirty="0">
                <a:solidFill>
                  <a:schemeClr val="bg1"/>
                </a:solidFill>
                <a:latin typeface="+mj-lt"/>
              </a:defRPr>
            </a:lvl2pPr>
            <a:lvl3pPr>
              <a:defRPr lang="en-GB" sz="3000" b="1" dirty="0">
                <a:solidFill>
                  <a:schemeClr val="bg1"/>
                </a:solidFill>
                <a:latin typeface="+mj-lt"/>
              </a:defRPr>
            </a:lvl3pPr>
            <a:lvl4pPr>
              <a:defRPr lang="en-GB" sz="3000" b="1" dirty="0">
                <a:solidFill>
                  <a:schemeClr val="bg1"/>
                </a:solidFill>
                <a:latin typeface="+mj-lt"/>
              </a:defRPr>
            </a:lvl4pPr>
            <a:lvl5pPr>
              <a:defRPr lang="en-GB" sz="3000" b="1" dirty="0">
                <a:solidFill>
                  <a:schemeClr val="bg1"/>
                </a:solidFill>
                <a:latin typeface="+mj-lt"/>
              </a:defRPr>
            </a:lvl5pPr>
            <a:lvl6pPr>
              <a:defRPr lang="en-GB" sz="3000" b="1" dirty="0">
                <a:solidFill>
                  <a:schemeClr val="bg1"/>
                </a:solidFill>
                <a:latin typeface="+mj-lt"/>
              </a:defRPr>
            </a:lvl6pPr>
            <a:lvl7pPr>
              <a:defRPr lang="en-GB" sz="3000" b="1" dirty="0">
                <a:solidFill>
                  <a:schemeClr val="bg1"/>
                </a:solidFill>
                <a:latin typeface="+mj-lt"/>
              </a:defRPr>
            </a:lvl7pPr>
            <a:lvl8pPr>
              <a:defRPr lang="en-GB" sz="3000" b="1" dirty="0">
                <a:solidFill>
                  <a:schemeClr val="bg1"/>
                </a:solidFill>
                <a:latin typeface="+mj-lt"/>
              </a:defRPr>
            </a:lvl8pPr>
            <a:lvl9pPr>
              <a:defRPr sz="30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16" name="Text Placeholder 16"/>
          <p:cNvSpPr>
            <a:spLocks noGrp="1"/>
          </p:cNvSpPr>
          <p:nvPr>
            <p:ph type="body" sz="quarter" idx="10"/>
          </p:nvPr>
        </p:nvSpPr>
        <p:spPr bwMode="gray">
          <a:xfrm>
            <a:off x="827090" y="4005064"/>
            <a:ext cx="2520776" cy="1079500"/>
          </a:xfrm>
          <a:noFill/>
          <a:ln w="9525">
            <a:noFill/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defRPr lang="en-US" sz="1200" b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 lang="en-US" sz="1200" b="0" kern="1200" noProof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>
              <a:defRPr lang="en-US" sz="1200" b="0" kern="1200" noProof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>
              <a:defRPr lang="en-US" sz="1200" b="0" kern="1200" noProof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>
              <a:defRPr lang="en-US" sz="1200" b="0" kern="1200" noProof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>
              <a:defRPr lang="en-US" sz="1200" b="0" kern="1200" noProof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>
              <a:defRPr lang="en-US" sz="1200" b="0" kern="1200" noProof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>
              <a:defRPr lang="en-US" sz="1200" b="0" kern="1200" noProof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>
              <a:defRPr lang="en-US" sz="1200" b="0" kern="1200" noProof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17379795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9"/>
          <p:cNvGrpSpPr>
            <a:grpSpLocks/>
          </p:cNvGrpSpPr>
          <p:nvPr userDrawn="1"/>
        </p:nvGrpSpPr>
        <p:grpSpPr bwMode="auto">
          <a:xfrm>
            <a:off x="0" y="0"/>
            <a:ext cx="9144000" cy="6859588"/>
            <a:chOff x="3175" y="-1588"/>
            <a:chExt cx="9140826" cy="6859588"/>
          </a:xfrm>
        </p:grpSpPr>
        <p:sp>
          <p:nvSpPr>
            <p:cNvPr id="5" name="Freeform 23"/>
            <p:cNvSpPr>
              <a:spLocks noChangeAspect="1"/>
            </p:cNvSpPr>
            <p:nvPr userDrawn="1"/>
          </p:nvSpPr>
          <p:spPr bwMode="gray">
            <a:xfrm>
              <a:off x="3175" y="-1588"/>
              <a:ext cx="5008563" cy="3239162"/>
            </a:xfrm>
            <a:custGeom>
              <a:avLst/>
              <a:gdLst>
                <a:gd name="T0" fmla="*/ 20946 w 20946"/>
                <a:gd name="T1" fmla="*/ 0 h 13538"/>
                <a:gd name="T2" fmla="*/ 0 w 20946"/>
                <a:gd name="T3" fmla="*/ 0 h 13538"/>
                <a:gd name="T4" fmla="*/ 0 w 20946"/>
                <a:gd name="T5" fmla="*/ 13538 h 13538"/>
                <a:gd name="T6" fmla="*/ 16939 w 20946"/>
                <a:gd name="T7" fmla="*/ 13538 h 13538"/>
                <a:gd name="T8" fmla="*/ 20946 w 20946"/>
                <a:gd name="T9" fmla="*/ 0 h 135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0946" h="13538">
                  <a:moveTo>
                    <a:pt x="20946" y="0"/>
                  </a:moveTo>
                  <a:lnTo>
                    <a:pt x="0" y="0"/>
                  </a:lnTo>
                  <a:lnTo>
                    <a:pt x="0" y="13538"/>
                  </a:lnTo>
                  <a:lnTo>
                    <a:pt x="16939" y="13538"/>
                  </a:lnTo>
                  <a:lnTo>
                    <a:pt x="20946" y="0"/>
                  </a:lnTo>
                  <a:close/>
                </a:path>
              </a:pathLst>
            </a:custGeom>
            <a:gradFill rotWithShape="1">
              <a:gsLst>
                <a:gs pos="0">
                  <a:srgbClr val="00257A">
                    <a:alpha val="89999"/>
                  </a:srgbClr>
                </a:gs>
                <a:gs pos="35001">
                  <a:srgbClr val="00338D">
                    <a:alpha val="89999"/>
                  </a:srgbClr>
                </a:gs>
                <a:gs pos="100000">
                  <a:srgbClr val="009FDA">
                    <a:alpha val="89999"/>
                  </a:srgbClr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Freeform 22"/>
            <p:cNvSpPr>
              <a:spLocks noChangeAspect="1"/>
            </p:cNvSpPr>
            <p:nvPr userDrawn="1"/>
          </p:nvSpPr>
          <p:spPr bwMode="gray">
            <a:xfrm>
              <a:off x="1979613" y="1820540"/>
              <a:ext cx="7164388" cy="5037460"/>
            </a:xfrm>
            <a:custGeom>
              <a:avLst/>
              <a:gdLst>
                <a:gd name="T0" fmla="*/ 6229 w 29957"/>
                <a:gd name="T1" fmla="*/ 0 h 21055"/>
                <a:gd name="T2" fmla="*/ 0 w 29957"/>
                <a:gd name="T3" fmla="*/ 21055 h 21055"/>
                <a:gd name="T4" fmla="*/ 29957 w 29957"/>
                <a:gd name="T5" fmla="*/ 21055 h 21055"/>
                <a:gd name="T6" fmla="*/ 29957 w 29957"/>
                <a:gd name="T7" fmla="*/ 0 h 21055"/>
                <a:gd name="T8" fmla="*/ 6229 w 29957"/>
                <a:gd name="T9" fmla="*/ 0 h 210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957" h="21055">
                  <a:moveTo>
                    <a:pt x="6229" y="0"/>
                  </a:moveTo>
                  <a:lnTo>
                    <a:pt x="0" y="21055"/>
                  </a:lnTo>
                  <a:lnTo>
                    <a:pt x="29957" y="21055"/>
                  </a:lnTo>
                  <a:lnTo>
                    <a:pt x="29957" y="0"/>
                  </a:lnTo>
                  <a:lnTo>
                    <a:pt x="6229" y="0"/>
                  </a:lnTo>
                  <a:close/>
                </a:path>
              </a:pathLst>
            </a:custGeom>
            <a:gradFill rotWithShape="1">
              <a:gsLst>
                <a:gs pos="0">
                  <a:srgbClr val="00257A">
                    <a:alpha val="89999"/>
                  </a:srgbClr>
                </a:gs>
                <a:gs pos="35001">
                  <a:srgbClr val="00338D">
                    <a:alpha val="89999"/>
                  </a:srgbClr>
                </a:gs>
                <a:gs pos="100000">
                  <a:srgbClr val="009FDA">
                    <a:alpha val="89999"/>
                  </a:srgbClr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24"/>
            <p:cNvSpPr>
              <a:spLocks noChangeAspect="1"/>
            </p:cNvSpPr>
            <p:nvPr userDrawn="1"/>
          </p:nvSpPr>
          <p:spPr bwMode="gray">
            <a:xfrm>
              <a:off x="3049588" y="1820540"/>
              <a:ext cx="1423988" cy="1418623"/>
            </a:xfrm>
            <a:custGeom>
              <a:avLst/>
              <a:gdLst>
                <a:gd name="T0" fmla="*/ 0 w 5950"/>
                <a:gd name="T1" fmla="*/ 5926 h 5926"/>
                <a:gd name="T2" fmla="*/ 4197 w 5950"/>
                <a:gd name="T3" fmla="*/ 5926 h 5926"/>
                <a:gd name="T4" fmla="*/ 5950 w 5950"/>
                <a:gd name="T5" fmla="*/ 0 h 5926"/>
                <a:gd name="T6" fmla="*/ 1752 w 5950"/>
                <a:gd name="T7" fmla="*/ 0 h 5926"/>
                <a:gd name="T8" fmla="*/ 0 w 5950"/>
                <a:gd name="T9" fmla="*/ 5926 h 59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950" h="5926">
                  <a:moveTo>
                    <a:pt x="0" y="5926"/>
                  </a:moveTo>
                  <a:lnTo>
                    <a:pt x="4197" y="5926"/>
                  </a:lnTo>
                  <a:lnTo>
                    <a:pt x="5950" y="0"/>
                  </a:lnTo>
                  <a:lnTo>
                    <a:pt x="1752" y="0"/>
                  </a:lnTo>
                  <a:lnTo>
                    <a:pt x="0" y="5926"/>
                  </a:lnTo>
                  <a:close/>
                </a:path>
              </a:pathLst>
            </a:custGeom>
            <a:solidFill>
              <a:srgbClr val="0025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19"/>
          <p:cNvGrpSpPr>
            <a:grpSpLocks/>
          </p:cNvGrpSpPr>
          <p:nvPr userDrawn="1"/>
        </p:nvGrpSpPr>
        <p:grpSpPr bwMode="auto">
          <a:xfrm>
            <a:off x="128588" y="0"/>
            <a:ext cx="2735262" cy="1530350"/>
            <a:chOff x="68" y="0"/>
            <a:chExt cx="1723" cy="964"/>
          </a:xfrm>
        </p:grpSpPr>
        <p:sp>
          <p:nvSpPr>
            <p:cNvPr id="9" name="Freeform 8"/>
            <p:cNvSpPr>
              <a:spLocks noEditPoints="1"/>
            </p:cNvSpPr>
            <p:nvPr userDrawn="1"/>
          </p:nvSpPr>
          <p:spPr bwMode="gray">
            <a:xfrm>
              <a:off x="199" y="248"/>
              <a:ext cx="1423" cy="489"/>
            </a:xfrm>
            <a:custGeom>
              <a:avLst/>
              <a:gdLst>
                <a:gd name="T0" fmla="*/ 685 w 4103"/>
                <a:gd name="T1" fmla="*/ 168 h 1409"/>
                <a:gd name="T2" fmla="*/ 786 w 4103"/>
                <a:gd name="T3" fmla="*/ 242 h 1409"/>
                <a:gd name="T4" fmla="*/ 574 w 4103"/>
                <a:gd name="T5" fmla="*/ 228 h 1409"/>
                <a:gd name="T6" fmla="*/ 596 w 4103"/>
                <a:gd name="T7" fmla="*/ 147 h 1409"/>
                <a:gd name="T8" fmla="*/ 336 w 4103"/>
                <a:gd name="T9" fmla="*/ 242 h 1409"/>
                <a:gd name="T10" fmla="*/ 405 w 4103"/>
                <a:gd name="T11" fmla="*/ 144 h 1409"/>
                <a:gd name="T12" fmla="*/ 249 w 4103"/>
                <a:gd name="T13" fmla="*/ 219 h 1409"/>
                <a:gd name="T14" fmla="*/ 260 w 4103"/>
                <a:gd name="T15" fmla="*/ 219 h 1409"/>
                <a:gd name="T16" fmla="*/ 70 w 4103"/>
                <a:gd name="T17" fmla="*/ 214 h 1409"/>
                <a:gd name="T18" fmla="*/ 62 w 4103"/>
                <a:gd name="T19" fmla="*/ 242 h 1409"/>
                <a:gd name="T20" fmla="*/ 412 w 4103"/>
                <a:gd name="T21" fmla="*/ 144 h 1409"/>
                <a:gd name="T22" fmla="*/ 40 w 4103"/>
                <a:gd name="T23" fmla="*/ 314 h 1409"/>
                <a:gd name="T24" fmla="*/ 229 w 4103"/>
                <a:gd name="T25" fmla="*/ 248 h 1409"/>
                <a:gd name="T26" fmla="*/ 397 w 4103"/>
                <a:gd name="T27" fmla="*/ 248 h 1409"/>
                <a:gd name="T28" fmla="*/ 589 w 4103"/>
                <a:gd name="T29" fmla="*/ 300 h 1409"/>
                <a:gd name="T30" fmla="*/ 70 w 4103"/>
                <a:gd name="T31" fmla="*/ 446 h 1409"/>
                <a:gd name="T32" fmla="*/ 87 w 4103"/>
                <a:gd name="T33" fmla="*/ 461 h 1409"/>
                <a:gd name="T34" fmla="*/ 193 w 4103"/>
                <a:gd name="T35" fmla="*/ 415 h 1409"/>
                <a:gd name="T36" fmla="*/ 118 w 4103"/>
                <a:gd name="T37" fmla="*/ 415 h 1409"/>
                <a:gd name="T38" fmla="*/ 142 w 4103"/>
                <a:gd name="T39" fmla="*/ 425 h 1409"/>
                <a:gd name="T40" fmla="*/ 178 w 4103"/>
                <a:gd name="T41" fmla="*/ 425 h 1409"/>
                <a:gd name="T42" fmla="*/ 219 w 4103"/>
                <a:gd name="T43" fmla="*/ 405 h 1409"/>
                <a:gd name="T44" fmla="*/ 275 w 4103"/>
                <a:gd name="T45" fmla="*/ 423 h 1409"/>
                <a:gd name="T46" fmla="*/ 233 w 4103"/>
                <a:gd name="T47" fmla="*/ 468 h 1409"/>
                <a:gd name="T48" fmla="*/ 294 w 4103"/>
                <a:gd name="T49" fmla="*/ 472 h 1409"/>
                <a:gd name="T50" fmla="*/ 327 w 4103"/>
                <a:gd name="T51" fmla="*/ 415 h 1409"/>
                <a:gd name="T52" fmla="*/ 392 w 4103"/>
                <a:gd name="T53" fmla="*/ 469 h 1409"/>
                <a:gd name="T54" fmla="*/ 415 w 4103"/>
                <a:gd name="T55" fmla="*/ 415 h 1409"/>
                <a:gd name="T56" fmla="*/ 444 w 4103"/>
                <a:gd name="T57" fmla="*/ 392 h 1409"/>
                <a:gd name="T58" fmla="*/ 435 w 4103"/>
                <a:gd name="T59" fmla="*/ 435 h 1409"/>
                <a:gd name="T60" fmla="*/ 516 w 4103"/>
                <a:gd name="T61" fmla="*/ 414 h 1409"/>
                <a:gd name="T62" fmla="*/ 536 w 4103"/>
                <a:gd name="T63" fmla="*/ 470 h 1409"/>
                <a:gd name="T64" fmla="*/ 594 w 4103"/>
                <a:gd name="T65" fmla="*/ 446 h 1409"/>
                <a:gd name="T66" fmla="*/ 611 w 4103"/>
                <a:gd name="T67" fmla="*/ 461 h 1409"/>
                <a:gd name="T68" fmla="*/ 685 w 4103"/>
                <a:gd name="T69" fmla="*/ 467 h 1409"/>
                <a:gd name="T70" fmla="*/ 639 w 4103"/>
                <a:gd name="T71" fmla="*/ 441 h 1409"/>
                <a:gd name="T72" fmla="*/ 654 w 4103"/>
                <a:gd name="T73" fmla="*/ 441 h 1409"/>
                <a:gd name="T74" fmla="*/ 732 w 4103"/>
                <a:gd name="T75" fmla="*/ 468 h 1409"/>
                <a:gd name="T76" fmla="*/ 30 w 4103"/>
                <a:gd name="T77" fmla="*/ 424 h 1409"/>
                <a:gd name="T78" fmla="*/ 2 w 4103"/>
                <a:gd name="T79" fmla="*/ 441 h 1409"/>
                <a:gd name="T80" fmla="*/ 813 w 4103"/>
                <a:gd name="T81" fmla="*/ 459 h 1409"/>
                <a:gd name="T82" fmla="*/ 825 w 4103"/>
                <a:gd name="T83" fmla="*/ 433 h 1409"/>
                <a:gd name="T84" fmla="*/ 877 w 4103"/>
                <a:gd name="T85" fmla="*/ 424 h 1409"/>
                <a:gd name="T86" fmla="*/ 982 w 4103"/>
                <a:gd name="T87" fmla="*/ 414 h 1409"/>
                <a:gd name="T88" fmla="*/ 940 w 4103"/>
                <a:gd name="T89" fmla="*/ 468 h 1409"/>
                <a:gd name="T90" fmla="*/ 1028 w 4103"/>
                <a:gd name="T91" fmla="*/ 422 h 1409"/>
                <a:gd name="T92" fmla="*/ 1029 w 4103"/>
                <a:gd name="T93" fmla="*/ 415 h 1409"/>
                <a:gd name="T94" fmla="*/ 1065 w 4103"/>
                <a:gd name="T95" fmla="*/ 468 h 1409"/>
                <a:gd name="T96" fmla="*/ 1099 w 4103"/>
                <a:gd name="T97" fmla="*/ 463 h 1409"/>
                <a:gd name="T98" fmla="*/ 1126 w 4103"/>
                <a:gd name="T99" fmla="*/ 423 h 1409"/>
                <a:gd name="T100" fmla="*/ 1199 w 4103"/>
                <a:gd name="T101" fmla="*/ 468 h 1409"/>
                <a:gd name="T102" fmla="*/ 1217 w 4103"/>
                <a:gd name="T103" fmla="*/ 414 h 1409"/>
                <a:gd name="T104" fmla="*/ 1218 w 4103"/>
                <a:gd name="T105" fmla="*/ 405 h 1409"/>
                <a:gd name="T106" fmla="*/ 1249 w 4103"/>
                <a:gd name="T107" fmla="*/ 415 h 1409"/>
                <a:gd name="T108" fmla="*/ 1268 w 4103"/>
                <a:gd name="T109" fmla="*/ 457 h 1409"/>
                <a:gd name="T110" fmla="*/ 1279 w 4103"/>
                <a:gd name="T111" fmla="*/ 488 h 1409"/>
                <a:gd name="T112" fmla="*/ 1383 w 4103"/>
                <a:gd name="T113" fmla="*/ 397 h 1409"/>
                <a:gd name="T114" fmla="*/ 1412 w 4103"/>
                <a:gd name="T115" fmla="*/ 392 h 1409"/>
                <a:gd name="T116" fmla="*/ 1380 w 4103"/>
                <a:gd name="T117" fmla="*/ 425 h 1409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4103"/>
                <a:gd name="T178" fmla="*/ 0 h 1409"/>
                <a:gd name="T179" fmla="*/ 4103 w 4103"/>
                <a:gd name="T180" fmla="*/ 1409 h 1409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4103" h="1409">
                  <a:moveTo>
                    <a:pt x="2267" y="697"/>
                  </a:moveTo>
                  <a:cubicBezTo>
                    <a:pt x="2149" y="697"/>
                    <a:pt x="2149" y="697"/>
                    <a:pt x="2149" y="697"/>
                  </a:cubicBezTo>
                  <a:cubicBezTo>
                    <a:pt x="2168" y="619"/>
                    <a:pt x="2168" y="619"/>
                    <a:pt x="2168" y="619"/>
                  </a:cubicBezTo>
                  <a:cubicBezTo>
                    <a:pt x="1930" y="619"/>
                    <a:pt x="1930" y="619"/>
                    <a:pt x="1930" y="619"/>
                  </a:cubicBezTo>
                  <a:cubicBezTo>
                    <a:pt x="1911" y="697"/>
                    <a:pt x="1911" y="697"/>
                    <a:pt x="1911" y="697"/>
                  </a:cubicBezTo>
                  <a:cubicBezTo>
                    <a:pt x="1796" y="697"/>
                    <a:pt x="1796" y="697"/>
                    <a:pt x="1796" y="697"/>
                  </a:cubicBezTo>
                  <a:cubicBezTo>
                    <a:pt x="1796" y="681"/>
                    <a:pt x="1796" y="681"/>
                    <a:pt x="1796" y="681"/>
                  </a:cubicBezTo>
                  <a:cubicBezTo>
                    <a:pt x="1798" y="672"/>
                    <a:pt x="1799" y="663"/>
                    <a:pt x="1802" y="653"/>
                  </a:cubicBezTo>
                  <a:cubicBezTo>
                    <a:pt x="1823" y="569"/>
                    <a:pt x="1878" y="485"/>
                    <a:pt x="1974" y="485"/>
                  </a:cubicBezTo>
                  <a:cubicBezTo>
                    <a:pt x="2012" y="485"/>
                    <a:pt x="2050" y="499"/>
                    <a:pt x="2045" y="552"/>
                  </a:cubicBezTo>
                  <a:cubicBezTo>
                    <a:pt x="2186" y="552"/>
                    <a:pt x="2186" y="552"/>
                    <a:pt x="2186" y="552"/>
                  </a:cubicBezTo>
                  <a:cubicBezTo>
                    <a:pt x="2192" y="527"/>
                    <a:pt x="2201" y="486"/>
                    <a:pt x="2174" y="447"/>
                  </a:cubicBezTo>
                  <a:cubicBezTo>
                    <a:pt x="2145" y="406"/>
                    <a:pt x="2084" y="389"/>
                    <a:pt x="2005" y="389"/>
                  </a:cubicBezTo>
                  <a:cubicBezTo>
                    <a:pt x="1949" y="389"/>
                    <a:pt x="1867" y="398"/>
                    <a:pt x="1796" y="444"/>
                  </a:cubicBezTo>
                  <a:cubicBezTo>
                    <a:pt x="1796" y="18"/>
                    <a:pt x="1796" y="18"/>
                    <a:pt x="1796" y="18"/>
                  </a:cubicBezTo>
                  <a:cubicBezTo>
                    <a:pt x="2267" y="18"/>
                    <a:pt x="2267" y="18"/>
                    <a:pt x="2267" y="18"/>
                  </a:cubicBezTo>
                  <a:cubicBezTo>
                    <a:pt x="2267" y="697"/>
                    <a:pt x="2267" y="697"/>
                    <a:pt x="2267" y="697"/>
                  </a:cubicBezTo>
                  <a:cubicBezTo>
                    <a:pt x="2267" y="697"/>
                    <a:pt x="2267" y="697"/>
                    <a:pt x="2267" y="697"/>
                  </a:cubicBezTo>
                  <a:close/>
                  <a:moveTo>
                    <a:pt x="1989" y="812"/>
                  </a:moveTo>
                  <a:cubicBezTo>
                    <a:pt x="1962" y="817"/>
                    <a:pt x="1936" y="820"/>
                    <a:pt x="1910" y="820"/>
                  </a:cubicBezTo>
                  <a:cubicBezTo>
                    <a:pt x="1842" y="820"/>
                    <a:pt x="1795" y="788"/>
                    <a:pt x="1794" y="715"/>
                  </a:cubicBezTo>
                  <a:cubicBezTo>
                    <a:pt x="2014" y="715"/>
                    <a:pt x="2014" y="715"/>
                    <a:pt x="2014" y="715"/>
                  </a:cubicBezTo>
                  <a:cubicBezTo>
                    <a:pt x="1989" y="812"/>
                    <a:pt x="1989" y="812"/>
                    <a:pt x="1989" y="812"/>
                  </a:cubicBezTo>
                  <a:cubicBezTo>
                    <a:pt x="1989" y="812"/>
                    <a:pt x="1989" y="812"/>
                    <a:pt x="1989" y="812"/>
                  </a:cubicBezTo>
                  <a:close/>
                  <a:moveTo>
                    <a:pt x="1718" y="424"/>
                  </a:moveTo>
                  <a:cubicBezTo>
                    <a:pt x="1718" y="521"/>
                    <a:pt x="1718" y="521"/>
                    <a:pt x="1718" y="521"/>
                  </a:cubicBezTo>
                  <a:cubicBezTo>
                    <a:pt x="1685" y="567"/>
                    <a:pt x="1665" y="616"/>
                    <a:pt x="1655" y="656"/>
                  </a:cubicBezTo>
                  <a:cubicBezTo>
                    <a:pt x="1651" y="670"/>
                    <a:pt x="1649" y="684"/>
                    <a:pt x="1648" y="697"/>
                  </a:cubicBezTo>
                  <a:cubicBezTo>
                    <a:pt x="1578" y="697"/>
                    <a:pt x="1578" y="697"/>
                    <a:pt x="1578" y="697"/>
                  </a:cubicBezTo>
                  <a:cubicBezTo>
                    <a:pt x="1637" y="417"/>
                    <a:pt x="1637" y="417"/>
                    <a:pt x="1637" y="417"/>
                  </a:cubicBezTo>
                  <a:cubicBezTo>
                    <a:pt x="1438" y="416"/>
                    <a:pt x="1438" y="416"/>
                    <a:pt x="1438" y="416"/>
                  </a:cubicBezTo>
                  <a:cubicBezTo>
                    <a:pt x="1260" y="697"/>
                    <a:pt x="1260" y="697"/>
                    <a:pt x="1260" y="697"/>
                  </a:cubicBezTo>
                  <a:cubicBezTo>
                    <a:pt x="1247" y="697"/>
                    <a:pt x="1247" y="697"/>
                    <a:pt x="1247" y="697"/>
                  </a:cubicBezTo>
                  <a:cubicBezTo>
                    <a:pt x="1247" y="18"/>
                    <a:pt x="1247" y="18"/>
                    <a:pt x="1247" y="18"/>
                  </a:cubicBezTo>
                  <a:cubicBezTo>
                    <a:pt x="1718" y="18"/>
                    <a:pt x="1718" y="18"/>
                    <a:pt x="1718" y="18"/>
                  </a:cubicBezTo>
                  <a:cubicBezTo>
                    <a:pt x="1718" y="424"/>
                    <a:pt x="1718" y="424"/>
                    <a:pt x="1718" y="424"/>
                  </a:cubicBezTo>
                  <a:cubicBezTo>
                    <a:pt x="1718" y="424"/>
                    <a:pt x="1718" y="424"/>
                    <a:pt x="1718" y="424"/>
                  </a:cubicBezTo>
                  <a:close/>
                  <a:moveTo>
                    <a:pt x="1455" y="697"/>
                  </a:moveTo>
                  <a:cubicBezTo>
                    <a:pt x="1384" y="697"/>
                    <a:pt x="1384" y="697"/>
                    <a:pt x="1384" y="697"/>
                  </a:cubicBezTo>
                  <a:cubicBezTo>
                    <a:pt x="1491" y="529"/>
                    <a:pt x="1491" y="529"/>
                    <a:pt x="1491" y="529"/>
                  </a:cubicBezTo>
                  <a:cubicBezTo>
                    <a:pt x="1455" y="697"/>
                    <a:pt x="1455" y="697"/>
                    <a:pt x="1455" y="697"/>
                  </a:cubicBezTo>
                  <a:cubicBezTo>
                    <a:pt x="1455" y="697"/>
                    <a:pt x="1455" y="697"/>
                    <a:pt x="1455" y="697"/>
                  </a:cubicBezTo>
                  <a:close/>
                  <a:moveTo>
                    <a:pt x="1169" y="416"/>
                  </a:moveTo>
                  <a:cubicBezTo>
                    <a:pt x="1051" y="416"/>
                    <a:pt x="1051" y="416"/>
                    <a:pt x="1051" y="416"/>
                  </a:cubicBezTo>
                  <a:cubicBezTo>
                    <a:pt x="970" y="697"/>
                    <a:pt x="970" y="697"/>
                    <a:pt x="970" y="697"/>
                  </a:cubicBezTo>
                  <a:cubicBezTo>
                    <a:pt x="845" y="697"/>
                    <a:pt x="845" y="697"/>
                    <a:pt x="845" y="697"/>
                  </a:cubicBezTo>
                  <a:cubicBezTo>
                    <a:pt x="909" y="674"/>
                    <a:pt x="948" y="629"/>
                    <a:pt x="960" y="562"/>
                  </a:cubicBezTo>
                  <a:cubicBezTo>
                    <a:pt x="970" y="510"/>
                    <a:pt x="965" y="476"/>
                    <a:pt x="944" y="451"/>
                  </a:cubicBezTo>
                  <a:cubicBezTo>
                    <a:pt x="912" y="413"/>
                    <a:pt x="848" y="416"/>
                    <a:pt x="792" y="416"/>
                  </a:cubicBezTo>
                  <a:cubicBezTo>
                    <a:pt x="782" y="416"/>
                    <a:pt x="698" y="416"/>
                    <a:pt x="698" y="416"/>
                  </a:cubicBezTo>
                  <a:cubicBezTo>
                    <a:pt x="698" y="18"/>
                    <a:pt x="698" y="18"/>
                    <a:pt x="698" y="18"/>
                  </a:cubicBezTo>
                  <a:cubicBezTo>
                    <a:pt x="1169" y="18"/>
                    <a:pt x="1169" y="18"/>
                    <a:pt x="1169" y="18"/>
                  </a:cubicBezTo>
                  <a:cubicBezTo>
                    <a:pt x="1169" y="416"/>
                    <a:pt x="1169" y="416"/>
                    <a:pt x="1169" y="416"/>
                  </a:cubicBezTo>
                  <a:cubicBezTo>
                    <a:pt x="1169" y="416"/>
                    <a:pt x="1169" y="416"/>
                    <a:pt x="1169" y="416"/>
                  </a:cubicBezTo>
                  <a:close/>
                  <a:moveTo>
                    <a:pt x="1094" y="697"/>
                  </a:moveTo>
                  <a:cubicBezTo>
                    <a:pt x="1143" y="521"/>
                    <a:pt x="1143" y="521"/>
                    <a:pt x="1143" y="521"/>
                  </a:cubicBezTo>
                  <a:cubicBezTo>
                    <a:pt x="1145" y="697"/>
                    <a:pt x="1145" y="697"/>
                    <a:pt x="1145" y="697"/>
                  </a:cubicBezTo>
                  <a:cubicBezTo>
                    <a:pt x="1094" y="697"/>
                    <a:pt x="1094" y="697"/>
                    <a:pt x="1094" y="697"/>
                  </a:cubicBezTo>
                  <a:cubicBezTo>
                    <a:pt x="1094" y="697"/>
                    <a:pt x="1094" y="697"/>
                    <a:pt x="1094" y="697"/>
                  </a:cubicBezTo>
                  <a:close/>
                  <a:moveTo>
                    <a:pt x="751" y="630"/>
                  </a:moveTo>
                  <a:cubicBezTo>
                    <a:pt x="751" y="630"/>
                    <a:pt x="751" y="630"/>
                    <a:pt x="751" y="630"/>
                  </a:cubicBezTo>
                  <a:cubicBezTo>
                    <a:pt x="746" y="630"/>
                    <a:pt x="741" y="631"/>
                    <a:pt x="736" y="631"/>
                  </a:cubicBezTo>
                  <a:cubicBezTo>
                    <a:pt x="729" y="631"/>
                    <a:pt x="724" y="631"/>
                    <a:pt x="719" y="631"/>
                  </a:cubicBezTo>
                  <a:cubicBezTo>
                    <a:pt x="689" y="631"/>
                    <a:pt x="689" y="631"/>
                    <a:pt x="689" y="631"/>
                  </a:cubicBezTo>
                  <a:cubicBezTo>
                    <a:pt x="703" y="579"/>
                    <a:pt x="703" y="579"/>
                    <a:pt x="703" y="579"/>
                  </a:cubicBezTo>
                  <a:cubicBezTo>
                    <a:pt x="709" y="554"/>
                    <a:pt x="709" y="554"/>
                    <a:pt x="709" y="554"/>
                  </a:cubicBezTo>
                  <a:cubicBezTo>
                    <a:pt x="725" y="494"/>
                    <a:pt x="725" y="494"/>
                    <a:pt x="725" y="494"/>
                  </a:cubicBezTo>
                  <a:cubicBezTo>
                    <a:pt x="732" y="494"/>
                    <a:pt x="739" y="494"/>
                    <a:pt x="746" y="494"/>
                  </a:cubicBezTo>
                  <a:cubicBezTo>
                    <a:pt x="769" y="494"/>
                    <a:pt x="769" y="494"/>
                    <a:pt x="769" y="494"/>
                  </a:cubicBezTo>
                  <a:cubicBezTo>
                    <a:pt x="809" y="494"/>
                    <a:pt x="834" y="496"/>
                    <a:pt x="843" y="509"/>
                  </a:cubicBezTo>
                  <a:cubicBezTo>
                    <a:pt x="850" y="518"/>
                    <a:pt x="849" y="535"/>
                    <a:pt x="841" y="560"/>
                  </a:cubicBezTo>
                  <a:cubicBezTo>
                    <a:pt x="827" y="603"/>
                    <a:pt x="809" y="626"/>
                    <a:pt x="751" y="630"/>
                  </a:cubicBezTo>
                  <a:moveTo>
                    <a:pt x="620" y="441"/>
                  </a:moveTo>
                  <a:cubicBezTo>
                    <a:pt x="613" y="465"/>
                    <a:pt x="613" y="465"/>
                    <a:pt x="613" y="465"/>
                  </a:cubicBezTo>
                  <a:cubicBezTo>
                    <a:pt x="545" y="689"/>
                    <a:pt x="545" y="689"/>
                    <a:pt x="545" y="689"/>
                  </a:cubicBezTo>
                  <a:cubicBezTo>
                    <a:pt x="542" y="697"/>
                    <a:pt x="542" y="697"/>
                    <a:pt x="542" y="697"/>
                  </a:cubicBezTo>
                  <a:cubicBezTo>
                    <a:pt x="321" y="697"/>
                    <a:pt x="321" y="697"/>
                    <a:pt x="321" y="697"/>
                  </a:cubicBezTo>
                  <a:cubicBezTo>
                    <a:pt x="303" y="661"/>
                    <a:pt x="303" y="661"/>
                    <a:pt x="303" y="661"/>
                  </a:cubicBezTo>
                  <a:cubicBezTo>
                    <a:pt x="542" y="417"/>
                    <a:pt x="542" y="417"/>
                    <a:pt x="542" y="417"/>
                  </a:cubicBezTo>
                  <a:cubicBezTo>
                    <a:pt x="389" y="417"/>
                    <a:pt x="389" y="417"/>
                    <a:pt x="389" y="417"/>
                  </a:cubicBezTo>
                  <a:cubicBezTo>
                    <a:pt x="202" y="618"/>
                    <a:pt x="202" y="618"/>
                    <a:pt x="202" y="618"/>
                  </a:cubicBezTo>
                  <a:cubicBezTo>
                    <a:pt x="262" y="417"/>
                    <a:pt x="262" y="417"/>
                    <a:pt x="262" y="417"/>
                  </a:cubicBezTo>
                  <a:cubicBezTo>
                    <a:pt x="149" y="417"/>
                    <a:pt x="149" y="417"/>
                    <a:pt x="149" y="417"/>
                  </a:cubicBezTo>
                  <a:cubicBezTo>
                    <a:pt x="149" y="18"/>
                    <a:pt x="149" y="18"/>
                    <a:pt x="149" y="18"/>
                  </a:cubicBezTo>
                  <a:cubicBezTo>
                    <a:pt x="620" y="18"/>
                    <a:pt x="620" y="18"/>
                    <a:pt x="620" y="18"/>
                  </a:cubicBezTo>
                  <a:cubicBezTo>
                    <a:pt x="620" y="441"/>
                    <a:pt x="620" y="441"/>
                    <a:pt x="620" y="441"/>
                  </a:cubicBezTo>
                  <a:cubicBezTo>
                    <a:pt x="620" y="441"/>
                    <a:pt x="620" y="441"/>
                    <a:pt x="620" y="441"/>
                  </a:cubicBezTo>
                  <a:close/>
                  <a:moveTo>
                    <a:pt x="178" y="697"/>
                  </a:moveTo>
                  <a:cubicBezTo>
                    <a:pt x="179" y="695"/>
                    <a:pt x="179" y="695"/>
                    <a:pt x="179" y="695"/>
                  </a:cubicBezTo>
                  <a:cubicBezTo>
                    <a:pt x="180" y="697"/>
                    <a:pt x="180" y="697"/>
                    <a:pt x="180" y="697"/>
                  </a:cubicBezTo>
                  <a:cubicBezTo>
                    <a:pt x="178" y="697"/>
                    <a:pt x="178" y="697"/>
                    <a:pt x="178" y="697"/>
                  </a:cubicBezTo>
                  <a:cubicBezTo>
                    <a:pt x="178" y="697"/>
                    <a:pt x="178" y="697"/>
                    <a:pt x="178" y="697"/>
                  </a:cubicBezTo>
                  <a:close/>
                  <a:moveTo>
                    <a:pt x="1778" y="0"/>
                  </a:moveTo>
                  <a:cubicBezTo>
                    <a:pt x="1778" y="457"/>
                    <a:pt x="1778" y="457"/>
                    <a:pt x="1778" y="457"/>
                  </a:cubicBezTo>
                  <a:cubicBezTo>
                    <a:pt x="1763" y="469"/>
                    <a:pt x="1749" y="483"/>
                    <a:pt x="1736" y="498"/>
                  </a:cubicBezTo>
                  <a:cubicBezTo>
                    <a:pt x="1736" y="0"/>
                    <a:pt x="1736" y="0"/>
                    <a:pt x="1736" y="0"/>
                  </a:cubicBezTo>
                  <a:cubicBezTo>
                    <a:pt x="1229" y="0"/>
                    <a:pt x="1229" y="0"/>
                    <a:pt x="1229" y="0"/>
                  </a:cubicBezTo>
                  <a:cubicBezTo>
                    <a:pt x="1229" y="416"/>
                    <a:pt x="1229" y="416"/>
                    <a:pt x="1229" y="416"/>
                  </a:cubicBezTo>
                  <a:cubicBezTo>
                    <a:pt x="1187" y="416"/>
                    <a:pt x="1187" y="416"/>
                    <a:pt x="1187" y="416"/>
                  </a:cubicBezTo>
                  <a:cubicBezTo>
                    <a:pt x="1187" y="0"/>
                    <a:pt x="1187" y="0"/>
                    <a:pt x="1187" y="0"/>
                  </a:cubicBezTo>
                  <a:cubicBezTo>
                    <a:pt x="680" y="0"/>
                    <a:pt x="680" y="0"/>
                    <a:pt x="680" y="0"/>
                  </a:cubicBezTo>
                  <a:cubicBezTo>
                    <a:pt x="680" y="417"/>
                    <a:pt x="680" y="417"/>
                    <a:pt x="680" y="417"/>
                  </a:cubicBezTo>
                  <a:cubicBezTo>
                    <a:pt x="638" y="417"/>
                    <a:pt x="638" y="417"/>
                    <a:pt x="638" y="417"/>
                  </a:cubicBezTo>
                  <a:cubicBezTo>
                    <a:pt x="638" y="0"/>
                    <a:pt x="638" y="0"/>
                    <a:pt x="638" y="0"/>
                  </a:cubicBezTo>
                  <a:cubicBezTo>
                    <a:pt x="131" y="0"/>
                    <a:pt x="131" y="0"/>
                    <a:pt x="131" y="0"/>
                  </a:cubicBezTo>
                  <a:cubicBezTo>
                    <a:pt x="131" y="475"/>
                    <a:pt x="131" y="475"/>
                    <a:pt x="131" y="475"/>
                  </a:cubicBezTo>
                  <a:cubicBezTo>
                    <a:pt x="2" y="906"/>
                    <a:pt x="2" y="906"/>
                    <a:pt x="2" y="906"/>
                  </a:cubicBezTo>
                  <a:cubicBezTo>
                    <a:pt x="115" y="906"/>
                    <a:pt x="115" y="906"/>
                    <a:pt x="115" y="906"/>
                  </a:cubicBezTo>
                  <a:cubicBezTo>
                    <a:pt x="173" y="715"/>
                    <a:pt x="173" y="715"/>
                    <a:pt x="173" y="715"/>
                  </a:cubicBezTo>
                  <a:cubicBezTo>
                    <a:pt x="189" y="715"/>
                    <a:pt x="189" y="715"/>
                    <a:pt x="189" y="715"/>
                  </a:cubicBezTo>
                  <a:cubicBezTo>
                    <a:pt x="283" y="906"/>
                    <a:pt x="283" y="906"/>
                    <a:pt x="283" y="906"/>
                  </a:cubicBezTo>
                  <a:cubicBezTo>
                    <a:pt x="421" y="906"/>
                    <a:pt x="421" y="906"/>
                    <a:pt x="421" y="906"/>
                  </a:cubicBezTo>
                  <a:cubicBezTo>
                    <a:pt x="329" y="715"/>
                    <a:pt x="329" y="715"/>
                    <a:pt x="329" y="715"/>
                  </a:cubicBezTo>
                  <a:cubicBezTo>
                    <a:pt x="537" y="715"/>
                    <a:pt x="537" y="715"/>
                    <a:pt x="537" y="715"/>
                  </a:cubicBezTo>
                  <a:cubicBezTo>
                    <a:pt x="479" y="906"/>
                    <a:pt x="479" y="906"/>
                    <a:pt x="479" y="906"/>
                  </a:cubicBezTo>
                  <a:cubicBezTo>
                    <a:pt x="604" y="906"/>
                    <a:pt x="604" y="906"/>
                    <a:pt x="604" y="906"/>
                  </a:cubicBezTo>
                  <a:cubicBezTo>
                    <a:pt x="661" y="715"/>
                    <a:pt x="661" y="715"/>
                    <a:pt x="661" y="715"/>
                  </a:cubicBezTo>
                  <a:cubicBezTo>
                    <a:pt x="688" y="715"/>
                    <a:pt x="688" y="715"/>
                    <a:pt x="688" y="715"/>
                  </a:cubicBezTo>
                  <a:cubicBezTo>
                    <a:pt x="688" y="715"/>
                    <a:pt x="688" y="715"/>
                    <a:pt x="688" y="715"/>
                  </a:cubicBezTo>
                  <a:cubicBezTo>
                    <a:pt x="727" y="715"/>
                    <a:pt x="727" y="715"/>
                    <a:pt x="727" y="715"/>
                  </a:cubicBezTo>
                  <a:cubicBezTo>
                    <a:pt x="730" y="715"/>
                    <a:pt x="730" y="715"/>
                    <a:pt x="730" y="715"/>
                  </a:cubicBezTo>
                  <a:cubicBezTo>
                    <a:pt x="965" y="715"/>
                    <a:pt x="965" y="715"/>
                    <a:pt x="965" y="715"/>
                  </a:cubicBezTo>
                  <a:cubicBezTo>
                    <a:pt x="910" y="905"/>
                    <a:pt x="910" y="905"/>
                    <a:pt x="910" y="905"/>
                  </a:cubicBezTo>
                  <a:cubicBezTo>
                    <a:pt x="1035" y="905"/>
                    <a:pt x="1035" y="905"/>
                    <a:pt x="1035" y="905"/>
                  </a:cubicBezTo>
                  <a:cubicBezTo>
                    <a:pt x="1088" y="715"/>
                    <a:pt x="1088" y="715"/>
                    <a:pt x="1088" y="715"/>
                  </a:cubicBezTo>
                  <a:cubicBezTo>
                    <a:pt x="1145" y="715"/>
                    <a:pt x="1145" y="715"/>
                    <a:pt x="1145" y="715"/>
                  </a:cubicBezTo>
                  <a:cubicBezTo>
                    <a:pt x="1146" y="905"/>
                    <a:pt x="1146" y="905"/>
                    <a:pt x="1146" y="905"/>
                  </a:cubicBezTo>
                  <a:cubicBezTo>
                    <a:pt x="1252" y="905"/>
                    <a:pt x="1252" y="905"/>
                    <a:pt x="1252" y="905"/>
                  </a:cubicBezTo>
                  <a:cubicBezTo>
                    <a:pt x="1372" y="715"/>
                    <a:pt x="1372" y="715"/>
                    <a:pt x="1372" y="715"/>
                  </a:cubicBezTo>
                  <a:cubicBezTo>
                    <a:pt x="1451" y="715"/>
                    <a:pt x="1451" y="715"/>
                    <a:pt x="1451" y="715"/>
                  </a:cubicBezTo>
                  <a:cubicBezTo>
                    <a:pt x="1410" y="905"/>
                    <a:pt x="1410" y="905"/>
                    <a:pt x="1410" y="905"/>
                  </a:cubicBezTo>
                  <a:cubicBezTo>
                    <a:pt x="1534" y="905"/>
                    <a:pt x="1534" y="905"/>
                    <a:pt x="1534" y="905"/>
                  </a:cubicBezTo>
                  <a:cubicBezTo>
                    <a:pt x="1574" y="715"/>
                    <a:pt x="1574" y="715"/>
                    <a:pt x="1574" y="715"/>
                  </a:cubicBezTo>
                  <a:cubicBezTo>
                    <a:pt x="1645" y="715"/>
                    <a:pt x="1645" y="715"/>
                    <a:pt x="1645" y="715"/>
                  </a:cubicBezTo>
                  <a:cubicBezTo>
                    <a:pt x="1643" y="774"/>
                    <a:pt x="1658" y="827"/>
                    <a:pt x="1697" y="863"/>
                  </a:cubicBezTo>
                  <a:cubicBezTo>
                    <a:pt x="1745" y="907"/>
                    <a:pt x="1818" y="916"/>
                    <a:pt x="1872" y="916"/>
                  </a:cubicBezTo>
                  <a:cubicBezTo>
                    <a:pt x="1947" y="916"/>
                    <a:pt x="2024" y="905"/>
                    <a:pt x="2102" y="888"/>
                  </a:cubicBezTo>
                  <a:cubicBezTo>
                    <a:pt x="2145" y="715"/>
                    <a:pt x="2145" y="715"/>
                    <a:pt x="2145" y="715"/>
                  </a:cubicBezTo>
                  <a:cubicBezTo>
                    <a:pt x="2285" y="715"/>
                    <a:pt x="2285" y="715"/>
                    <a:pt x="2285" y="715"/>
                  </a:cubicBezTo>
                  <a:cubicBezTo>
                    <a:pt x="2285" y="0"/>
                    <a:pt x="2285" y="0"/>
                    <a:pt x="2285" y="0"/>
                  </a:cubicBezTo>
                  <a:cubicBezTo>
                    <a:pt x="1778" y="0"/>
                    <a:pt x="1778" y="0"/>
                    <a:pt x="1778" y="0"/>
                  </a:cubicBezTo>
                  <a:cubicBezTo>
                    <a:pt x="1778" y="0"/>
                    <a:pt x="1778" y="0"/>
                    <a:pt x="1778" y="0"/>
                  </a:cubicBezTo>
                  <a:close/>
                  <a:moveTo>
                    <a:pt x="222" y="1195"/>
                  </a:moveTo>
                  <a:cubicBezTo>
                    <a:pt x="203" y="1286"/>
                    <a:pt x="203" y="1286"/>
                    <a:pt x="203" y="1286"/>
                  </a:cubicBezTo>
                  <a:cubicBezTo>
                    <a:pt x="200" y="1299"/>
                    <a:pt x="196" y="1320"/>
                    <a:pt x="220" y="1320"/>
                  </a:cubicBezTo>
                  <a:cubicBezTo>
                    <a:pt x="249" y="1320"/>
                    <a:pt x="253" y="1298"/>
                    <a:pt x="259" y="1272"/>
                  </a:cubicBezTo>
                  <a:cubicBezTo>
                    <a:pt x="275" y="1195"/>
                    <a:pt x="275" y="1195"/>
                    <a:pt x="275" y="1195"/>
                  </a:cubicBezTo>
                  <a:cubicBezTo>
                    <a:pt x="321" y="1195"/>
                    <a:pt x="321" y="1195"/>
                    <a:pt x="321" y="1195"/>
                  </a:cubicBezTo>
                  <a:cubicBezTo>
                    <a:pt x="300" y="1296"/>
                    <a:pt x="300" y="1296"/>
                    <a:pt x="300" y="1296"/>
                  </a:cubicBezTo>
                  <a:cubicBezTo>
                    <a:pt x="294" y="1329"/>
                    <a:pt x="293" y="1333"/>
                    <a:pt x="292" y="1337"/>
                  </a:cubicBezTo>
                  <a:cubicBezTo>
                    <a:pt x="292" y="1341"/>
                    <a:pt x="291" y="1344"/>
                    <a:pt x="291" y="1348"/>
                  </a:cubicBezTo>
                  <a:cubicBezTo>
                    <a:pt x="247" y="1348"/>
                    <a:pt x="247" y="1348"/>
                    <a:pt x="247" y="1348"/>
                  </a:cubicBezTo>
                  <a:cubicBezTo>
                    <a:pt x="250" y="1328"/>
                    <a:pt x="250" y="1328"/>
                    <a:pt x="250" y="1328"/>
                  </a:cubicBezTo>
                  <a:cubicBezTo>
                    <a:pt x="244" y="1334"/>
                    <a:pt x="229" y="1352"/>
                    <a:pt x="200" y="1352"/>
                  </a:cubicBezTo>
                  <a:cubicBezTo>
                    <a:pt x="179" y="1352"/>
                    <a:pt x="164" y="1343"/>
                    <a:pt x="158" y="1331"/>
                  </a:cubicBezTo>
                  <a:cubicBezTo>
                    <a:pt x="151" y="1319"/>
                    <a:pt x="155" y="1297"/>
                    <a:pt x="157" y="1290"/>
                  </a:cubicBezTo>
                  <a:cubicBezTo>
                    <a:pt x="177" y="1195"/>
                    <a:pt x="177" y="1195"/>
                    <a:pt x="177" y="1195"/>
                  </a:cubicBezTo>
                  <a:cubicBezTo>
                    <a:pt x="222" y="1195"/>
                    <a:pt x="222" y="1195"/>
                    <a:pt x="222" y="1195"/>
                  </a:cubicBezTo>
                  <a:cubicBezTo>
                    <a:pt x="222" y="1195"/>
                    <a:pt x="222" y="1195"/>
                    <a:pt x="222" y="1195"/>
                  </a:cubicBezTo>
                  <a:close/>
                  <a:moveTo>
                    <a:pt x="514" y="1225"/>
                  </a:moveTo>
                  <a:cubicBezTo>
                    <a:pt x="550" y="1225"/>
                    <a:pt x="550" y="1225"/>
                    <a:pt x="550" y="1225"/>
                  </a:cubicBezTo>
                  <a:cubicBezTo>
                    <a:pt x="556" y="1196"/>
                    <a:pt x="556" y="1196"/>
                    <a:pt x="556" y="1196"/>
                  </a:cubicBezTo>
                  <a:cubicBezTo>
                    <a:pt x="520" y="1196"/>
                    <a:pt x="520" y="1196"/>
                    <a:pt x="520" y="1196"/>
                  </a:cubicBezTo>
                  <a:cubicBezTo>
                    <a:pt x="530" y="1149"/>
                    <a:pt x="530" y="1149"/>
                    <a:pt x="530" y="1149"/>
                  </a:cubicBezTo>
                  <a:cubicBezTo>
                    <a:pt x="482" y="1166"/>
                    <a:pt x="482" y="1166"/>
                    <a:pt x="482" y="1166"/>
                  </a:cubicBezTo>
                  <a:cubicBezTo>
                    <a:pt x="475" y="1196"/>
                    <a:pt x="475" y="1196"/>
                    <a:pt x="475" y="1196"/>
                  </a:cubicBezTo>
                  <a:cubicBezTo>
                    <a:pt x="414" y="1196"/>
                    <a:pt x="414" y="1196"/>
                    <a:pt x="414" y="1196"/>
                  </a:cubicBezTo>
                  <a:cubicBezTo>
                    <a:pt x="424" y="1149"/>
                    <a:pt x="424" y="1149"/>
                    <a:pt x="424" y="1149"/>
                  </a:cubicBezTo>
                  <a:cubicBezTo>
                    <a:pt x="376" y="1166"/>
                    <a:pt x="376" y="1166"/>
                    <a:pt x="376" y="1166"/>
                  </a:cubicBezTo>
                  <a:cubicBezTo>
                    <a:pt x="369" y="1196"/>
                    <a:pt x="369" y="1196"/>
                    <a:pt x="369" y="1196"/>
                  </a:cubicBezTo>
                  <a:cubicBezTo>
                    <a:pt x="340" y="1196"/>
                    <a:pt x="340" y="1196"/>
                    <a:pt x="340" y="1196"/>
                  </a:cubicBezTo>
                  <a:cubicBezTo>
                    <a:pt x="333" y="1225"/>
                    <a:pt x="333" y="1225"/>
                    <a:pt x="333" y="1225"/>
                  </a:cubicBezTo>
                  <a:cubicBezTo>
                    <a:pt x="363" y="1225"/>
                    <a:pt x="363" y="1225"/>
                    <a:pt x="363" y="1225"/>
                  </a:cubicBezTo>
                  <a:cubicBezTo>
                    <a:pt x="345" y="1310"/>
                    <a:pt x="345" y="1310"/>
                    <a:pt x="345" y="1310"/>
                  </a:cubicBezTo>
                  <a:cubicBezTo>
                    <a:pt x="342" y="1322"/>
                    <a:pt x="336" y="1351"/>
                    <a:pt x="382" y="1351"/>
                  </a:cubicBezTo>
                  <a:cubicBezTo>
                    <a:pt x="389" y="1351"/>
                    <a:pt x="402" y="1350"/>
                    <a:pt x="417" y="1346"/>
                  </a:cubicBezTo>
                  <a:cubicBezTo>
                    <a:pt x="424" y="1317"/>
                    <a:pt x="424" y="1317"/>
                    <a:pt x="424" y="1317"/>
                  </a:cubicBezTo>
                  <a:cubicBezTo>
                    <a:pt x="418" y="1317"/>
                    <a:pt x="415" y="1317"/>
                    <a:pt x="408" y="1317"/>
                  </a:cubicBezTo>
                  <a:cubicBezTo>
                    <a:pt x="388" y="1317"/>
                    <a:pt x="391" y="1309"/>
                    <a:pt x="393" y="1295"/>
                  </a:cubicBezTo>
                  <a:cubicBezTo>
                    <a:pt x="408" y="1225"/>
                    <a:pt x="408" y="1225"/>
                    <a:pt x="408" y="1225"/>
                  </a:cubicBezTo>
                  <a:cubicBezTo>
                    <a:pt x="469" y="1225"/>
                    <a:pt x="469" y="1225"/>
                    <a:pt x="469" y="1225"/>
                  </a:cubicBezTo>
                  <a:cubicBezTo>
                    <a:pt x="451" y="1310"/>
                    <a:pt x="451" y="1310"/>
                    <a:pt x="451" y="1310"/>
                  </a:cubicBezTo>
                  <a:cubicBezTo>
                    <a:pt x="448" y="1322"/>
                    <a:pt x="442" y="1351"/>
                    <a:pt x="488" y="1351"/>
                  </a:cubicBezTo>
                  <a:cubicBezTo>
                    <a:pt x="495" y="1351"/>
                    <a:pt x="508" y="1350"/>
                    <a:pt x="523" y="1346"/>
                  </a:cubicBezTo>
                  <a:cubicBezTo>
                    <a:pt x="530" y="1317"/>
                    <a:pt x="530" y="1317"/>
                    <a:pt x="530" y="1317"/>
                  </a:cubicBezTo>
                  <a:cubicBezTo>
                    <a:pt x="524" y="1317"/>
                    <a:pt x="521" y="1317"/>
                    <a:pt x="514" y="1317"/>
                  </a:cubicBezTo>
                  <a:cubicBezTo>
                    <a:pt x="494" y="1317"/>
                    <a:pt x="496" y="1309"/>
                    <a:pt x="499" y="1295"/>
                  </a:cubicBezTo>
                  <a:cubicBezTo>
                    <a:pt x="514" y="1225"/>
                    <a:pt x="514" y="1225"/>
                    <a:pt x="514" y="1225"/>
                  </a:cubicBezTo>
                  <a:cubicBezTo>
                    <a:pt x="514" y="1225"/>
                    <a:pt x="514" y="1225"/>
                    <a:pt x="514" y="1225"/>
                  </a:cubicBezTo>
                  <a:close/>
                  <a:moveTo>
                    <a:pt x="579" y="1194"/>
                  </a:moveTo>
                  <a:cubicBezTo>
                    <a:pt x="624" y="1194"/>
                    <a:pt x="624" y="1194"/>
                    <a:pt x="624" y="1194"/>
                  </a:cubicBezTo>
                  <a:cubicBezTo>
                    <a:pt x="591" y="1348"/>
                    <a:pt x="591" y="1348"/>
                    <a:pt x="591" y="1348"/>
                  </a:cubicBezTo>
                  <a:cubicBezTo>
                    <a:pt x="546" y="1348"/>
                    <a:pt x="546" y="1348"/>
                    <a:pt x="546" y="1348"/>
                  </a:cubicBezTo>
                  <a:cubicBezTo>
                    <a:pt x="579" y="1194"/>
                    <a:pt x="579" y="1194"/>
                    <a:pt x="579" y="1194"/>
                  </a:cubicBezTo>
                  <a:cubicBezTo>
                    <a:pt x="579" y="1194"/>
                    <a:pt x="579" y="1194"/>
                    <a:pt x="579" y="1194"/>
                  </a:cubicBezTo>
                  <a:close/>
                  <a:moveTo>
                    <a:pt x="591" y="1129"/>
                  </a:moveTo>
                  <a:cubicBezTo>
                    <a:pt x="640" y="1129"/>
                    <a:pt x="640" y="1129"/>
                    <a:pt x="640" y="1129"/>
                  </a:cubicBezTo>
                  <a:cubicBezTo>
                    <a:pt x="631" y="1168"/>
                    <a:pt x="631" y="1168"/>
                    <a:pt x="631" y="1168"/>
                  </a:cubicBezTo>
                  <a:cubicBezTo>
                    <a:pt x="583" y="1168"/>
                    <a:pt x="583" y="1168"/>
                    <a:pt x="583" y="1168"/>
                  </a:cubicBezTo>
                  <a:cubicBezTo>
                    <a:pt x="591" y="1129"/>
                    <a:pt x="591" y="1129"/>
                    <a:pt x="591" y="1129"/>
                  </a:cubicBezTo>
                  <a:cubicBezTo>
                    <a:pt x="591" y="1129"/>
                    <a:pt x="591" y="1129"/>
                    <a:pt x="591" y="1129"/>
                  </a:cubicBezTo>
                  <a:close/>
                  <a:moveTo>
                    <a:pt x="653" y="1222"/>
                  </a:moveTo>
                  <a:cubicBezTo>
                    <a:pt x="654" y="1221"/>
                    <a:pt x="657" y="1205"/>
                    <a:pt x="659" y="1194"/>
                  </a:cubicBezTo>
                  <a:cubicBezTo>
                    <a:pt x="702" y="1194"/>
                    <a:pt x="702" y="1194"/>
                    <a:pt x="702" y="1194"/>
                  </a:cubicBezTo>
                  <a:cubicBezTo>
                    <a:pt x="698" y="1217"/>
                    <a:pt x="698" y="1217"/>
                    <a:pt x="698" y="1217"/>
                  </a:cubicBezTo>
                  <a:cubicBezTo>
                    <a:pt x="704" y="1210"/>
                    <a:pt x="720" y="1191"/>
                    <a:pt x="753" y="1191"/>
                  </a:cubicBezTo>
                  <a:cubicBezTo>
                    <a:pt x="784" y="1191"/>
                    <a:pt x="793" y="1209"/>
                    <a:pt x="794" y="1220"/>
                  </a:cubicBezTo>
                  <a:cubicBezTo>
                    <a:pt x="796" y="1229"/>
                    <a:pt x="795" y="1236"/>
                    <a:pt x="789" y="1265"/>
                  </a:cubicBezTo>
                  <a:cubicBezTo>
                    <a:pt x="771" y="1348"/>
                    <a:pt x="771" y="1348"/>
                    <a:pt x="771" y="1348"/>
                  </a:cubicBezTo>
                  <a:cubicBezTo>
                    <a:pt x="725" y="1348"/>
                    <a:pt x="725" y="1348"/>
                    <a:pt x="725" y="1348"/>
                  </a:cubicBezTo>
                  <a:cubicBezTo>
                    <a:pt x="746" y="1253"/>
                    <a:pt x="746" y="1253"/>
                    <a:pt x="746" y="1253"/>
                  </a:cubicBezTo>
                  <a:cubicBezTo>
                    <a:pt x="747" y="1246"/>
                    <a:pt x="748" y="1241"/>
                    <a:pt x="746" y="1236"/>
                  </a:cubicBezTo>
                  <a:cubicBezTo>
                    <a:pt x="745" y="1230"/>
                    <a:pt x="739" y="1223"/>
                    <a:pt x="728" y="1223"/>
                  </a:cubicBezTo>
                  <a:cubicBezTo>
                    <a:pt x="718" y="1223"/>
                    <a:pt x="708" y="1227"/>
                    <a:pt x="702" y="1235"/>
                  </a:cubicBezTo>
                  <a:cubicBezTo>
                    <a:pt x="698" y="1239"/>
                    <a:pt x="694" y="1246"/>
                    <a:pt x="691" y="1258"/>
                  </a:cubicBezTo>
                  <a:cubicBezTo>
                    <a:pt x="672" y="1348"/>
                    <a:pt x="672" y="1348"/>
                    <a:pt x="672" y="1348"/>
                  </a:cubicBezTo>
                  <a:cubicBezTo>
                    <a:pt x="627" y="1348"/>
                    <a:pt x="627" y="1348"/>
                    <a:pt x="627" y="1348"/>
                  </a:cubicBezTo>
                  <a:cubicBezTo>
                    <a:pt x="653" y="1222"/>
                    <a:pt x="653" y="1222"/>
                    <a:pt x="653" y="1222"/>
                  </a:cubicBezTo>
                  <a:cubicBezTo>
                    <a:pt x="653" y="1222"/>
                    <a:pt x="653" y="1222"/>
                    <a:pt x="653" y="1222"/>
                  </a:cubicBezTo>
                  <a:close/>
                  <a:moveTo>
                    <a:pt x="985" y="1196"/>
                  </a:moveTo>
                  <a:cubicBezTo>
                    <a:pt x="981" y="1207"/>
                    <a:pt x="978" y="1218"/>
                    <a:pt x="975" y="1233"/>
                  </a:cubicBezTo>
                  <a:cubicBezTo>
                    <a:pt x="951" y="1346"/>
                    <a:pt x="951" y="1346"/>
                    <a:pt x="951" y="1346"/>
                  </a:cubicBezTo>
                  <a:cubicBezTo>
                    <a:pt x="939" y="1403"/>
                    <a:pt x="891" y="1409"/>
                    <a:pt x="861" y="1409"/>
                  </a:cubicBezTo>
                  <a:cubicBezTo>
                    <a:pt x="839" y="1409"/>
                    <a:pt x="797" y="1406"/>
                    <a:pt x="804" y="1359"/>
                  </a:cubicBezTo>
                  <a:cubicBezTo>
                    <a:pt x="847" y="1359"/>
                    <a:pt x="847" y="1359"/>
                    <a:pt x="847" y="1359"/>
                  </a:cubicBezTo>
                  <a:cubicBezTo>
                    <a:pt x="847" y="1362"/>
                    <a:pt x="847" y="1367"/>
                    <a:pt x="850" y="1372"/>
                  </a:cubicBezTo>
                  <a:cubicBezTo>
                    <a:pt x="852" y="1376"/>
                    <a:pt x="858" y="1380"/>
                    <a:pt x="869" y="1380"/>
                  </a:cubicBezTo>
                  <a:cubicBezTo>
                    <a:pt x="883" y="1380"/>
                    <a:pt x="896" y="1374"/>
                    <a:pt x="902" y="1360"/>
                  </a:cubicBezTo>
                  <a:cubicBezTo>
                    <a:pt x="905" y="1353"/>
                    <a:pt x="906" y="1347"/>
                    <a:pt x="912" y="1324"/>
                  </a:cubicBezTo>
                  <a:cubicBezTo>
                    <a:pt x="893" y="1343"/>
                    <a:pt x="877" y="1345"/>
                    <a:pt x="866" y="1345"/>
                  </a:cubicBezTo>
                  <a:cubicBezTo>
                    <a:pt x="822" y="1345"/>
                    <a:pt x="809" y="1307"/>
                    <a:pt x="817" y="1270"/>
                  </a:cubicBezTo>
                  <a:cubicBezTo>
                    <a:pt x="825" y="1231"/>
                    <a:pt x="855" y="1194"/>
                    <a:pt x="899" y="1194"/>
                  </a:cubicBezTo>
                  <a:cubicBezTo>
                    <a:pt x="927" y="1194"/>
                    <a:pt x="934" y="1209"/>
                    <a:pt x="937" y="1216"/>
                  </a:cubicBezTo>
                  <a:cubicBezTo>
                    <a:pt x="943" y="1196"/>
                    <a:pt x="943" y="1196"/>
                    <a:pt x="943" y="1196"/>
                  </a:cubicBezTo>
                  <a:cubicBezTo>
                    <a:pt x="985" y="1196"/>
                    <a:pt x="985" y="1196"/>
                    <a:pt x="985" y="1196"/>
                  </a:cubicBezTo>
                  <a:cubicBezTo>
                    <a:pt x="985" y="1196"/>
                    <a:pt x="985" y="1196"/>
                    <a:pt x="985" y="1196"/>
                  </a:cubicBezTo>
                  <a:close/>
                  <a:moveTo>
                    <a:pt x="883" y="1315"/>
                  </a:moveTo>
                  <a:cubicBezTo>
                    <a:pt x="914" y="1315"/>
                    <a:pt x="922" y="1277"/>
                    <a:pt x="924" y="1271"/>
                  </a:cubicBezTo>
                  <a:cubicBezTo>
                    <a:pt x="927" y="1253"/>
                    <a:pt x="930" y="1224"/>
                    <a:pt x="903" y="1224"/>
                  </a:cubicBezTo>
                  <a:cubicBezTo>
                    <a:pt x="886" y="1224"/>
                    <a:pt x="869" y="1237"/>
                    <a:pt x="862" y="1270"/>
                  </a:cubicBezTo>
                  <a:cubicBezTo>
                    <a:pt x="861" y="1277"/>
                    <a:pt x="853" y="1315"/>
                    <a:pt x="883" y="1315"/>
                  </a:cubicBezTo>
                  <a:moveTo>
                    <a:pt x="1164" y="1346"/>
                  </a:moveTo>
                  <a:cubicBezTo>
                    <a:pt x="1149" y="1350"/>
                    <a:pt x="1136" y="1351"/>
                    <a:pt x="1129" y="1351"/>
                  </a:cubicBezTo>
                  <a:cubicBezTo>
                    <a:pt x="1083" y="1351"/>
                    <a:pt x="1089" y="1322"/>
                    <a:pt x="1092" y="1310"/>
                  </a:cubicBezTo>
                  <a:cubicBezTo>
                    <a:pt x="1110" y="1225"/>
                    <a:pt x="1110" y="1225"/>
                    <a:pt x="1110" y="1225"/>
                  </a:cubicBezTo>
                  <a:cubicBezTo>
                    <a:pt x="1080" y="1225"/>
                    <a:pt x="1080" y="1225"/>
                    <a:pt x="1080" y="1225"/>
                  </a:cubicBezTo>
                  <a:cubicBezTo>
                    <a:pt x="1087" y="1196"/>
                    <a:pt x="1087" y="1196"/>
                    <a:pt x="1087" y="1196"/>
                  </a:cubicBezTo>
                  <a:cubicBezTo>
                    <a:pt x="1116" y="1196"/>
                    <a:pt x="1116" y="1196"/>
                    <a:pt x="1116" y="1196"/>
                  </a:cubicBezTo>
                  <a:cubicBezTo>
                    <a:pt x="1123" y="1166"/>
                    <a:pt x="1123" y="1166"/>
                    <a:pt x="1123" y="1166"/>
                  </a:cubicBezTo>
                  <a:cubicBezTo>
                    <a:pt x="1171" y="1149"/>
                    <a:pt x="1171" y="1149"/>
                    <a:pt x="1171" y="1149"/>
                  </a:cubicBezTo>
                  <a:cubicBezTo>
                    <a:pt x="1161" y="1196"/>
                    <a:pt x="1161" y="1196"/>
                    <a:pt x="1161" y="1196"/>
                  </a:cubicBezTo>
                  <a:cubicBezTo>
                    <a:pt x="1198" y="1196"/>
                    <a:pt x="1198" y="1196"/>
                    <a:pt x="1198" y="1196"/>
                  </a:cubicBezTo>
                  <a:cubicBezTo>
                    <a:pt x="1191" y="1225"/>
                    <a:pt x="1191" y="1225"/>
                    <a:pt x="1191" y="1225"/>
                  </a:cubicBezTo>
                  <a:cubicBezTo>
                    <a:pt x="1155" y="1225"/>
                    <a:pt x="1155" y="1225"/>
                    <a:pt x="1155" y="1225"/>
                  </a:cubicBezTo>
                  <a:cubicBezTo>
                    <a:pt x="1140" y="1295"/>
                    <a:pt x="1140" y="1295"/>
                    <a:pt x="1140" y="1295"/>
                  </a:cubicBezTo>
                  <a:cubicBezTo>
                    <a:pt x="1137" y="1309"/>
                    <a:pt x="1135" y="1317"/>
                    <a:pt x="1155" y="1317"/>
                  </a:cubicBezTo>
                  <a:cubicBezTo>
                    <a:pt x="1162" y="1317"/>
                    <a:pt x="1165" y="1317"/>
                    <a:pt x="1171" y="1317"/>
                  </a:cubicBezTo>
                  <a:cubicBezTo>
                    <a:pt x="1164" y="1346"/>
                    <a:pt x="1164" y="1346"/>
                    <a:pt x="1164" y="1346"/>
                  </a:cubicBezTo>
                  <a:cubicBezTo>
                    <a:pt x="1164" y="1346"/>
                    <a:pt x="1164" y="1346"/>
                    <a:pt x="1164" y="1346"/>
                  </a:cubicBezTo>
                  <a:close/>
                  <a:moveTo>
                    <a:pt x="1235" y="1129"/>
                  </a:moveTo>
                  <a:cubicBezTo>
                    <a:pt x="1280" y="1129"/>
                    <a:pt x="1280" y="1129"/>
                    <a:pt x="1280" y="1129"/>
                  </a:cubicBezTo>
                  <a:cubicBezTo>
                    <a:pt x="1261" y="1216"/>
                    <a:pt x="1261" y="1216"/>
                    <a:pt x="1261" y="1216"/>
                  </a:cubicBezTo>
                  <a:cubicBezTo>
                    <a:pt x="1268" y="1208"/>
                    <a:pt x="1283" y="1193"/>
                    <a:pt x="1311" y="1193"/>
                  </a:cubicBezTo>
                  <a:cubicBezTo>
                    <a:pt x="1334" y="1193"/>
                    <a:pt x="1346" y="1204"/>
                    <a:pt x="1351" y="1214"/>
                  </a:cubicBezTo>
                  <a:cubicBezTo>
                    <a:pt x="1355" y="1221"/>
                    <a:pt x="1356" y="1235"/>
                    <a:pt x="1352" y="1255"/>
                  </a:cubicBezTo>
                  <a:cubicBezTo>
                    <a:pt x="1332" y="1348"/>
                    <a:pt x="1332" y="1348"/>
                    <a:pt x="1332" y="1348"/>
                  </a:cubicBezTo>
                  <a:cubicBezTo>
                    <a:pt x="1288" y="1348"/>
                    <a:pt x="1288" y="1348"/>
                    <a:pt x="1288" y="1348"/>
                  </a:cubicBezTo>
                  <a:cubicBezTo>
                    <a:pt x="1307" y="1256"/>
                    <a:pt x="1307" y="1256"/>
                    <a:pt x="1307" y="1256"/>
                  </a:cubicBezTo>
                  <a:cubicBezTo>
                    <a:pt x="1309" y="1248"/>
                    <a:pt x="1314" y="1223"/>
                    <a:pt x="1289" y="1223"/>
                  </a:cubicBezTo>
                  <a:cubicBezTo>
                    <a:pt x="1276" y="1223"/>
                    <a:pt x="1259" y="1230"/>
                    <a:pt x="1253" y="1254"/>
                  </a:cubicBezTo>
                  <a:cubicBezTo>
                    <a:pt x="1234" y="1348"/>
                    <a:pt x="1234" y="1348"/>
                    <a:pt x="1234" y="1348"/>
                  </a:cubicBezTo>
                  <a:cubicBezTo>
                    <a:pt x="1189" y="1348"/>
                    <a:pt x="1189" y="1348"/>
                    <a:pt x="1189" y="1348"/>
                  </a:cubicBezTo>
                  <a:cubicBezTo>
                    <a:pt x="1235" y="1129"/>
                    <a:pt x="1235" y="1129"/>
                    <a:pt x="1235" y="1129"/>
                  </a:cubicBezTo>
                  <a:cubicBezTo>
                    <a:pt x="1235" y="1129"/>
                    <a:pt x="1235" y="1129"/>
                    <a:pt x="1235" y="1129"/>
                  </a:cubicBezTo>
                  <a:close/>
                  <a:moveTo>
                    <a:pt x="1387" y="1232"/>
                  </a:moveTo>
                  <a:cubicBezTo>
                    <a:pt x="1389" y="1225"/>
                    <a:pt x="1392" y="1203"/>
                    <a:pt x="1393" y="1194"/>
                  </a:cubicBezTo>
                  <a:cubicBezTo>
                    <a:pt x="1435" y="1194"/>
                    <a:pt x="1435" y="1194"/>
                    <a:pt x="1435" y="1194"/>
                  </a:cubicBezTo>
                  <a:cubicBezTo>
                    <a:pt x="1430" y="1223"/>
                    <a:pt x="1430" y="1223"/>
                    <a:pt x="1430" y="1223"/>
                  </a:cubicBezTo>
                  <a:cubicBezTo>
                    <a:pt x="1438" y="1211"/>
                    <a:pt x="1452" y="1192"/>
                    <a:pt x="1489" y="1194"/>
                  </a:cubicBezTo>
                  <a:cubicBezTo>
                    <a:pt x="1480" y="1234"/>
                    <a:pt x="1480" y="1234"/>
                    <a:pt x="1480" y="1234"/>
                  </a:cubicBezTo>
                  <a:cubicBezTo>
                    <a:pt x="1435" y="1230"/>
                    <a:pt x="1428" y="1253"/>
                    <a:pt x="1424" y="1273"/>
                  </a:cubicBezTo>
                  <a:cubicBezTo>
                    <a:pt x="1408" y="1348"/>
                    <a:pt x="1408" y="1348"/>
                    <a:pt x="1408" y="1348"/>
                  </a:cubicBezTo>
                  <a:cubicBezTo>
                    <a:pt x="1363" y="1348"/>
                    <a:pt x="1363" y="1348"/>
                    <a:pt x="1363" y="1348"/>
                  </a:cubicBezTo>
                  <a:cubicBezTo>
                    <a:pt x="1387" y="1232"/>
                    <a:pt x="1387" y="1232"/>
                    <a:pt x="1387" y="1232"/>
                  </a:cubicBezTo>
                  <a:cubicBezTo>
                    <a:pt x="1387" y="1232"/>
                    <a:pt x="1387" y="1232"/>
                    <a:pt x="1387" y="1232"/>
                  </a:cubicBezTo>
                  <a:close/>
                  <a:moveTo>
                    <a:pt x="1582" y="1191"/>
                  </a:moveTo>
                  <a:cubicBezTo>
                    <a:pt x="1637" y="1191"/>
                    <a:pt x="1654" y="1229"/>
                    <a:pt x="1644" y="1271"/>
                  </a:cubicBezTo>
                  <a:cubicBezTo>
                    <a:pt x="1635" y="1315"/>
                    <a:pt x="1602" y="1353"/>
                    <a:pt x="1546" y="1353"/>
                  </a:cubicBezTo>
                  <a:cubicBezTo>
                    <a:pt x="1503" y="1353"/>
                    <a:pt x="1474" y="1326"/>
                    <a:pt x="1485" y="1273"/>
                  </a:cubicBezTo>
                  <a:cubicBezTo>
                    <a:pt x="1493" y="1236"/>
                    <a:pt x="1521" y="1191"/>
                    <a:pt x="1582" y="1191"/>
                  </a:cubicBezTo>
                  <a:moveTo>
                    <a:pt x="1555" y="1322"/>
                  </a:moveTo>
                  <a:cubicBezTo>
                    <a:pt x="1574" y="1322"/>
                    <a:pt x="1590" y="1310"/>
                    <a:pt x="1599" y="1270"/>
                  </a:cubicBezTo>
                  <a:cubicBezTo>
                    <a:pt x="1603" y="1250"/>
                    <a:pt x="1605" y="1221"/>
                    <a:pt x="1575" y="1221"/>
                  </a:cubicBezTo>
                  <a:cubicBezTo>
                    <a:pt x="1543" y="1221"/>
                    <a:pt x="1534" y="1259"/>
                    <a:pt x="1531" y="1273"/>
                  </a:cubicBezTo>
                  <a:cubicBezTo>
                    <a:pt x="1524" y="1307"/>
                    <a:pt x="1532" y="1322"/>
                    <a:pt x="1555" y="1322"/>
                  </a:cubicBezTo>
                  <a:moveTo>
                    <a:pt x="1734" y="1195"/>
                  </a:moveTo>
                  <a:cubicBezTo>
                    <a:pt x="1714" y="1286"/>
                    <a:pt x="1714" y="1286"/>
                    <a:pt x="1714" y="1286"/>
                  </a:cubicBezTo>
                  <a:cubicBezTo>
                    <a:pt x="1711" y="1299"/>
                    <a:pt x="1707" y="1320"/>
                    <a:pt x="1731" y="1320"/>
                  </a:cubicBezTo>
                  <a:cubicBezTo>
                    <a:pt x="1760" y="1320"/>
                    <a:pt x="1765" y="1298"/>
                    <a:pt x="1770" y="1272"/>
                  </a:cubicBezTo>
                  <a:cubicBezTo>
                    <a:pt x="1786" y="1195"/>
                    <a:pt x="1786" y="1195"/>
                    <a:pt x="1786" y="1195"/>
                  </a:cubicBezTo>
                  <a:cubicBezTo>
                    <a:pt x="1833" y="1195"/>
                    <a:pt x="1833" y="1195"/>
                    <a:pt x="1833" y="1195"/>
                  </a:cubicBezTo>
                  <a:cubicBezTo>
                    <a:pt x="1811" y="1296"/>
                    <a:pt x="1811" y="1296"/>
                    <a:pt x="1811" y="1296"/>
                  </a:cubicBezTo>
                  <a:cubicBezTo>
                    <a:pt x="1805" y="1329"/>
                    <a:pt x="1804" y="1333"/>
                    <a:pt x="1804" y="1337"/>
                  </a:cubicBezTo>
                  <a:cubicBezTo>
                    <a:pt x="1803" y="1341"/>
                    <a:pt x="1802" y="1344"/>
                    <a:pt x="1802" y="1348"/>
                  </a:cubicBezTo>
                  <a:cubicBezTo>
                    <a:pt x="1758" y="1348"/>
                    <a:pt x="1758" y="1348"/>
                    <a:pt x="1758" y="1348"/>
                  </a:cubicBezTo>
                  <a:cubicBezTo>
                    <a:pt x="1761" y="1328"/>
                    <a:pt x="1761" y="1328"/>
                    <a:pt x="1761" y="1328"/>
                  </a:cubicBezTo>
                  <a:cubicBezTo>
                    <a:pt x="1756" y="1334"/>
                    <a:pt x="1740" y="1352"/>
                    <a:pt x="1711" y="1352"/>
                  </a:cubicBezTo>
                  <a:cubicBezTo>
                    <a:pt x="1690" y="1352"/>
                    <a:pt x="1675" y="1343"/>
                    <a:pt x="1669" y="1331"/>
                  </a:cubicBezTo>
                  <a:cubicBezTo>
                    <a:pt x="1662" y="1319"/>
                    <a:pt x="1666" y="1297"/>
                    <a:pt x="1668" y="1290"/>
                  </a:cubicBezTo>
                  <a:cubicBezTo>
                    <a:pt x="1688" y="1195"/>
                    <a:pt x="1688" y="1195"/>
                    <a:pt x="1688" y="1195"/>
                  </a:cubicBezTo>
                  <a:cubicBezTo>
                    <a:pt x="1734" y="1195"/>
                    <a:pt x="1734" y="1195"/>
                    <a:pt x="1734" y="1195"/>
                  </a:cubicBezTo>
                  <a:cubicBezTo>
                    <a:pt x="1734" y="1195"/>
                    <a:pt x="1734" y="1195"/>
                    <a:pt x="1734" y="1195"/>
                  </a:cubicBezTo>
                  <a:close/>
                  <a:moveTo>
                    <a:pt x="2010" y="1196"/>
                  </a:moveTo>
                  <a:cubicBezTo>
                    <a:pt x="2006" y="1207"/>
                    <a:pt x="2003" y="1218"/>
                    <a:pt x="2000" y="1233"/>
                  </a:cubicBezTo>
                  <a:cubicBezTo>
                    <a:pt x="1976" y="1346"/>
                    <a:pt x="1976" y="1346"/>
                    <a:pt x="1976" y="1346"/>
                  </a:cubicBezTo>
                  <a:cubicBezTo>
                    <a:pt x="1964" y="1403"/>
                    <a:pt x="1915" y="1409"/>
                    <a:pt x="1886" y="1409"/>
                  </a:cubicBezTo>
                  <a:cubicBezTo>
                    <a:pt x="1864" y="1409"/>
                    <a:pt x="1822" y="1406"/>
                    <a:pt x="1829" y="1359"/>
                  </a:cubicBezTo>
                  <a:cubicBezTo>
                    <a:pt x="1872" y="1359"/>
                    <a:pt x="1872" y="1359"/>
                    <a:pt x="1872" y="1359"/>
                  </a:cubicBezTo>
                  <a:cubicBezTo>
                    <a:pt x="1872" y="1362"/>
                    <a:pt x="1871" y="1367"/>
                    <a:pt x="1874" y="1372"/>
                  </a:cubicBezTo>
                  <a:cubicBezTo>
                    <a:pt x="1877" y="1376"/>
                    <a:pt x="1883" y="1380"/>
                    <a:pt x="1894" y="1380"/>
                  </a:cubicBezTo>
                  <a:cubicBezTo>
                    <a:pt x="1908" y="1380"/>
                    <a:pt x="1921" y="1374"/>
                    <a:pt x="1926" y="1360"/>
                  </a:cubicBezTo>
                  <a:cubicBezTo>
                    <a:pt x="1930" y="1353"/>
                    <a:pt x="1931" y="1347"/>
                    <a:pt x="1937" y="1324"/>
                  </a:cubicBezTo>
                  <a:cubicBezTo>
                    <a:pt x="1918" y="1343"/>
                    <a:pt x="1901" y="1345"/>
                    <a:pt x="1891" y="1345"/>
                  </a:cubicBezTo>
                  <a:cubicBezTo>
                    <a:pt x="1847" y="1345"/>
                    <a:pt x="1834" y="1307"/>
                    <a:pt x="1842" y="1270"/>
                  </a:cubicBezTo>
                  <a:cubicBezTo>
                    <a:pt x="1850" y="1231"/>
                    <a:pt x="1880" y="1194"/>
                    <a:pt x="1924" y="1194"/>
                  </a:cubicBezTo>
                  <a:cubicBezTo>
                    <a:pt x="1952" y="1194"/>
                    <a:pt x="1959" y="1209"/>
                    <a:pt x="1962" y="1216"/>
                  </a:cubicBezTo>
                  <a:cubicBezTo>
                    <a:pt x="1968" y="1196"/>
                    <a:pt x="1968" y="1196"/>
                    <a:pt x="1968" y="1196"/>
                  </a:cubicBezTo>
                  <a:cubicBezTo>
                    <a:pt x="2010" y="1196"/>
                    <a:pt x="2010" y="1196"/>
                    <a:pt x="2010" y="1196"/>
                  </a:cubicBezTo>
                  <a:cubicBezTo>
                    <a:pt x="2010" y="1196"/>
                    <a:pt x="2010" y="1196"/>
                    <a:pt x="2010" y="1196"/>
                  </a:cubicBezTo>
                  <a:close/>
                  <a:moveTo>
                    <a:pt x="1908" y="1315"/>
                  </a:moveTo>
                  <a:cubicBezTo>
                    <a:pt x="1939" y="1315"/>
                    <a:pt x="1947" y="1277"/>
                    <a:pt x="1948" y="1271"/>
                  </a:cubicBezTo>
                  <a:cubicBezTo>
                    <a:pt x="1952" y="1253"/>
                    <a:pt x="1955" y="1224"/>
                    <a:pt x="1928" y="1224"/>
                  </a:cubicBezTo>
                  <a:cubicBezTo>
                    <a:pt x="1911" y="1224"/>
                    <a:pt x="1894" y="1237"/>
                    <a:pt x="1887" y="1270"/>
                  </a:cubicBezTo>
                  <a:cubicBezTo>
                    <a:pt x="1885" y="1277"/>
                    <a:pt x="1878" y="1315"/>
                    <a:pt x="1908" y="1315"/>
                  </a:cubicBezTo>
                  <a:moveTo>
                    <a:pt x="2058" y="1129"/>
                  </a:moveTo>
                  <a:cubicBezTo>
                    <a:pt x="2102" y="1129"/>
                    <a:pt x="2102" y="1129"/>
                    <a:pt x="2102" y="1129"/>
                  </a:cubicBezTo>
                  <a:cubicBezTo>
                    <a:pt x="2084" y="1216"/>
                    <a:pt x="2084" y="1216"/>
                    <a:pt x="2084" y="1216"/>
                  </a:cubicBezTo>
                  <a:cubicBezTo>
                    <a:pt x="2091" y="1208"/>
                    <a:pt x="2105" y="1193"/>
                    <a:pt x="2133" y="1193"/>
                  </a:cubicBezTo>
                  <a:cubicBezTo>
                    <a:pt x="2156" y="1193"/>
                    <a:pt x="2168" y="1204"/>
                    <a:pt x="2174" y="1214"/>
                  </a:cubicBezTo>
                  <a:cubicBezTo>
                    <a:pt x="2177" y="1221"/>
                    <a:pt x="2179" y="1235"/>
                    <a:pt x="2175" y="1255"/>
                  </a:cubicBezTo>
                  <a:cubicBezTo>
                    <a:pt x="2155" y="1348"/>
                    <a:pt x="2155" y="1348"/>
                    <a:pt x="2155" y="1348"/>
                  </a:cubicBezTo>
                  <a:cubicBezTo>
                    <a:pt x="2110" y="1348"/>
                    <a:pt x="2110" y="1348"/>
                    <a:pt x="2110" y="1348"/>
                  </a:cubicBezTo>
                  <a:cubicBezTo>
                    <a:pt x="2130" y="1256"/>
                    <a:pt x="2130" y="1256"/>
                    <a:pt x="2130" y="1256"/>
                  </a:cubicBezTo>
                  <a:cubicBezTo>
                    <a:pt x="2131" y="1248"/>
                    <a:pt x="2137" y="1223"/>
                    <a:pt x="2112" y="1223"/>
                  </a:cubicBezTo>
                  <a:cubicBezTo>
                    <a:pt x="2099" y="1223"/>
                    <a:pt x="2081" y="1230"/>
                    <a:pt x="2076" y="1254"/>
                  </a:cubicBezTo>
                  <a:cubicBezTo>
                    <a:pt x="2057" y="1348"/>
                    <a:pt x="2057" y="1348"/>
                    <a:pt x="2057" y="1348"/>
                  </a:cubicBezTo>
                  <a:cubicBezTo>
                    <a:pt x="2012" y="1348"/>
                    <a:pt x="2012" y="1348"/>
                    <a:pt x="2012" y="1348"/>
                  </a:cubicBezTo>
                  <a:cubicBezTo>
                    <a:pt x="2058" y="1129"/>
                    <a:pt x="2058" y="1129"/>
                    <a:pt x="2058" y="1129"/>
                  </a:cubicBezTo>
                  <a:cubicBezTo>
                    <a:pt x="2058" y="1129"/>
                    <a:pt x="2058" y="1129"/>
                    <a:pt x="2058" y="1129"/>
                  </a:cubicBezTo>
                  <a:close/>
                  <a:moveTo>
                    <a:pt x="100" y="1249"/>
                  </a:moveTo>
                  <a:cubicBezTo>
                    <a:pt x="101" y="1244"/>
                    <a:pt x="104" y="1221"/>
                    <a:pt x="87" y="1221"/>
                  </a:cubicBezTo>
                  <a:cubicBezTo>
                    <a:pt x="66" y="1221"/>
                    <a:pt x="56" y="1253"/>
                    <a:pt x="53" y="1270"/>
                  </a:cubicBezTo>
                  <a:cubicBezTo>
                    <a:pt x="51" y="1278"/>
                    <a:pt x="46" y="1306"/>
                    <a:pt x="54" y="1317"/>
                  </a:cubicBezTo>
                  <a:cubicBezTo>
                    <a:pt x="57" y="1321"/>
                    <a:pt x="61" y="1322"/>
                    <a:pt x="65" y="1322"/>
                  </a:cubicBezTo>
                  <a:cubicBezTo>
                    <a:pt x="70" y="1322"/>
                    <a:pt x="84" y="1320"/>
                    <a:pt x="92" y="1292"/>
                  </a:cubicBezTo>
                  <a:cubicBezTo>
                    <a:pt x="136" y="1292"/>
                    <a:pt x="136" y="1292"/>
                    <a:pt x="136" y="1292"/>
                  </a:cubicBezTo>
                  <a:cubicBezTo>
                    <a:pt x="133" y="1304"/>
                    <a:pt x="128" y="1323"/>
                    <a:pt x="107" y="1337"/>
                  </a:cubicBezTo>
                  <a:cubicBezTo>
                    <a:pt x="94" y="1347"/>
                    <a:pt x="79" y="1352"/>
                    <a:pt x="60" y="1352"/>
                  </a:cubicBezTo>
                  <a:cubicBezTo>
                    <a:pt x="40" y="1352"/>
                    <a:pt x="23" y="1347"/>
                    <a:pt x="12" y="1331"/>
                  </a:cubicBezTo>
                  <a:cubicBezTo>
                    <a:pt x="2" y="1316"/>
                    <a:pt x="0" y="1296"/>
                    <a:pt x="5" y="1271"/>
                  </a:cubicBezTo>
                  <a:cubicBezTo>
                    <a:pt x="20" y="1201"/>
                    <a:pt x="74" y="1192"/>
                    <a:pt x="94" y="1192"/>
                  </a:cubicBezTo>
                  <a:cubicBezTo>
                    <a:pt x="122" y="1192"/>
                    <a:pt x="153" y="1207"/>
                    <a:pt x="144" y="1249"/>
                  </a:cubicBezTo>
                  <a:cubicBezTo>
                    <a:pt x="100" y="1249"/>
                    <a:pt x="100" y="1249"/>
                    <a:pt x="100" y="1249"/>
                  </a:cubicBezTo>
                  <a:cubicBezTo>
                    <a:pt x="100" y="1249"/>
                    <a:pt x="100" y="1249"/>
                    <a:pt x="100" y="1249"/>
                  </a:cubicBezTo>
                  <a:close/>
                  <a:moveTo>
                    <a:pt x="2378" y="1249"/>
                  </a:moveTo>
                  <a:cubicBezTo>
                    <a:pt x="2379" y="1244"/>
                    <a:pt x="2382" y="1221"/>
                    <a:pt x="2365" y="1221"/>
                  </a:cubicBezTo>
                  <a:cubicBezTo>
                    <a:pt x="2344" y="1221"/>
                    <a:pt x="2335" y="1253"/>
                    <a:pt x="2331" y="1270"/>
                  </a:cubicBezTo>
                  <a:cubicBezTo>
                    <a:pt x="2329" y="1278"/>
                    <a:pt x="2324" y="1306"/>
                    <a:pt x="2332" y="1317"/>
                  </a:cubicBezTo>
                  <a:cubicBezTo>
                    <a:pt x="2335" y="1321"/>
                    <a:pt x="2340" y="1322"/>
                    <a:pt x="2343" y="1322"/>
                  </a:cubicBezTo>
                  <a:cubicBezTo>
                    <a:pt x="2348" y="1322"/>
                    <a:pt x="2362" y="1320"/>
                    <a:pt x="2370" y="1292"/>
                  </a:cubicBezTo>
                  <a:cubicBezTo>
                    <a:pt x="2414" y="1292"/>
                    <a:pt x="2414" y="1292"/>
                    <a:pt x="2414" y="1292"/>
                  </a:cubicBezTo>
                  <a:cubicBezTo>
                    <a:pt x="2411" y="1304"/>
                    <a:pt x="2406" y="1323"/>
                    <a:pt x="2385" y="1337"/>
                  </a:cubicBezTo>
                  <a:cubicBezTo>
                    <a:pt x="2372" y="1347"/>
                    <a:pt x="2357" y="1352"/>
                    <a:pt x="2338" y="1352"/>
                  </a:cubicBezTo>
                  <a:cubicBezTo>
                    <a:pt x="2318" y="1352"/>
                    <a:pt x="2301" y="1347"/>
                    <a:pt x="2290" y="1331"/>
                  </a:cubicBezTo>
                  <a:cubicBezTo>
                    <a:pt x="2280" y="1316"/>
                    <a:pt x="2278" y="1296"/>
                    <a:pt x="2284" y="1271"/>
                  </a:cubicBezTo>
                  <a:cubicBezTo>
                    <a:pt x="2299" y="1201"/>
                    <a:pt x="2352" y="1192"/>
                    <a:pt x="2372" y="1192"/>
                  </a:cubicBezTo>
                  <a:cubicBezTo>
                    <a:pt x="2401" y="1192"/>
                    <a:pt x="2431" y="1207"/>
                    <a:pt x="2423" y="1249"/>
                  </a:cubicBezTo>
                  <a:cubicBezTo>
                    <a:pt x="2378" y="1249"/>
                    <a:pt x="2378" y="1249"/>
                    <a:pt x="2378" y="1249"/>
                  </a:cubicBezTo>
                  <a:cubicBezTo>
                    <a:pt x="2378" y="1249"/>
                    <a:pt x="2378" y="1249"/>
                    <a:pt x="2378" y="1249"/>
                  </a:cubicBezTo>
                  <a:close/>
                  <a:moveTo>
                    <a:pt x="2534" y="1191"/>
                  </a:moveTo>
                  <a:cubicBezTo>
                    <a:pt x="2589" y="1191"/>
                    <a:pt x="2606" y="1229"/>
                    <a:pt x="2597" y="1271"/>
                  </a:cubicBezTo>
                  <a:cubicBezTo>
                    <a:pt x="2587" y="1315"/>
                    <a:pt x="2554" y="1353"/>
                    <a:pt x="2498" y="1353"/>
                  </a:cubicBezTo>
                  <a:cubicBezTo>
                    <a:pt x="2454" y="1353"/>
                    <a:pt x="2426" y="1326"/>
                    <a:pt x="2437" y="1273"/>
                  </a:cubicBezTo>
                  <a:cubicBezTo>
                    <a:pt x="2445" y="1236"/>
                    <a:pt x="2474" y="1191"/>
                    <a:pt x="2534" y="1191"/>
                  </a:cubicBezTo>
                  <a:moveTo>
                    <a:pt x="2507" y="1322"/>
                  </a:moveTo>
                  <a:cubicBezTo>
                    <a:pt x="2527" y="1322"/>
                    <a:pt x="2542" y="1310"/>
                    <a:pt x="2551" y="1270"/>
                  </a:cubicBezTo>
                  <a:cubicBezTo>
                    <a:pt x="2555" y="1250"/>
                    <a:pt x="2557" y="1221"/>
                    <a:pt x="2528" y="1221"/>
                  </a:cubicBezTo>
                  <a:cubicBezTo>
                    <a:pt x="2495" y="1221"/>
                    <a:pt x="2486" y="1259"/>
                    <a:pt x="2484" y="1273"/>
                  </a:cubicBezTo>
                  <a:cubicBezTo>
                    <a:pt x="2476" y="1307"/>
                    <a:pt x="2484" y="1322"/>
                    <a:pt x="2507" y="1322"/>
                  </a:cubicBezTo>
                  <a:moveTo>
                    <a:pt x="2637" y="1223"/>
                  </a:moveTo>
                  <a:cubicBezTo>
                    <a:pt x="2639" y="1214"/>
                    <a:pt x="2640" y="1205"/>
                    <a:pt x="2641" y="1195"/>
                  </a:cubicBezTo>
                  <a:cubicBezTo>
                    <a:pt x="2685" y="1195"/>
                    <a:pt x="2685" y="1195"/>
                    <a:pt x="2685" y="1195"/>
                  </a:cubicBezTo>
                  <a:cubicBezTo>
                    <a:pt x="2682" y="1214"/>
                    <a:pt x="2682" y="1214"/>
                    <a:pt x="2682" y="1214"/>
                  </a:cubicBezTo>
                  <a:cubicBezTo>
                    <a:pt x="2688" y="1208"/>
                    <a:pt x="2704" y="1192"/>
                    <a:pt x="2734" y="1192"/>
                  </a:cubicBezTo>
                  <a:cubicBezTo>
                    <a:pt x="2769" y="1192"/>
                    <a:pt x="2775" y="1213"/>
                    <a:pt x="2776" y="1220"/>
                  </a:cubicBezTo>
                  <a:cubicBezTo>
                    <a:pt x="2795" y="1196"/>
                    <a:pt x="2816" y="1192"/>
                    <a:pt x="2832" y="1192"/>
                  </a:cubicBezTo>
                  <a:cubicBezTo>
                    <a:pt x="2862" y="1192"/>
                    <a:pt x="2871" y="1210"/>
                    <a:pt x="2873" y="1216"/>
                  </a:cubicBezTo>
                  <a:cubicBezTo>
                    <a:pt x="2878" y="1230"/>
                    <a:pt x="2874" y="1248"/>
                    <a:pt x="2871" y="1261"/>
                  </a:cubicBezTo>
                  <a:cubicBezTo>
                    <a:pt x="2853" y="1348"/>
                    <a:pt x="2853" y="1348"/>
                    <a:pt x="2853" y="1348"/>
                  </a:cubicBezTo>
                  <a:cubicBezTo>
                    <a:pt x="2807" y="1348"/>
                    <a:pt x="2807" y="1348"/>
                    <a:pt x="2807" y="1348"/>
                  </a:cubicBezTo>
                  <a:cubicBezTo>
                    <a:pt x="2827" y="1258"/>
                    <a:pt x="2827" y="1258"/>
                    <a:pt x="2827" y="1258"/>
                  </a:cubicBezTo>
                  <a:cubicBezTo>
                    <a:pt x="2830" y="1242"/>
                    <a:pt x="2832" y="1223"/>
                    <a:pt x="2808" y="1223"/>
                  </a:cubicBezTo>
                  <a:cubicBezTo>
                    <a:pt x="2781" y="1223"/>
                    <a:pt x="2775" y="1249"/>
                    <a:pt x="2771" y="1271"/>
                  </a:cubicBezTo>
                  <a:cubicBezTo>
                    <a:pt x="2754" y="1348"/>
                    <a:pt x="2754" y="1348"/>
                    <a:pt x="2754" y="1348"/>
                  </a:cubicBezTo>
                  <a:cubicBezTo>
                    <a:pt x="2709" y="1348"/>
                    <a:pt x="2709" y="1348"/>
                    <a:pt x="2709" y="1348"/>
                  </a:cubicBezTo>
                  <a:cubicBezTo>
                    <a:pt x="2728" y="1257"/>
                    <a:pt x="2728" y="1257"/>
                    <a:pt x="2728" y="1257"/>
                  </a:cubicBezTo>
                  <a:cubicBezTo>
                    <a:pt x="2731" y="1245"/>
                    <a:pt x="2735" y="1223"/>
                    <a:pt x="2710" y="1223"/>
                  </a:cubicBezTo>
                  <a:cubicBezTo>
                    <a:pt x="2682" y="1223"/>
                    <a:pt x="2677" y="1248"/>
                    <a:pt x="2674" y="1258"/>
                  </a:cubicBezTo>
                  <a:cubicBezTo>
                    <a:pt x="2655" y="1348"/>
                    <a:pt x="2655" y="1348"/>
                    <a:pt x="2655" y="1348"/>
                  </a:cubicBezTo>
                  <a:cubicBezTo>
                    <a:pt x="2610" y="1348"/>
                    <a:pt x="2610" y="1348"/>
                    <a:pt x="2610" y="1348"/>
                  </a:cubicBezTo>
                  <a:cubicBezTo>
                    <a:pt x="2637" y="1223"/>
                    <a:pt x="2637" y="1223"/>
                    <a:pt x="2637" y="1223"/>
                  </a:cubicBezTo>
                  <a:cubicBezTo>
                    <a:pt x="2637" y="1223"/>
                    <a:pt x="2637" y="1223"/>
                    <a:pt x="2637" y="1223"/>
                  </a:cubicBezTo>
                  <a:close/>
                  <a:moveTo>
                    <a:pt x="2966" y="1195"/>
                  </a:moveTo>
                  <a:cubicBezTo>
                    <a:pt x="2963" y="1216"/>
                    <a:pt x="2963" y="1216"/>
                    <a:pt x="2963" y="1216"/>
                  </a:cubicBezTo>
                  <a:cubicBezTo>
                    <a:pt x="2982" y="1192"/>
                    <a:pt x="3008" y="1192"/>
                    <a:pt x="3015" y="1192"/>
                  </a:cubicBezTo>
                  <a:cubicBezTo>
                    <a:pt x="3054" y="1192"/>
                    <a:pt x="3072" y="1221"/>
                    <a:pt x="3062" y="1268"/>
                  </a:cubicBezTo>
                  <a:cubicBezTo>
                    <a:pt x="3053" y="1312"/>
                    <a:pt x="3022" y="1350"/>
                    <a:pt x="2978" y="1350"/>
                  </a:cubicBezTo>
                  <a:cubicBezTo>
                    <a:pt x="2950" y="1350"/>
                    <a:pt x="2942" y="1335"/>
                    <a:pt x="2939" y="1330"/>
                  </a:cubicBezTo>
                  <a:cubicBezTo>
                    <a:pt x="2923" y="1407"/>
                    <a:pt x="2923" y="1407"/>
                    <a:pt x="2923" y="1407"/>
                  </a:cubicBezTo>
                  <a:cubicBezTo>
                    <a:pt x="2877" y="1407"/>
                    <a:pt x="2877" y="1407"/>
                    <a:pt x="2877" y="1407"/>
                  </a:cubicBezTo>
                  <a:cubicBezTo>
                    <a:pt x="2922" y="1195"/>
                    <a:pt x="2922" y="1195"/>
                    <a:pt x="2922" y="1195"/>
                  </a:cubicBezTo>
                  <a:cubicBezTo>
                    <a:pt x="2966" y="1195"/>
                    <a:pt x="2966" y="1195"/>
                    <a:pt x="2966" y="1195"/>
                  </a:cubicBezTo>
                  <a:cubicBezTo>
                    <a:pt x="2966" y="1195"/>
                    <a:pt x="2966" y="1195"/>
                    <a:pt x="2966" y="1195"/>
                  </a:cubicBezTo>
                  <a:close/>
                  <a:moveTo>
                    <a:pt x="3017" y="1270"/>
                  </a:moveTo>
                  <a:cubicBezTo>
                    <a:pt x="3020" y="1252"/>
                    <a:pt x="3022" y="1221"/>
                    <a:pt x="2996" y="1221"/>
                  </a:cubicBezTo>
                  <a:cubicBezTo>
                    <a:pt x="2981" y="1221"/>
                    <a:pt x="2959" y="1232"/>
                    <a:pt x="2950" y="1273"/>
                  </a:cubicBezTo>
                  <a:cubicBezTo>
                    <a:pt x="2947" y="1282"/>
                    <a:pt x="2940" y="1321"/>
                    <a:pt x="2973" y="1321"/>
                  </a:cubicBezTo>
                  <a:cubicBezTo>
                    <a:pt x="2994" y="1321"/>
                    <a:pt x="3010" y="1300"/>
                    <a:pt x="3017" y="1270"/>
                  </a:cubicBezTo>
                  <a:moveTo>
                    <a:pt x="3119" y="1129"/>
                  </a:moveTo>
                  <a:cubicBezTo>
                    <a:pt x="3164" y="1129"/>
                    <a:pt x="3164" y="1129"/>
                    <a:pt x="3164" y="1129"/>
                  </a:cubicBezTo>
                  <a:cubicBezTo>
                    <a:pt x="3117" y="1348"/>
                    <a:pt x="3117" y="1348"/>
                    <a:pt x="3117" y="1348"/>
                  </a:cubicBezTo>
                  <a:cubicBezTo>
                    <a:pt x="3072" y="1348"/>
                    <a:pt x="3072" y="1348"/>
                    <a:pt x="3072" y="1348"/>
                  </a:cubicBezTo>
                  <a:cubicBezTo>
                    <a:pt x="3119" y="1129"/>
                    <a:pt x="3119" y="1129"/>
                    <a:pt x="3119" y="1129"/>
                  </a:cubicBezTo>
                  <a:cubicBezTo>
                    <a:pt x="3119" y="1129"/>
                    <a:pt x="3119" y="1129"/>
                    <a:pt x="3119" y="1129"/>
                  </a:cubicBezTo>
                  <a:close/>
                  <a:moveTo>
                    <a:pt x="3202" y="1283"/>
                  </a:moveTo>
                  <a:cubicBezTo>
                    <a:pt x="3200" y="1293"/>
                    <a:pt x="3193" y="1324"/>
                    <a:pt x="3225" y="1324"/>
                  </a:cubicBezTo>
                  <a:cubicBezTo>
                    <a:pt x="3236" y="1324"/>
                    <a:pt x="3248" y="1319"/>
                    <a:pt x="3256" y="1303"/>
                  </a:cubicBezTo>
                  <a:cubicBezTo>
                    <a:pt x="3297" y="1303"/>
                    <a:pt x="3297" y="1303"/>
                    <a:pt x="3297" y="1303"/>
                  </a:cubicBezTo>
                  <a:cubicBezTo>
                    <a:pt x="3295" y="1310"/>
                    <a:pt x="3291" y="1323"/>
                    <a:pt x="3275" y="1336"/>
                  </a:cubicBezTo>
                  <a:cubicBezTo>
                    <a:pt x="3261" y="1348"/>
                    <a:pt x="3240" y="1354"/>
                    <a:pt x="3218" y="1354"/>
                  </a:cubicBezTo>
                  <a:cubicBezTo>
                    <a:pt x="3205" y="1354"/>
                    <a:pt x="3180" y="1351"/>
                    <a:pt x="3168" y="1335"/>
                  </a:cubicBezTo>
                  <a:cubicBezTo>
                    <a:pt x="3157" y="1320"/>
                    <a:pt x="3155" y="1299"/>
                    <a:pt x="3161" y="1275"/>
                  </a:cubicBezTo>
                  <a:cubicBezTo>
                    <a:pt x="3166" y="1250"/>
                    <a:pt x="3178" y="1220"/>
                    <a:pt x="3208" y="1202"/>
                  </a:cubicBezTo>
                  <a:cubicBezTo>
                    <a:pt x="3222" y="1194"/>
                    <a:pt x="3237" y="1190"/>
                    <a:pt x="3254" y="1190"/>
                  </a:cubicBezTo>
                  <a:cubicBezTo>
                    <a:pt x="3276" y="1190"/>
                    <a:pt x="3300" y="1198"/>
                    <a:pt x="3308" y="1227"/>
                  </a:cubicBezTo>
                  <a:cubicBezTo>
                    <a:pt x="3314" y="1248"/>
                    <a:pt x="3309" y="1270"/>
                    <a:pt x="3305" y="1283"/>
                  </a:cubicBezTo>
                  <a:cubicBezTo>
                    <a:pt x="3202" y="1283"/>
                    <a:pt x="3202" y="1283"/>
                    <a:pt x="3202" y="1283"/>
                  </a:cubicBezTo>
                  <a:cubicBezTo>
                    <a:pt x="3202" y="1283"/>
                    <a:pt x="3202" y="1283"/>
                    <a:pt x="3202" y="1283"/>
                  </a:cubicBezTo>
                  <a:close/>
                  <a:moveTo>
                    <a:pt x="3265" y="1254"/>
                  </a:moveTo>
                  <a:cubicBezTo>
                    <a:pt x="3267" y="1248"/>
                    <a:pt x="3272" y="1220"/>
                    <a:pt x="3246" y="1220"/>
                  </a:cubicBezTo>
                  <a:cubicBezTo>
                    <a:pt x="3226" y="1220"/>
                    <a:pt x="3214" y="1236"/>
                    <a:pt x="3210" y="1254"/>
                  </a:cubicBezTo>
                  <a:cubicBezTo>
                    <a:pt x="3265" y="1254"/>
                    <a:pt x="3265" y="1254"/>
                    <a:pt x="3265" y="1254"/>
                  </a:cubicBezTo>
                  <a:cubicBezTo>
                    <a:pt x="3265" y="1254"/>
                    <a:pt x="3265" y="1254"/>
                    <a:pt x="3265" y="1254"/>
                  </a:cubicBezTo>
                  <a:close/>
                  <a:moveTo>
                    <a:pt x="3383" y="1195"/>
                  </a:moveTo>
                  <a:cubicBezTo>
                    <a:pt x="3401" y="1245"/>
                    <a:pt x="3401" y="1245"/>
                    <a:pt x="3401" y="1245"/>
                  </a:cubicBezTo>
                  <a:cubicBezTo>
                    <a:pt x="3442" y="1195"/>
                    <a:pt x="3442" y="1195"/>
                    <a:pt x="3442" y="1195"/>
                  </a:cubicBezTo>
                  <a:cubicBezTo>
                    <a:pt x="3488" y="1195"/>
                    <a:pt x="3488" y="1195"/>
                    <a:pt x="3488" y="1195"/>
                  </a:cubicBezTo>
                  <a:cubicBezTo>
                    <a:pt x="3423" y="1269"/>
                    <a:pt x="3423" y="1269"/>
                    <a:pt x="3423" y="1269"/>
                  </a:cubicBezTo>
                  <a:cubicBezTo>
                    <a:pt x="3457" y="1348"/>
                    <a:pt x="3457" y="1348"/>
                    <a:pt x="3457" y="1348"/>
                  </a:cubicBezTo>
                  <a:cubicBezTo>
                    <a:pt x="3404" y="1348"/>
                    <a:pt x="3404" y="1348"/>
                    <a:pt x="3404" y="1348"/>
                  </a:cubicBezTo>
                  <a:cubicBezTo>
                    <a:pt x="3385" y="1292"/>
                    <a:pt x="3385" y="1292"/>
                    <a:pt x="3385" y="1292"/>
                  </a:cubicBezTo>
                  <a:cubicBezTo>
                    <a:pt x="3342" y="1348"/>
                    <a:pt x="3342" y="1348"/>
                    <a:pt x="3342" y="1348"/>
                  </a:cubicBezTo>
                  <a:cubicBezTo>
                    <a:pt x="3295" y="1348"/>
                    <a:pt x="3295" y="1348"/>
                    <a:pt x="3295" y="1348"/>
                  </a:cubicBezTo>
                  <a:cubicBezTo>
                    <a:pt x="3364" y="1266"/>
                    <a:pt x="3364" y="1266"/>
                    <a:pt x="3364" y="1266"/>
                  </a:cubicBezTo>
                  <a:cubicBezTo>
                    <a:pt x="3329" y="1195"/>
                    <a:pt x="3329" y="1195"/>
                    <a:pt x="3329" y="1195"/>
                  </a:cubicBezTo>
                  <a:cubicBezTo>
                    <a:pt x="3383" y="1195"/>
                    <a:pt x="3383" y="1195"/>
                    <a:pt x="3383" y="1195"/>
                  </a:cubicBezTo>
                  <a:cubicBezTo>
                    <a:pt x="3383" y="1195"/>
                    <a:pt x="3383" y="1195"/>
                    <a:pt x="3383" y="1195"/>
                  </a:cubicBezTo>
                  <a:close/>
                  <a:moveTo>
                    <a:pt x="3509" y="1194"/>
                  </a:moveTo>
                  <a:cubicBezTo>
                    <a:pt x="3554" y="1194"/>
                    <a:pt x="3554" y="1194"/>
                    <a:pt x="3554" y="1194"/>
                  </a:cubicBezTo>
                  <a:cubicBezTo>
                    <a:pt x="3521" y="1348"/>
                    <a:pt x="3521" y="1348"/>
                    <a:pt x="3521" y="1348"/>
                  </a:cubicBezTo>
                  <a:cubicBezTo>
                    <a:pt x="3476" y="1348"/>
                    <a:pt x="3476" y="1348"/>
                    <a:pt x="3476" y="1348"/>
                  </a:cubicBezTo>
                  <a:cubicBezTo>
                    <a:pt x="3509" y="1194"/>
                    <a:pt x="3509" y="1194"/>
                    <a:pt x="3509" y="1194"/>
                  </a:cubicBezTo>
                  <a:cubicBezTo>
                    <a:pt x="3509" y="1194"/>
                    <a:pt x="3509" y="1194"/>
                    <a:pt x="3509" y="1194"/>
                  </a:cubicBezTo>
                  <a:close/>
                  <a:moveTo>
                    <a:pt x="3521" y="1129"/>
                  </a:moveTo>
                  <a:cubicBezTo>
                    <a:pt x="3569" y="1129"/>
                    <a:pt x="3569" y="1129"/>
                    <a:pt x="3569" y="1129"/>
                  </a:cubicBezTo>
                  <a:cubicBezTo>
                    <a:pt x="3561" y="1168"/>
                    <a:pt x="3561" y="1168"/>
                    <a:pt x="3561" y="1168"/>
                  </a:cubicBezTo>
                  <a:cubicBezTo>
                    <a:pt x="3513" y="1168"/>
                    <a:pt x="3513" y="1168"/>
                    <a:pt x="3513" y="1168"/>
                  </a:cubicBezTo>
                  <a:cubicBezTo>
                    <a:pt x="3521" y="1129"/>
                    <a:pt x="3521" y="1129"/>
                    <a:pt x="3521" y="1129"/>
                  </a:cubicBezTo>
                  <a:cubicBezTo>
                    <a:pt x="3521" y="1129"/>
                    <a:pt x="3521" y="1129"/>
                    <a:pt x="3521" y="1129"/>
                  </a:cubicBezTo>
                  <a:close/>
                  <a:moveTo>
                    <a:pt x="3649" y="1346"/>
                  </a:moveTo>
                  <a:cubicBezTo>
                    <a:pt x="3634" y="1350"/>
                    <a:pt x="3621" y="1351"/>
                    <a:pt x="3614" y="1351"/>
                  </a:cubicBezTo>
                  <a:cubicBezTo>
                    <a:pt x="3568" y="1351"/>
                    <a:pt x="3575" y="1322"/>
                    <a:pt x="3577" y="1310"/>
                  </a:cubicBezTo>
                  <a:cubicBezTo>
                    <a:pt x="3595" y="1225"/>
                    <a:pt x="3595" y="1225"/>
                    <a:pt x="3595" y="1225"/>
                  </a:cubicBezTo>
                  <a:cubicBezTo>
                    <a:pt x="3565" y="1225"/>
                    <a:pt x="3565" y="1225"/>
                    <a:pt x="3565" y="1225"/>
                  </a:cubicBezTo>
                  <a:cubicBezTo>
                    <a:pt x="3572" y="1196"/>
                    <a:pt x="3572" y="1196"/>
                    <a:pt x="3572" y="1196"/>
                  </a:cubicBezTo>
                  <a:cubicBezTo>
                    <a:pt x="3601" y="1196"/>
                    <a:pt x="3601" y="1196"/>
                    <a:pt x="3601" y="1196"/>
                  </a:cubicBezTo>
                  <a:cubicBezTo>
                    <a:pt x="3608" y="1166"/>
                    <a:pt x="3608" y="1166"/>
                    <a:pt x="3608" y="1166"/>
                  </a:cubicBezTo>
                  <a:cubicBezTo>
                    <a:pt x="3656" y="1149"/>
                    <a:pt x="3656" y="1149"/>
                    <a:pt x="3656" y="1149"/>
                  </a:cubicBezTo>
                  <a:cubicBezTo>
                    <a:pt x="3646" y="1196"/>
                    <a:pt x="3646" y="1196"/>
                    <a:pt x="3646" y="1196"/>
                  </a:cubicBezTo>
                  <a:cubicBezTo>
                    <a:pt x="3682" y="1196"/>
                    <a:pt x="3682" y="1196"/>
                    <a:pt x="3682" y="1196"/>
                  </a:cubicBezTo>
                  <a:cubicBezTo>
                    <a:pt x="3676" y="1225"/>
                    <a:pt x="3676" y="1225"/>
                    <a:pt x="3676" y="1225"/>
                  </a:cubicBezTo>
                  <a:cubicBezTo>
                    <a:pt x="3640" y="1225"/>
                    <a:pt x="3640" y="1225"/>
                    <a:pt x="3640" y="1225"/>
                  </a:cubicBezTo>
                  <a:cubicBezTo>
                    <a:pt x="3625" y="1295"/>
                    <a:pt x="3625" y="1295"/>
                    <a:pt x="3625" y="1295"/>
                  </a:cubicBezTo>
                  <a:cubicBezTo>
                    <a:pt x="3622" y="1309"/>
                    <a:pt x="3620" y="1317"/>
                    <a:pt x="3640" y="1317"/>
                  </a:cubicBezTo>
                  <a:cubicBezTo>
                    <a:pt x="3647" y="1317"/>
                    <a:pt x="3650" y="1317"/>
                    <a:pt x="3656" y="1317"/>
                  </a:cubicBezTo>
                  <a:cubicBezTo>
                    <a:pt x="3649" y="1346"/>
                    <a:pt x="3649" y="1346"/>
                    <a:pt x="3649" y="1346"/>
                  </a:cubicBezTo>
                  <a:cubicBezTo>
                    <a:pt x="3649" y="1346"/>
                    <a:pt x="3649" y="1346"/>
                    <a:pt x="3649" y="1346"/>
                  </a:cubicBezTo>
                  <a:close/>
                  <a:moveTo>
                    <a:pt x="3741" y="1195"/>
                  </a:moveTo>
                  <a:cubicBezTo>
                    <a:pt x="3752" y="1301"/>
                    <a:pt x="3752" y="1301"/>
                    <a:pt x="3752" y="1301"/>
                  </a:cubicBezTo>
                  <a:cubicBezTo>
                    <a:pt x="3809" y="1195"/>
                    <a:pt x="3809" y="1195"/>
                    <a:pt x="3809" y="1195"/>
                  </a:cubicBezTo>
                  <a:cubicBezTo>
                    <a:pt x="3854" y="1195"/>
                    <a:pt x="3854" y="1195"/>
                    <a:pt x="3854" y="1195"/>
                  </a:cubicBezTo>
                  <a:cubicBezTo>
                    <a:pt x="3764" y="1345"/>
                    <a:pt x="3764" y="1345"/>
                    <a:pt x="3764" y="1345"/>
                  </a:cubicBezTo>
                  <a:cubicBezTo>
                    <a:pt x="3732" y="1406"/>
                    <a:pt x="3732" y="1406"/>
                    <a:pt x="3732" y="1406"/>
                  </a:cubicBezTo>
                  <a:cubicBezTo>
                    <a:pt x="3687" y="1406"/>
                    <a:pt x="3687" y="1406"/>
                    <a:pt x="3687" y="1406"/>
                  </a:cubicBezTo>
                  <a:cubicBezTo>
                    <a:pt x="3719" y="1348"/>
                    <a:pt x="3719" y="1348"/>
                    <a:pt x="3719" y="1348"/>
                  </a:cubicBezTo>
                  <a:cubicBezTo>
                    <a:pt x="3693" y="1195"/>
                    <a:pt x="3693" y="1195"/>
                    <a:pt x="3693" y="1195"/>
                  </a:cubicBezTo>
                  <a:cubicBezTo>
                    <a:pt x="3741" y="1195"/>
                    <a:pt x="3741" y="1195"/>
                    <a:pt x="3741" y="1195"/>
                  </a:cubicBezTo>
                  <a:cubicBezTo>
                    <a:pt x="3741" y="1195"/>
                    <a:pt x="3741" y="1195"/>
                    <a:pt x="3741" y="1195"/>
                  </a:cubicBezTo>
                  <a:close/>
                  <a:moveTo>
                    <a:pt x="3933" y="1145"/>
                  </a:moveTo>
                  <a:cubicBezTo>
                    <a:pt x="3899" y="1145"/>
                    <a:pt x="3899" y="1145"/>
                    <a:pt x="3899" y="1145"/>
                  </a:cubicBezTo>
                  <a:cubicBezTo>
                    <a:pt x="3902" y="1129"/>
                    <a:pt x="3902" y="1129"/>
                    <a:pt x="3902" y="1129"/>
                  </a:cubicBezTo>
                  <a:cubicBezTo>
                    <a:pt x="3990" y="1129"/>
                    <a:pt x="3990" y="1129"/>
                    <a:pt x="3990" y="1129"/>
                  </a:cubicBezTo>
                  <a:cubicBezTo>
                    <a:pt x="3987" y="1145"/>
                    <a:pt x="3987" y="1145"/>
                    <a:pt x="3987" y="1145"/>
                  </a:cubicBezTo>
                  <a:cubicBezTo>
                    <a:pt x="3953" y="1145"/>
                    <a:pt x="3953" y="1145"/>
                    <a:pt x="3953" y="1145"/>
                  </a:cubicBezTo>
                  <a:cubicBezTo>
                    <a:pt x="3936" y="1225"/>
                    <a:pt x="3936" y="1225"/>
                    <a:pt x="3936" y="1225"/>
                  </a:cubicBezTo>
                  <a:cubicBezTo>
                    <a:pt x="3916" y="1225"/>
                    <a:pt x="3916" y="1225"/>
                    <a:pt x="3916" y="1225"/>
                  </a:cubicBezTo>
                  <a:cubicBezTo>
                    <a:pt x="3933" y="1145"/>
                    <a:pt x="3933" y="1145"/>
                    <a:pt x="3933" y="1145"/>
                  </a:cubicBezTo>
                  <a:cubicBezTo>
                    <a:pt x="3933" y="1145"/>
                    <a:pt x="3933" y="1145"/>
                    <a:pt x="3933" y="1145"/>
                  </a:cubicBezTo>
                  <a:close/>
                  <a:moveTo>
                    <a:pt x="3999" y="1129"/>
                  </a:moveTo>
                  <a:cubicBezTo>
                    <a:pt x="4031" y="1129"/>
                    <a:pt x="4031" y="1129"/>
                    <a:pt x="4031" y="1129"/>
                  </a:cubicBezTo>
                  <a:cubicBezTo>
                    <a:pt x="4036" y="1200"/>
                    <a:pt x="4036" y="1200"/>
                    <a:pt x="4036" y="1200"/>
                  </a:cubicBezTo>
                  <a:cubicBezTo>
                    <a:pt x="4072" y="1129"/>
                    <a:pt x="4072" y="1129"/>
                    <a:pt x="4072" y="1129"/>
                  </a:cubicBezTo>
                  <a:cubicBezTo>
                    <a:pt x="4103" y="1129"/>
                    <a:pt x="4103" y="1129"/>
                    <a:pt x="4103" y="1129"/>
                  </a:cubicBezTo>
                  <a:cubicBezTo>
                    <a:pt x="4083" y="1225"/>
                    <a:pt x="4083" y="1225"/>
                    <a:pt x="4083" y="1225"/>
                  </a:cubicBezTo>
                  <a:cubicBezTo>
                    <a:pt x="4063" y="1225"/>
                    <a:pt x="4063" y="1225"/>
                    <a:pt x="4063" y="1225"/>
                  </a:cubicBezTo>
                  <a:cubicBezTo>
                    <a:pt x="4080" y="1143"/>
                    <a:pt x="4080" y="1143"/>
                    <a:pt x="4080" y="1143"/>
                  </a:cubicBezTo>
                  <a:cubicBezTo>
                    <a:pt x="4038" y="1225"/>
                    <a:pt x="4038" y="1225"/>
                    <a:pt x="4038" y="1225"/>
                  </a:cubicBezTo>
                  <a:cubicBezTo>
                    <a:pt x="4021" y="1225"/>
                    <a:pt x="4021" y="1225"/>
                    <a:pt x="4021" y="1225"/>
                  </a:cubicBezTo>
                  <a:cubicBezTo>
                    <a:pt x="4014" y="1143"/>
                    <a:pt x="4014" y="1143"/>
                    <a:pt x="4014" y="1143"/>
                  </a:cubicBezTo>
                  <a:cubicBezTo>
                    <a:pt x="3997" y="1225"/>
                    <a:pt x="3997" y="1225"/>
                    <a:pt x="3997" y="1225"/>
                  </a:cubicBezTo>
                  <a:cubicBezTo>
                    <a:pt x="3978" y="1225"/>
                    <a:pt x="3978" y="1225"/>
                    <a:pt x="3978" y="1225"/>
                  </a:cubicBezTo>
                  <a:cubicBezTo>
                    <a:pt x="3999" y="1129"/>
                    <a:pt x="3999" y="1129"/>
                    <a:pt x="3999" y="1129"/>
                  </a:cubicBezTo>
                  <a:cubicBezTo>
                    <a:pt x="3999" y="1129"/>
                    <a:pt x="3999" y="1129"/>
                    <a:pt x="3999" y="112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 9"/>
            <p:cNvSpPr>
              <a:spLocks noEditPoints="1"/>
            </p:cNvSpPr>
            <p:nvPr userDrawn="1"/>
          </p:nvSpPr>
          <p:spPr bwMode="gray">
            <a:xfrm>
              <a:off x="68" y="0"/>
              <a:ext cx="1723" cy="964"/>
            </a:xfrm>
            <a:custGeom>
              <a:avLst/>
              <a:gdLst>
                <a:gd name="T0" fmla="*/ 175 w 2268"/>
                <a:gd name="T1" fmla="*/ 248 h 1269"/>
                <a:gd name="T2" fmla="*/ 0 w 2268"/>
                <a:gd name="T3" fmla="*/ 248 h 1269"/>
                <a:gd name="T4" fmla="*/ 0 w 2268"/>
                <a:gd name="T5" fmla="*/ 0 h 1269"/>
                <a:gd name="T6" fmla="*/ 175 w 2268"/>
                <a:gd name="T7" fmla="*/ 0 h 1269"/>
                <a:gd name="T8" fmla="*/ 175 w 2268"/>
                <a:gd name="T9" fmla="*/ 248 h 1269"/>
                <a:gd name="T10" fmla="*/ 1723 w 2268"/>
                <a:gd name="T11" fmla="*/ 0 h 1269"/>
                <a:gd name="T12" fmla="*/ 1547 w 2268"/>
                <a:gd name="T13" fmla="*/ 0 h 1269"/>
                <a:gd name="T14" fmla="*/ 1547 w 2268"/>
                <a:gd name="T15" fmla="*/ 248 h 1269"/>
                <a:gd name="T16" fmla="*/ 1723 w 2268"/>
                <a:gd name="T17" fmla="*/ 248 h 1269"/>
                <a:gd name="T18" fmla="*/ 1723 w 2268"/>
                <a:gd name="T19" fmla="*/ 0 h 1269"/>
                <a:gd name="T20" fmla="*/ 175 w 2268"/>
                <a:gd name="T21" fmla="*/ 716 h 1269"/>
                <a:gd name="T22" fmla="*/ 0 w 2268"/>
                <a:gd name="T23" fmla="*/ 716 h 1269"/>
                <a:gd name="T24" fmla="*/ 0 w 2268"/>
                <a:gd name="T25" fmla="*/ 964 h 1269"/>
                <a:gd name="T26" fmla="*/ 175 w 2268"/>
                <a:gd name="T27" fmla="*/ 964 h 1269"/>
                <a:gd name="T28" fmla="*/ 175 w 2268"/>
                <a:gd name="T29" fmla="*/ 716 h 1269"/>
                <a:gd name="T30" fmla="*/ 1723 w 2268"/>
                <a:gd name="T31" fmla="*/ 716 h 1269"/>
                <a:gd name="T32" fmla="*/ 1547 w 2268"/>
                <a:gd name="T33" fmla="*/ 716 h 1269"/>
                <a:gd name="T34" fmla="*/ 1547 w 2268"/>
                <a:gd name="T35" fmla="*/ 964 h 1269"/>
                <a:gd name="T36" fmla="*/ 1723 w 2268"/>
                <a:gd name="T37" fmla="*/ 964 h 1269"/>
                <a:gd name="T38" fmla="*/ 1723 w 2268"/>
                <a:gd name="T39" fmla="*/ 716 h 1269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2268"/>
                <a:gd name="T61" fmla="*/ 0 h 1269"/>
                <a:gd name="T62" fmla="*/ 2268 w 2268"/>
                <a:gd name="T63" fmla="*/ 1269 h 1269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2268" h="1269">
                  <a:moveTo>
                    <a:pt x="231" y="327"/>
                  </a:moveTo>
                  <a:lnTo>
                    <a:pt x="0" y="327"/>
                  </a:lnTo>
                  <a:lnTo>
                    <a:pt x="0" y="0"/>
                  </a:lnTo>
                  <a:lnTo>
                    <a:pt x="231" y="0"/>
                  </a:lnTo>
                  <a:lnTo>
                    <a:pt x="231" y="327"/>
                  </a:lnTo>
                  <a:close/>
                  <a:moveTo>
                    <a:pt x="2268" y="0"/>
                  </a:moveTo>
                  <a:lnTo>
                    <a:pt x="2036" y="0"/>
                  </a:lnTo>
                  <a:lnTo>
                    <a:pt x="2036" y="327"/>
                  </a:lnTo>
                  <a:lnTo>
                    <a:pt x="2268" y="327"/>
                  </a:lnTo>
                  <a:lnTo>
                    <a:pt x="2268" y="0"/>
                  </a:lnTo>
                  <a:close/>
                  <a:moveTo>
                    <a:pt x="231" y="942"/>
                  </a:moveTo>
                  <a:lnTo>
                    <a:pt x="0" y="942"/>
                  </a:lnTo>
                  <a:lnTo>
                    <a:pt x="0" y="1269"/>
                  </a:lnTo>
                  <a:lnTo>
                    <a:pt x="231" y="1269"/>
                  </a:lnTo>
                  <a:lnTo>
                    <a:pt x="231" y="942"/>
                  </a:lnTo>
                  <a:close/>
                  <a:moveTo>
                    <a:pt x="2268" y="942"/>
                  </a:moveTo>
                  <a:lnTo>
                    <a:pt x="2036" y="942"/>
                  </a:lnTo>
                  <a:lnTo>
                    <a:pt x="2036" y="1269"/>
                  </a:lnTo>
                  <a:lnTo>
                    <a:pt x="2268" y="1269"/>
                  </a:lnTo>
                  <a:lnTo>
                    <a:pt x="2268" y="942"/>
                  </a:lnTo>
                  <a:close/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0" name="Title 19"/>
          <p:cNvSpPr>
            <a:spLocks noGrp="1"/>
          </p:cNvSpPr>
          <p:nvPr>
            <p:ph type="title"/>
          </p:nvPr>
        </p:nvSpPr>
        <p:spPr bwMode="gray">
          <a:xfrm>
            <a:off x="4644008" y="2492896"/>
            <a:ext cx="4104456" cy="2160240"/>
          </a:xfrm>
        </p:spPr>
        <p:txBody>
          <a:bodyPr anchor="t"/>
          <a:lstStyle>
            <a:lvl1pPr algn="r">
              <a:defRPr sz="3000"/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0"/>
          </p:nvPr>
        </p:nvSpPr>
        <p:spPr bwMode="gray">
          <a:xfrm>
            <a:off x="4643443" y="5013335"/>
            <a:ext cx="4105275" cy="1439863"/>
          </a:xfrm>
        </p:spPr>
        <p:txBody>
          <a:bodyPr/>
          <a:lstStyle>
            <a:lvl1pPr algn="r">
              <a:defRPr sz="12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17112752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pPr lvl="0"/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 bwMode="gray">
          <a:xfrm>
            <a:off x="2411413" y="1124745"/>
            <a:ext cx="4249166" cy="4968552"/>
          </a:xfrm>
        </p:spPr>
        <p:txBody>
          <a:bodyPr anchor="t" anchorCtr="1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94353608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 dirty="0" smtClean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882348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Fou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 bwMode="gray">
          <a:xfrm>
            <a:off x="179391" y="1125538"/>
            <a:ext cx="4248150" cy="2374900"/>
          </a:xfrm>
        </p:spPr>
        <p:txBody>
          <a:bodyPr/>
          <a:lstStyle>
            <a:lvl5pPr>
              <a:defRPr/>
            </a:lvl5pPr>
            <a:lvl6pPr>
              <a:defRPr baseline="0"/>
            </a:lvl6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  <a:endParaRPr lang="en-GB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1"/>
          </p:nvPr>
        </p:nvSpPr>
        <p:spPr bwMode="gray">
          <a:xfrm>
            <a:off x="4643443" y="1125538"/>
            <a:ext cx="4249737" cy="23749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2"/>
          </p:nvPr>
        </p:nvSpPr>
        <p:spPr bwMode="gray">
          <a:xfrm>
            <a:off x="179391" y="3716339"/>
            <a:ext cx="4248150" cy="23764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3"/>
          </p:nvPr>
        </p:nvSpPr>
        <p:spPr bwMode="gray">
          <a:xfrm>
            <a:off x="4643443" y="3716339"/>
            <a:ext cx="4249737" cy="23764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7250559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pPr lvl="0"/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 bwMode="gray"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95644704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0"/>
          </p:nvPr>
        </p:nvSpPr>
        <p:spPr bwMode="gray">
          <a:xfrm>
            <a:off x="179512" y="1124745"/>
            <a:ext cx="4248026" cy="4968552"/>
          </a:xfrm>
        </p:spPr>
        <p:txBody>
          <a:bodyPr/>
          <a:lstStyle>
            <a:lvl3pPr marL="273050" indent="-273050">
              <a:defRPr/>
            </a:lvl3pPr>
            <a:lvl4pPr marL="536575" indent="-263525">
              <a:defRPr/>
            </a:lvl4pPr>
            <a:lvl5pPr marL="809625" indent="-271463">
              <a:defRPr/>
            </a:lvl5pPr>
            <a:lvl6pPr marL="1071563" indent="-265113">
              <a:defRPr/>
            </a:lvl6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GB" dirty="0" smtClean="0"/>
              <a:t>Sixth level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1"/>
          </p:nvPr>
        </p:nvSpPr>
        <p:spPr bwMode="gray">
          <a:xfrm>
            <a:off x="4645149" y="1124745"/>
            <a:ext cx="4248026" cy="4968552"/>
          </a:xfrm>
        </p:spPr>
        <p:txBody>
          <a:bodyPr/>
          <a:lstStyle>
            <a:lvl3pPr marL="273050" indent="-273050">
              <a:defRPr/>
            </a:lvl3pPr>
            <a:lvl4pPr marL="536575" indent="-263525">
              <a:defRPr/>
            </a:lvl4pPr>
            <a:lvl5pPr marL="809625" indent="-271463">
              <a:defRPr/>
            </a:lvl5pPr>
            <a:lvl6pPr marL="1071563" indent="-265113" defTabSz="1071563">
              <a:tabLst/>
              <a:defRPr/>
            </a:lvl6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GB" dirty="0" smtClean="0"/>
              <a:t>Sixth level</a:t>
            </a:r>
          </a:p>
        </p:txBody>
      </p:sp>
    </p:spTree>
    <p:extLst>
      <p:ext uri="{BB962C8B-B14F-4D97-AF65-F5344CB8AC3E}">
        <p14:creationId xmlns:p14="http://schemas.microsoft.com/office/powerpoint/2010/main" val="224756392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Fou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 bwMode="gray">
          <a:xfrm>
            <a:off x="179391" y="1125538"/>
            <a:ext cx="4248150" cy="2374900"/>
          </a:xfrm>
        </p:spPr>
        <p:txBody>
          <a:bodyPr/>
          <a:lstStyle>
            <a:lvl5pPr>
              <a:defRPr/>
            </a:lvl5pPr>
            <a:lvl6pPr>
              <a:defRPr baseline="0"/>
            </a:lvl6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  <a:endParaRPr lang="en-GB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1"/>
          </p:nvPr>
        </p:nvSpPr>
        <p:spPr bwMode="gray">
          <a:xfrm>
            <a:off x="4643443" y="1125538"/>
            <a:ext cx="4249737" cy="23749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2"/>
          </p:nvPr>
        </p:nvSpPr>
        <p:spPr bwMode="gray">
          <a:xfrm>
            <a:off x="179391" y="3716339"/>
            <a:ext cx="4248150" cy="23764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3"/>
          </p:nvPr>
        </p:nvSpPr>
        <p:spPr bwMode="gray">
          <a:xfrm>
            <a:off x="4643443" y="3716339"/>
            <a:ext cx="4249737" cy="23764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945271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e Chart On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1"/>
          </p:nvPr>
        </p:nvSpPr>
        <p:spPr bwMode="gray">
          <a:xfrm>
            <a:off x="4645149" y="1124745"/>
            <a:ext cx="4248026" cy="4968552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GB" dirty="0" smtClean="0"/>
              <a:t>Sixth level</a:t>
            </a:r>
          </a:p>
        </p:txBody>
      </p:sp>
      <p:sp>
        <p:nvSpPr>
          <p:cNvPr id="6" name="Chart Placeholder 5"/>
          <p:cNvSpPr>
            <a:spLocks noGrp="1"/>
          </p:cNvSpPr>
          <p:nvPr>
            <p:ph type="chart" sz="quarter" idx="12"/>
          </p:nvPr>
        </p:nvSpPr>
        <p:spPr bwMode="gray">
          <a:xfrm>
            <a:off x="179391" y="1125538"/>
            <a:ext cx="4248150" cy="4967287"/>
          </a:xfrm>
        </p:spPr>
        <p:txBody>
          <a:bodyPr anchor="ctr"/>
          <a:lstStyle>
            <a:lvl1pPr algn="ctr">
              <a:defRPr/>
            </a:lvl1pPr>
          </a:lstStyle>
          <a:p>
            <a:pPr lvl="0"/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448946782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e Table On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1"/>
          </p:nvPr>
        </p:nvSpPr>
        <p:spPr bwMode="gray">
          <a:xfrm>
            <a:off x="4645149" y="1124745"/>
            <a:ext cx="4248026" cy="4968552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GB" dirty="0" smtClean="0"/>
              <a:t>Sixth level</a:t>
            </a:r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2"/>
          </p:nvPr>
        </p:nvSpPr>
        <p:spPr bwMode="gray">
          <a:xfrm>
            <a:off x="179391" y="1125538"/>
            <a:ext cx="4248150" cy="4967287"/>
          </a:xfrm>
        </p:spPr>
        <p:txBody>
          <a:bodyPr anchor="ctr"/>
          <a:lstStyle>
            <a:lvl1pPr algn="ctr">
              <a:defRPr/>
            </a:lvl1pPr>
          </a:lstStyle>
          <a:p>
            <a:pPr lvl="0"/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131491741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Rows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0"/>
          </p:nvPr>
        </p:nvSpPr>
        <p:spPr bwMode="gray">
          <a:xfrm>
            <a:off x="179512" y="1124749"/>
            <a:ext cx="8712968" cy="2375693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GB" dirty="0" smtClean="0"/>
              <a:t>Sixth level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1"/>
          </p:nvPr>
        </p:nvSpPr>
        <p:spPr bwMode="gray">
          <a:xfrm>
            <a:off x="179512" y="3717139"/>
            <a:ext cx="8712968" cy="2375693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GB" dirty="0" smtClean="0"/>
              <a:t>Sixth level</a:t>
            </a:r>
          </a:p>
        </p:txBody>
      </p:sp>
    </p:spTree>
    <p:extLst>
      <p:ext uri="{BB962C8B-B14F-4D97-AF65-F5344CB8AC3E}">
        <p14:creationId xmlns:p14="http://schemas.microsoft.com/office/powerpoint/2010/main" val="1806975380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One Chart One Row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1"/>
          </p:nvPr>
        </p:nvSpPr>
        <p:spPr bwMode="gray">
          <a:xfrm>
            <a:off x="179512" y="3717139"/>
            <a:ext cx="8712968" cy="2375693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GB" dirty="0" smtClean="0"/>
              <a:t>Sixth level</a:t>
            </a:r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2"/>
          </p:nvPr>
        </p:nvSpPr>
        <p:spPr bwMode="gray">
          <a:xfrm>
            <a:off x="179393" y="1125538"/>
            <a:ext cx="8713787" cy="2374900"/>
          </a:xfrm>
        </p:spPr>
        <p:txBody>
          <a:bodyPr anchor="ctr"/>
          <a:lstStyle>
            <a:lvl1pPr algn="ctr">
              <a:defRPr/>
            </a:lvl1pPr>
          </a:lstStyle>
          <a:p>
            <a:pPr lvl="0"/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21475786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0986432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Four Chevr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0"/>
          <p:cNvSpPr>
            <a:spLocks noGrp="1"/>
          </p:cNvSpPr>
          <p:nvPr>
            <p:ph type="body" sz="quarter" idx="27"/>
          </p:nvPr>
        </p:nvSpPr>
        <p:spPr bwMode="gray">
          <a:xfrm>
            <a:off x="2411418" y="1125548"/>
            <a:ext cx="2016125" cy="576411"/>
          </a:xfrm>
          <a:prstGeom prst="chevron">
            <a:avLst>
              <a:gd name="adj" fmla="val 34136"/>
            </a:avLst>
          </a:prstGeom>
          <a:gradFill>
            <a:gsLst>
              <a:gs pos="0">
                <a:srgbClr val="80BEC9"/>
              </a:gs>
              <a:gs pos="100000">
                <a:srgbClr val="409DAD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anchor="ctr" anchorCtr="1">
            <a:noAutofit/>
          </a:bodyPr>
          <a:lstStyle>
            <a:lvl1pPr marL="0" algn="ctr" defTabSz="914400" rtl="0" eaLnBrk="1" latinLnBrk="0" hangingPunct="1">
              <a:defRPr lang="en-US" sz="1400" b="1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5pPr>
              <a:defRPr/>
            </a:lvl5pPr>
            <a:lvl6pPr>
              <a:defRPr baseline="0"/>
            </a:lvl6pPr>
            <a:lvl7pPr>
              <a:defRPr baseline="0"/>
            </a:lvl7pPr>
            <a:lvl8pPr>
              <a:defRPr baseline="0"/>
            </a:lvl8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2" name="Text Placeholder 20"/>
          <p:cNvSpPr>
            <a:spLocks noGrp="1"/>
          </p:cNvSpPr>
          <p:nvPr>
            <p:ph type="body" sz="quarter" idx="26"/>
          </p:nvPr>
        </p:nvSpPr>
        <p:spPr bwMode="gray">
          <a:xfrm>
            <a:off x="179393" y="1125548"/>
            <a:ext cx="2016125" cy="576411"/>
          </a:xfrm>
          <a:prstGeom prst="homePlate">
            <a:avLst>
              <a:gd name="adj" fmla="val 34577"/>
            </a:avLst>
          </a:prstGeom>
          <a:gradFill>
            <a:gsLst>
              <a:gs pos="0">
                <a:srgbClr val="80BEC9"/>
              </a:gs>
              <a:gs pos="100000">
                <a:srgbClr val="409DAD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anchor="ctr" anchorCtr="1">
            <a:noAutofit/>
          </a:bodyPr>
          <a:lstStyle>
            <a:lvl1pPr marL="0" algn="ctr" defTabSz="914400" rtl="0" eaLnBrk="1" latinLnBrk="0" hangingPunct="1">
              <a:defRPr lang="en-US" sz="1400" b="1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5pPr>
              <a:defRPr/>
            </a:lvl5pPr>
            <a:lvl6pPr>
              <a:defRPr baseline="0"/>
            </a:lvl6pPr>
            <a:lvl7pPr>
              <a:defRPr baseline="0"/>
            </a:lvl7pPr>
            <a:lvl8pPr>
              <a:defRPr baseline="0"/>
            </a:lvl8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3" name="Text Placeholder 20"/>
          <p:cNvSpPr>
            <a:spLocks noGrp="1"/>
          </p:cNvSpPr>
          <p:nvPr>
            <p:ph type="body" sz="quarter" idx="28"/>
          </p:nvPr>
        </p:nvSpPr>
        <p:spPr bwMode="gray">
          <a:xfrm>
            <a:off x="4643443" y="1125548"/>
            <a:ext cx="2016125" cy="576411"/>
          </a:xfrm>
          <a:prstGeom prst="chevron">
            <a:avLst>
              <a:gd name="adj" fmla="val 34136"/>
            </a:avLst>
          </a:prstGeom>
          <a:gradFill>
            <a:gsLst>
              <a:gs pos="0">
                <a:srgbClr val="80BEC9"/>
              </a:gs>
              <a:gs pos="100000">
                <a:srgbClr val="409DAD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anchor="ctr" anchorCtr="1">
            <a:noAutofit/>
          </a:bodyPr>
          <a:lstStyle>
            <a:lvl1pPr marL="0" algn="ctr" defTabSz="914400" rtl="0" eaLnBrk="1" latinLnBrk="0" hangingPunct="1">
              <a:defRPr lang="en-US" sz="1400" b="1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5pPr>
              <a:defRPr/>
            </a:lvl5pPr>
            <a:lvl6pPr>
              <a:defRPr baseline="0"/>
            </a:lvl6pPr>
            <a:lvl7pPr>
              <a:defRPr baseline="0"/>
            </a:lvl7pPr>
            <a:lvl8pPr>
              <a:defRPr baseline="0"/>
            </a:lvl8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4" name="Text Placeholder 20"/>
          <p:cNvSpPr>
            <a:spLocks noGrp="1"/>
          </p:cNvSpPr>
          <p:nvPr>
            <p:ph type="body" sz="quarter" idx="29"/>
          </p:nvPr>
        </p:nvSpPr>
        <p:spPr bwMode="gray">
          <a:xfrm>
            <a:off x="6877054" y="1125548"/>
            <a:ext cx="2016125" cy="576411"/>
          </a:xfrm>
          <a:prstGeom prst="chevron">
            <a:avLst>
              <a:gd name="adj" fmla="val 34136"/>
            </a:avLst>
          </a:prstGeom>
          <a:gradFill>
            <a:gsLst>
              <a:gs pos="0">
                <a:srgbClr val="80BEC9"/>
              </a:gs>
              <a:gs pos="100000">
                <a:srgbClr val="409DAD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anchor="ctr" anchorCtr="1">
            <a:noAutofit/>
          </a:bodyPr>
          <a:lstStyle>
            <a:lvl1pPr marL="0" algn="ctr" defTabSz="914400" rtl="0" eaLnBrk="1" latinLnBrk="0" hangingPunct="1">
              <a:defRPr lang="en-US" sz="1400" b="1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5pPr>
              <a:defRPr/>
            </a:lvl5pPr>
            <a:lvl6pPr>
              <a:defRPr baseline="0"/>
            </a:lvl6pPr>
            <a:lvl7pPr>
              <a:defRPr baseline="0"/>
            </a:lvl7pPr>
            <a:lvl8pPr>
              <a:defRPr baseline="0"/>
            </a:lvl8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pPr lvl="0"/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0" name="Text Placeholder 29"/>
          <p:cNvSpPr>
            <a:spLocks noGrp="1"/>
          </p:cNvSpPr>
          <p:nvPr>
            <p:ph type="body" sz="quarter" idx="13"/>
          </p:nvPr>
        </p:nvSpPr>
        <p:spPr bwMode="gray">
          <a:xfrm>
            <a:off x="179393" y="1916113"/>
            <a:ext cx="2016125" cy="4176712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</p:txBody>
      </p:sp>
      <p:sp>
        <p:nvSpPr>
          <p:cNvPr id="31" name="Text Placeholder 29"/>
          <p:cNvSpPr>
            <a:spLocks noGrp="1"/>
          </p:cNvSpPr>
          <p:nvPr>
            <p:ph type="body" sz="quarter" idx="14"/>
          </p:nvPr>
        </p:nvSpPr>
        <p:spPr bwMode="gray">
          <a:xfrm>
            <a:off x="2417281" y="1916113"/>
            <a:ext cx="2016125" cy="4176712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</p:txBody>
      </p:sp>
      <p:sp>
        <p:nvSpPr>
          <p:cNvPr id="32" name="Text Placeholder 29"/>
          <p:cNvSpPr>
            <a:spLocks noGrp="1"/>
          </p:cNvSpPr>
          <p:nvPr>
            <p:ph type="body" sz="quarter" idx="15"/>
          </p:nvPr>
        </p:nvSpPr>
        <p:spPr bwMode="gray">
          <a:xfrm>
            <a:off x="4609496" y="1916113"/>
            <a:ext cx="2016125" cy="4176712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</p:txBody>
      </p:sp>
      <p:sp>
        <p:nvSpPr>
          <p:cNvPr id="33" name="Text Placeholder 29"/>
          <p:cNvSpPr>
            <a:spLocks noGrp="1"/>
          </p:cNvSpPr>
          <p:nvPr>
            <p:ph type="body" sz="quarter" idx="16"/>
          </p:nvPr>
        </p:nvSpPr>
        <p:spPr bwMode="gray">
          <a:xfrm>
            <a:off x="6877055" y="1916113"/>
            <a:ext cx="2016125" cy="4176712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</p:txBody>
      </p:sp>
    </p:spTree>
    <p:extLst>
      <p:ext uri="{BB962C8B-B14F-4D97-AF65-F5344CB8AC3E}">
        <p14:creationId xmlns:p14="http://schemas.microsoft.com/office/powerpoint/2010/main" val="1534070652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Five Chevr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26" name="Text Placeholder 29"/>
          <p:cNvSpPr>
            <a:spLocks noGrp="1"/>
          </p:cNvSpPr>
          <p:nvPr>
            <p:ph type="body" sz="quarter" idx="13"/>
          </p:nvPr>
        </p:nvSpPr>
        <p:spPr bwMode="gray">
          <a:xfrm>
            <a:off x="179388" y="1916113"/>
            <a:ext cx="1595575" cy="4176712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</p:txBody>
      </p:sp>
      <p:sp>
        <p:nvSpPr>
          <p:cNvPr id="27" name="Text Placeholder 29"/>
          <p:cNvSpPr>
            <a:spLocks noGrp="1"/>
          </p:cNvSpPr>
          <p:nvPr>
            <p:ph type="body" sz="quarter" idx="14"/>
          </p:nvPr>
        </p:nvSpPr>
        <p:spPr bwMode="gray">
          <a:xfrm>
            <a:off x="1958941" y="1916113"/>
            <a:ext cx="1595575" cy="4176712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</p:txBody>
      </p:sp>
      <p:sp>
        <p:nvSpPr>
          <p:cNvPr id="28" name="Text Placeholder 29"/>
          <p:cNvSpPr>
            <a:spLocks noGrp="1"/>
          </p:cNvSpPr>
          <p:nvPr>
            <p:ph type="body" sz="quarter" idx="15"/>
          </p:nvPr>
        </p:nvSpPr>
        <p:spPr bwMode="gray">
          <a:xfrm>
            <a:off x="3738499" y="1916113"/>
            <a:ext cx="1595575" cy="4176712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</p:txBody>
      </p:sp>
      <p:sp>
        <p:nvSpPr>
          <p:cNvPr id="30" name="Text Placeholder 29"/>
          <p:cNvSpPr>
            <a:spLocks noGrp="1"/>
          </p:cNvSpPr>
          <p:nvPr>
            <p:ph type="body" sz="quarter" idx="16"/>
          </p:nvPr>
        </p:nvSpPr>
        <p:spPr bwMode="gray">
          <a:xfrm>
            <a:off x="5518052" y="1916113"/>
            <a:ext cx="1595575" cy="4176712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</p:txBody>
      </p:sp>
      <p:sp>
        <p:nvSpPr>
          <p:cNvPr id="37" name="Text Placeholder 29"/>
          <p:cNvSpPr>
            <a:spLocks noGrp="1"/>
          </p:cNvSpPr>
          <p:nvPr>
            <p:ph type="body" sz="quarter" idx="17"/>
          </p:nvPr>
        </p:nvSpPr>
        <p:spPr bwMode="gray">
          <a:xfrm>
            <a:off x="7297605" y="1916113"/>
            <a:ext cx="1595575" cy="4176712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</p:txBody>
      </p:sp>
      <p:sp>
        <p:nvSpPr>
          <p:cNvPr id="14" name="Text Placeholder 20"/>
          <p:cNvSpPr>
            <a:spLocks noGrp="1"/>
          </p:cNvSpPr>
          <p:nvPr>
            <p:ph type="body" sz="quarter" idx="27"/>
          </p:nvPr>
        </p:nvSpPr>
        <p:spPr bwMode="gray">
          <a:xfrm>
            <a:off x="1958941" y="1125548"/>
            <a:ext cx="1584300" cy="576411"/>
          </a:xfrm>
          <a:prstGeom prst="chevron">
            <a:avLst>
              <a:gd name="adj" fmla="val 34136"/>
            </a:avLst>
          </a:prstGeom>
          <a:gradFill>
            <a:gsLst>
              <a:gs pos="0">
                <a:srgbClr val="80BEC9"/>
              </a:gs>
              <a:gs pos="100000">
                <a:srgbClr val="409DAD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anchor="ctr" anchorCtr="1">
            <a:noAutofit/>
          </a:bodyPr>
          <a:lstStyle>
            <a:lvl1pPr marL="0" algn="ctr" defTabSz="914400" rtl="0" eaLnBrk="1" latinLnBrk="0" hangingPunct="1">
              <a:defRPr lang="en-US" sz="1200" b="1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5pPr>
              <a:defRPr/>
            </a:lvl5pPr>
            <a:lvl6pPr>
              <a:defRPr baseline="0"/>
            </a:lvl6pPr>
            <a:lvl7pPr>
              <a:defRPr baseline="0"/>
            </a:lvl7pPr>
            <a:lvl8pPr>
              <a:defRPr baseline="0"/>
            </a:lvl8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5" name="Text Placeholder 20"/>
          <p:cNvSpPr>
            <a:spLocks noGrp="1"/>
          </p:cNvSpPr>
          <p:nvPr>
            <p:ph type="body" sz="quarter" idx="26"/>
          </p:nvPr>
        </p:nvSpPr>
        <p:spPr bwMode="gray">
          <a:xfrm>
            <a:off x="179389" y="1125548"/>
            <a:ext cx="1584300" cy="576411"/>
          </a:xfrm>
          <a:prstGeom prst="homePlate">
            <a:avLst>
              <a:gd name="adj" fmla="val 34577"/>
            </a:avLst>
          </a:prstGeom>
          <a:gradFill>
            <a:gsLst>
              <a:gs pos="0">
                <a:srgbClr val="80BEC9"/>
              </a:gs>
              <a:gs pos="100000">
                <a:srgbClr val="409DAD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anchor="ctr" anchorCtr="1">
            <a:noAutofit/>
          </a:bodyPr>
          <a:lstStyle>
            <a:lvl1pPr marL="0" algn="ctr" defTabSz="914400" rtl="0" eaLnBrk="1" latinLnBrk="0" hangingPunct="1">
              <a:defRPr lang="en-US" sz="1200" b="1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5pPr>
              <a:defRPr/>
            </a:lvl5pPr>
            <a:lvl6pPr>
              <a:defRPr baseline="0"/>
            </a:lvl6pPr>
            <a:lvl7pPr>
              <a:defRPr baseline="0"/>
            </a:lvl7pPr>
            <a:lvl8pPr>
              <a:defRPr baseline="0"/>
            </a:lvl8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6" name="Text Placeholder 20"/>
          <p:cNvSpPr>
            <a:spLocks noGrp="1"/>
          </p:cNvSpPr>
          <p:nvPr>
            <p:ph type="body" sz="quarter" idx="28"/>
          </p:nvPr>
        </p:nvSpPr>
        <p:spPr bwMode="gray">
          <a:xfrm>
            <a:off x="3738494" y="1125548"/>
            <a:ext cx="1584300" cy="576411"/>
          </a:xfrm>
          <a:prstGeom prst="chevron">
            <a:avLst>
              <a:gd name="adj" fmla="val 34136"/>
            </a:avLst>
          </a:prstGeom>
          <a:gradFill>
            <a:gsLst>
              <a:gs pos="0">
                <a:srgbClr val="80BEC9"/>
              </a:gs>
              <a:gs pos="100000">
                <a:srgbClr val="409DAD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anchor="ctr" anchorCtr="1">
            <a:noAutofit/>
          </a:bodyPr>
          <a:lstStyle>
            <a:lvl1pPr marL="0" algn="ctr" defTabSz="914400" rtl="0" eaLnBrk="1" latinLnBrk="0" hangingPunct="1">
              <a:defRPr lang="en-US" sz="1200" b="1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5pPr>
              <a:defRPr/>
            </a:lvl5pPr>
            <a:lvl6pPr>
              <a:defRPr baseline="0"/>
            </a:lvl6pPr>
            <a:lvl7pPr>
              <a:defRPr baseline="0"/>
            </a:lvl7pPr>
            <a:lvl8pPr>
              <a:defRPr baseline="0"/>
            </a:lvl8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7" name="Text Placeholder 20"/>
          <p:cNvSpPr>
            <a:spLocks noGrp="1"/>
          </p:cNvSpPr>
          <p:nvPr>
            <p:ph type="body" sz="quarter" idx="29"/>
          </p:nvPr>
        </p:nvSpPr>
        <p:spPr bwMode="gray">
          <a:xfrm>
            <a:off x="5518047" y="1125548"/>
            <a:ext cx="1584300" cy="576411"/>
          </a:xfrm>
          <a:prstGeom prst="chevron">
            <a:avLst>
              <a:gd name="adj" fmla="val 34136"/>
            </a:avLst>
          </a:prstGeom>
          <a:gradFill>
            <a:gsLst>
              <a:gs pos="0">
                <a:srgbClr val="80BEC9"/>
              </a:gs>
              <a:gs pos="100000">
                <a:srgbClr val="409DAD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anchor="ctr" anchorCtr="1">
            <a:noAutofit/>
          </a:bodyPr>
          <a:lstStyle>
            <a:lvl1pPr marL="0" algn="ctr" defTabSz="914400" rtl="0" eaLnBrk="1" latinLnBrk="0" hangingPunct="1">
              <a:defRPr lang="en-US" sz="1200" b="1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5pPr>
              <a:defRPr/>
            </a:lvl5pPr>
            <a:lvl6pPr>
              <a:defRPr baseline="0"/>
            </a:lvl6pPr>
            <a:lvl7pPr>
              <a:defRPr baseline="0"/>
            </a:lvl7pPr>
            <a:lvl8pPr>
              <a:defRPr baseline="0"/>
            </a:lvl8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9" name="Text Placeholder 20"/>
          <p:cNvSpPr>
            <a:spLocks noGrp="1"/>
          </p:cNvSpPr>
          <p:nvPr>
            <p:ph type="body" sz="quarter" idx="30"/>
          </p:nvPr>
        </p:nvSpPr>
        <p:spPr bwMode="gray">
          <a:xfrm>
            <a:off x="7297600" y="1125548"/>
            <a:ext cx="1584300" cy="576411"/>
          </a:xfrm>
          <a:prstGeom prst="chevron">
            <a:avLst>
              <a:gd name="adj" fmla="val 34136"/>
            </a:avLst>
          </a:prstGeom>
          <a:gradFill>
            <a:gsLst>
              <a:gs pos="0">
                <a:srgbClr val="80BEC9"/>
              </a:gs>
              <a:gs pos="100000">
                <a:srgbClr val="409DAD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anchor="ctr" anchorCtr="1">
            <a:noAutofit/>
          </a:bodyPr>
          <a:lstStyle>
            <a:lvl1pPr marL="0" algn="ctr" defTabSz="914400" rtl="0" eaLnBrk="1" latinLnBrk="0" hangingPunct="1">
              <a:defRPr lang="en-US" sz="1200" b="1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5pPr>
              <a:defRPr/>
            </a:lvl5pPr>
            <a:lvl6pPr>
              <a:defRPr baseline="0"/>
            </a:lvl6pPr>
            <a:lvl7pPr>
              <a:defRPr baseline="0"/>
            </a:lvl7pPr>
            <a:lvl8pPr>
              <a:defRPr baseline="0"/>
            </a:lvl8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367822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theme" Target="../theme/theme1.xml"/><Relationship Id="rId29" Type="http://schemas.openxmlformats.org/officeDocument/2006/relationships/tags" Target="../tags/tag2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6.xml"/><Relationship Id="rId20" Type="http://schemas.openxmlformats.org/officeDocument/2006/relationships/slideLayout" Target="../slideLayouts/slideLayout47.xml"/><Relationship Id="rId21" Type="http://schemas.openxmlformats.org/officeDocument/2006/relationships/slideLayout" Target="../slideLayouts/slideLayout48.xml"/><Relationship Id="rId22" Type="http://schemas.openxmlformats.org/officeDocument/2006/relationships/slideLayout" Target="../slideLayouts/slideLayout49.xml"/><Relationship Id="rId23" Type="http://schemas.openxmlformats.org/officeDocument/2006/relationships/slideLayout" Target="../slideLayouts/slideLayout50.xml"/><Relationship Id="rId24" Type="http://schemas.openxmlformats.org/officeDocument/2006/relationships/slideLayout" Target="../slideLayouts/slideLayout51.xml"/><Relationship Id="rId25" Type="http://schemas.openxmlformats.org/officeDocument/2006/relationships/slideLayout" Target="../slideLayouts/slideLayout52.xml"/><Relationship Id="rId26" Type="http://schemas.openxmlformats.org/officeDocument/2006/relationships/slideLayout" Target="../slideLayouts/slideLayout53.xml"/><Relationship Id="rId27" Type="http://schemas.openxmlformats.org/officeDocument/2006/relationships/slideLayout" Target="../slideLayouts/slideLayout54.xml"/><Relationship Id="rId28" Type="http://schemas.openxmlformats.org/officeDocument/2006/relationships/theme" Target="../theme/theme2.xml"/><Relationship Id="rId10" Type="http://schemas.openxmlformats.org/officeDocument/2006/relationships/slideLayout" Target="../slideLayouts/slideLayout37.xml"/><Relationship Id="rId11" Type="http://schemas.openxmlformats.org/officeDocument/2006/relationships/slideLayout" Target="../slideLayouts/slideLayout38.xml"/><Relationship Id="rId12" Type="http://schemas.openxmlformats.org/officeDocument/2006/relationships/slideLayout" Target="../slideLayouts/slideLayout39.xml"/><Relationship Id="rId13" Type="http://schemas.openxmlformats.org/officeDocument/2006/relationships/slideLayout" Target="../slideLayouts/slideLayout40.xml"/><Relationship Id="rId14" Type="http://schemas.openxmlformats.org/officeDocument/2006/relationships/slideLayout" Target="../slideLayouts/slideLayout41.xml"/><Relationship Id="rId15" Type="http://schemas.openxmlformats.org/officeDocument/2006/relationships/slideLayout" Target="../slideLayouts/slideLayout42.xml"/><Relationship Id="rId16" Type="http://schemas.openxmlformats.org/officeDocument/2006/relationships/slideLayout" Target="../slideLayouts/slideLayout43.xml"/><Relationship Id="rId17" Type="http://schemas.openxmlformats.org/officeDocument/2006/relationships/slideLayout" Target="../slideLayouts/slideLayout44.xml"/><Relationship Id="rId18" Type="http://schemas.openxmlformats.org/officeDocument/2006/relationships/slideLayout" Target="../slideLayouts/slideLayout45.xml"/><Relationship Id="rId19" Type="http://schemas.openxmlformats.org/officeDocument/2006/relationships/slideLayout" Target="../slideLayouts/slideLayout46.xml"/><Relationship Id="rId1" Type="http://schemas.openxmlformats.org/officeDocument/2006/relationships/slideLayout" Target="../slideLayouts/slideLayout28.xml"/><Relationship Id="rId2" Type="http://schemas.openxmlformats.org/officeDocument/2006/relationships/slideLayout" Target="../slideLayouts/slideLayout29.xml"/><Relationship Id="rId3" Type="http://schemas.openxmlformats.org/officeDocument/2006/relationships/slideLayout" Target="../slideLayouts/slideLayout30.xml"/><Relationship Id="rId4" Type="http://schemas.openxmlformats.org/officeDocument/2006/relationships/slideLayout" Target="../slideLayouts/slideLayout31.xml"/><Relationship Id="rId5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4.xml"/><Relationship Id="rId8" Type="http://schemas.openxmlformats.org/officeDocument/2006/relationships/slideLayout" Target="../slideLayouts/slideLayout35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63.xml"/><Relationship Id="rId20" Type="http://schemas.openxmlformats.org/officeDocument/2006/relationships/slideLayout" Target="../slideLayouts/slideLayout74.xml"/><Relationship Id="rId21" Type="http://schemas.openxmlformats.org/officeDocument/2006/relationships/slideLayout" Target="../slideLayouts/slideLayout75.xml"/><Relationship Id="rId22" Type="http://schemas.openxmlformats.org/officeDocument/2006/relationships/slideLayout" Target="../slideLayouts/slideLayout76.xml"/><Relationship Id="rId23" Type="http://schemas.openxmlformats.org/officeDocument/2006/relationships/slideLayout" Target="../slideLayouts/slideLayout77.xml"/><Relationship Id="rId24" Type="http://schemas.openxmlformats.org/officeDocument/2006/relationships/slideLayout" Target="../slideLayouts/slideLayout78.xml"/><Relationship Id="rId25" Type="http://schemas.openxmlformats.org/officeDocument/2006/relationships/slideLayout" Target="../slideLayouts/slideLayout79.xml"/><Relationship Id="rId26" Type="http://schemas.openxmlformats.org/officeDocument/2006/relationships/slideLayout" Target="../slideLayouts/slideLayout80.xml"/><Relationship Id="rId27" Type="http://schemas.openxmlformats.org/officeDocument/2006/relationships/slideLayout" Target="../slideLayouts/slideLayout81.xml"/><Relationship Id="rId28" Type="http://schemas.openxmlformats.org/officeDocument/2006/relationships/slideLayout" Target="../slideLayouts/slideLayout82.xml"/><Relationship Id="rId29" Type="http://schemas.openxmlformats.org/officeDocument/2006/relationships/slideLayout" Target="../slideLayouts/slideLayout83.xml"/><Relationship Id="rId30" Type="http://schemas.openxmlformats.org/officeDocument/2006/relationships/theme" Target="../theme/theme3.xml"/><Relationship Id="rId10" Type="http://schemas.openxmlformats.org/officeDocument/2006/relationships/slideLayout" Target="../slideLayouts/slideLayout64.xml"/><Relationship Id="rId11" Type="http://schemas.openxmlformats.org/officeDocument/2006/relationships/slideLayout" Target="../slideLayouts/slideLayout65.xml"/><Relationship Id="rId12" Type="http://schemas.openxmlformats.org/officeDocument/2006/relationships/slideLayout" Target="../slideLayouts/slideLayout66.xml"/><Relationship Id="rId13" Type="http://schemas.openxmlformats.org/officeDocument/2006/relationships/slideLayout" Target="../slideLayouts/slideLayout67.xml"/><Relationship Id="rId14" Type="http://schemas.openxmlformats.org/officeDocument/2006/relationships/slideLayout" Target="../slideLayouts/slideLayout68.xml"/><Relationship Id="rId15" Type="http://schemas.openxmlformats.org/officeDocument/2006/relationships/slideLayout" Target="../slideLayouts/slideLayout69.xml"/><Relationship Id="rId16" Type="http://schemas.openxmlformats.org/officeDocument/2006/relationships/slideLayout" Target="../slideLayouts/slideLayout70.xml"/><Relationship Id="rId17" Type="http://schemas.openxmlformats.org/officeDocument/2006/relationships/slideLayout" Target="../slideLayouts/slideLayout71.xml"/><Relationship Id="rId18" Type="http://schemas.openxmlformats.org/officeDocument/2006/relationships/slideLayout" Target="../slideLayouts/slideLayout72.xml"/><Relationship Id="rId19" Type="http://schemas.openxmlformats.org/officeDocument/2006/relationships/slideLayout" Target="../slideLayouts/slideLayout73.xml"/><Relationship Id="rId1" Type="http://schemas.openxmlformats.org/officeDocument/2006/relationships/slideLayout" Target="../slideLayouts/slideLayout55.xml"/><Relationship Id="rId2" Type="http://schemas.openxmlformats.org/officeDocument/2006/relationships/slideLayout" Target="../slideLayouts/slideLayout56.xml"/><Relationship Id="rId3" Type="http://schemas.openxmlformats.org/officeDocument/2006/relationships/slideLayout" Target="../slideLayouts/slideLayout57.xml"/><Relationship Id="rId4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9.xml"/><Relationship Id="rId6" Type="http://schemas.openxmlformats.org/officeDocument/2006/relationships/slideLayout" Target="../slideLayouts/slideLayout60.xml"/><Relationship Id="rId7" Type="http://schemas.openxmlformats.org/officeDocument/2006/relationships/slideLayout" Target="../slideLayouts/slideLayout61.xml"/><Relationship Id="rId8" Type="http://schemas.openxmlformats.org/officeDocument/2006/relationships/slideLayout" Target="../slideLayouts/slideLayout62.xml"/></Relationships>
</file>

<file path=ppt/slideMasters/_rels/slideMaster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2.xml"/><Relationship Id="rId20" Type="http://schemas.openxmlformats.org/officeDocument/2006/relationships/slideLayout" Target="../slideLayouts/slideLayout103.xml"/><Relationship Id="rId21" Type="http://schemas.openxmlformats.org/officeDocument/2006/relationships/slideLayout" Target="../slideLayouts/slideLayout104.xml"/><Relationship Id="rId22" Type="http://schemas.openxmlformats.org/officeDocument/2006/relationships/slideLayout" Target="../slideLayouts/slideLayout105.xml"/><Relationship Id="rId23" Type="http://schemas.openxmlformats.org/officeDocument/2006/relationships/slideLayout" Target="../slideLayouts/slideLayout106.xml"/><Relationship Id="rId24" Type="http://schemas.openxmlformats.org/officeDocument/2006/relationships/slideLayout" Target="../slideLayouts/slideLayout107.xml"/><Relationship Id="rId25" Type="http://schemas.openxmlformats.org/officeDocument/2006/relationships/slideLayout" Target="../slideLayouts/slideLayout108.xml"/><Relationship Id="rId26" Type="http://schemas.openxmlformats.org/officeDocument/2006/relationships/slideLayout" Target="../slideLayouts/slideLayout109.xml"/><Relationship Id="rId27" Type="http://schemas.openxmlformats.org/officeDocument/2006/relationships/theme" Target="../theme/theme4.xml"/><Relationship Id="rId28" Type="http://schemas.openxmlformats.org/officeDocument/2006/relationships/tags" Target="../tags/tag3.xml"/><Relationship Id="rId10" Type="http://schemas.openxmlformats.org/officeDocument/2006/relationships/slideLayout" Target="../slideLayouts/slideLayout93.xml"/><Relationship Id="rId11" Type="http://schemas.openxmlformats.org/officeDocument/2006/relationships/slideLayout" Target="../slideLayouts/slideLayout94.xml"/><Relationship Id="rId12" Type="http://schemas.openxmlformats.org/officeDocument/2006/relationships/slideLayout" Target="../slideLayouts/slideLayout95.xml"/><Relationship Id="rId13" Type="http://schemas.openxmlformats.org/officeDocument/2006/relationships/slideLayout" Target="../slideLayouts/slideLayout96.xml"/><Relationship Id="rId14" Type="http://schemas.openxmlformats.org/officeDocument/2006/relationships/slideLayout" Target="../slideLayouts/slideLayout97.xml"/><Relationship Id="rId15" Type="http://schemas.openxmlformats.org/officeDocument/2006/relationships/slideLayout" Target="../slideLayouts/slideLayout98.xml"/><Relationship Id="rId16" Type="http://schemas.openxmlformats.org/officeDocument/2006/relationships/slideLayout" Target="../slideLayouts/slideLayout99.xml"/><Relationship Id="rId17" Type="http://schemas.openxmlformats.org/officeDocument/2006/relationships/slideLayout" Target="../slideLayouts/slideLayout100.xml"/><Relationship Id="rId18" Type="http://schemas.openxmlformats.org/officeDocument/2006/relationships/slideLayout" Target="../slideLayouts/slideLayout101.xml"/><Relationship Id="rId19" Type="http://schemas.openxmlformats.org/officeDocument/2006/relationships/slideLayout" Target="../slideLayouts/slideLayout102.xml"/><Relationship Id="rId1" Type="http://schemas.openxmlformats.org/officeDocument/2006/relationships/slideLayout" Target="../slideLayouts/slideLayout84.xml"/><Relationship Id="rId2" Type="http://schemas.openxmlformats.org/officeDocument/2006/relationships/slideLayout" Target="../slideLayouts/slideLayout85.xml"/><Relationship Id="rId3" Type="http://schemas.openxmlformats.org/officeDocument/2006/relationships/slideLayout" Target="../slideLayouts/slideLayout86.xml"/><Relationship Id="rId4" Type="http://schemas.openxmlformats.org/officeDocument/2006/relationships/slideLayout" Target="../slideLayouts/slideLayout87.xml"/><Relationship Id="rId5" Type="http://schemas.openxmlformats.org/officeDocument/2006/relationships/slideLayout" Target="../slideLayouts/slideLayout88.xml"/><Relationship Id="rId6" Type="http://schemas.openxmlformats.org/officeDocument/2006/relationships/slideLayout" Target="../slideLayouts/slideLayout89.xml"/><Relationship Id="rId7" Type="http://schemas.openxmlformats.org/officeDocument/2006/relationships/slideLayout" Target="../slideLayouts/slideLayout90.xml"/><Relationship Id="rId8" Type="http://schemas.openxmlformats.org/officeDocument/2006/relationships/slideLayout" Target="../slideLayouts/slideLayout91.xml"/></Relationships>
</file>

<file path=ppt/slideMasters/_rels/slideMaster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18.xml"/><Relationship Id="rId20" Type="http://schemas.openxmlformats.org/officeDocument/2006/relationships/slideLayout" Target="../slideLayouts/slideLayout129.xml"/><Relationship Id="rId21" Type="http://schemas.openxmlformats.org/officeDocument/2006/relationships/slideLayout" Target="../slideLayouts/slideLayout130.xml"/><Relationship Id="rId22" Type="http://schemas.openxmlformats.org/officeDocument/2006/relationships/slideLayout" Target="../slideLayouts/slideLayout131.xml"/><Relationship Id="rId23" Type="http://schemas.openxmlformats.org/officeDocument/2006/relationships/slideLayout" Target="../slideLayouts/slideLayout132.xml"/><Relationship Id="rId24" Type="http://schemas.openxmlformats.org/officeDocument/2006/relationships/slideLayout" Target="../slideLayouts/slideLayout133.xml"/><Relationship Id="rId25" Type="http://schemas.openxmlformats.org/officeDocument/2006/relationships/slideLayout" Target="../slideLayouts/slideLayout134.xml"/><Relationship Id="rId26" Type="http://schemas.openxmlformats.org/officeDocument/2006/relationships/slideLayout" Target="../slideLayouts/slideLayout135.xml"/><Relationship Id="rId27" Type="http://schemas.openxmlformats.org/officeDocument/2006/relationships/slideLayout" Target="../slideLayouts/slideLayout136.xml"/><Relationship Id="rId28" Type="http://schemas.openxmlformats.org/officeDocument/2006/relationships/theme" Target="../theme/theme5.xml"/><Relationship Id="rId29" Type="http://schemas.openxmlformats.org/officeDocument/2006/relationships/tags" Target="../tags/tag4.xml"/><Relationship Id="rId10" Type="http://schemas.openxmlformats.org/officeDocument/2006/relationships/slideLayout" Target="../slideLayouts/slideLayout119.xml"/><Relationship Id="rId11" Type="http://schemas.openxmlformats.org/officeDocument/2006/relationships/slideLayout" Target="../slideLayouts/slideLayout120.xml"/><Relationship Id="rId12" Type="http://schemas.openxmlformats.org/officeDocument/2006/relationships/slideLayout" Target="../slideLayouts/slideLayout121.xml"/><Relationship Id="rId13" Type="http://schemas.openxmlformats.org/officeDocument/2006/relationships/slideLayout" Target="../slideLayouts/slideLayout122.xml"/><Relationship Id="rId14" Type="http://schemas.openxmlformats.org/officeDocument/2006/relationships/slideLayout" Target="../slideLayouts/slideLayout123.xml"/><Relationship Id="rId15" Type="http://schemas.openxmlformats.org/officeDocument/2006/relationships/slideLayout" Target="../slideLayouts/slideLayout124.xml"/><Relationship Id="rId16" Type="http://schemas.openxmlformats.org/officeDocument/2006/relationships/slideLayout" Target="../slideLayouts/slideLayout125.xml"/><Relationship Id="rId17" Type="http://schemas.openxmlformats.org/officeDocument/2006/relationships/slideLayout" Target="../slideLayouts/slideLayout126.xml"/><Relationship Id="rId18" Type="http://schemas.openxmlformats.org/officeDocument/2006/relationships/slideLayout" Target="../slideLayouts/slideLayout127.xml"/><Relationship Id="rId19" Type="http://schemas.openxmlformats.org/officeDocument/2006/relationships/slideLayout" Target="../slideLayouts/slideLayout128.xml"/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slideLayout" Target="../slideLayouts/slideLayout115.xml"/><Relationship Id="rId7" Type="http://schemas.openxmlformats.org/officeDocument/2006/relationships/slideLayout" Target="../slideLayouts/slideLayout116.xml"/><Relationship Id="rId8" Type="http://schemas.openxmlformats.org/officeDocument/2006/relationships/slideLayout" Target="../slideLayouts/slideLayout117.xml"/></Relationships>
</file>

<file path=ppt/slideMasters/_rels/slideMaster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45.xml"/><Relationship Id="rId20" Type="http://schemas.openxmlformats.org/officeDocument/2006/relationships/slideLayout" Target="../slideLayouts/slideLayout156.xml"/><Relationship Id="rId21" Type="http://schemas.openxmlformats.org/officeDocument/2006/relationships/slideLayout" Target="../slideLayouts/slideLayout157.xml"/><Relationship Id="rId22" Type="http://schemas.openxmlformats.org/officeDocument/2006/relationships/slideLayout" Target="../slideLayouts/slideLayout158.xml"/><Relationship Id="rId23" Type="http://schemas.openxmlformats.org/officeDocument/2006/relationships/slideLayout" Target="../slideLayouts/slideLayout159.xml"/><Relationship Id="rId24" Type="http://schemas.openxmlformats.org/officeDocument/2006/relationships/slideLayout" Target="../slideLayouts/slideLayout160.xml"/><Relationship Id="rId25" Type="http://schemas.openxmlformats.org/officeDocument/2006/relationships/slideLayout" Target="../slideLayouts/slideLayout161.xml"/><Relationship Id="rId26" Type="http://schemas.openxmlformats.org/officeDocument/2006/relationships/slideLayout" Target="../slideLayouts/slideLayout162.xml"/><Relationship Id="rId27" Type="http://schemas.openxmlformats.org/officeDocument/2006/relationships/slideLayout" Target="../slideLayouts/slideLayout163.xml"/><Relationship Id="rId28" Type="http://schemas.openxmlformats.org/officeDocument/2006/relationships/theme" Target="../theme/theme6.xml"/><Relationship Id="rId29" Type="http://schemas.openxmlformats.org/officeDocument/2006/relationships/tags" Target="../tags/tag5.xml"/><Relationship Id="rId10" Type="http://schemas.openxmlformats.org/officeDocument/2006/relationships/slideLayout" Target="../slideLayouts/slideLayout146.xml"/><Relationship Id="rId11" Type="http://schemas.openxmlformats.org/officeDocument/2006/relationships/slideLayout" Target="../slideLayouts/slideLayout147.xml"/><Relationship Id="rId12" Type="http://schemas.openxmlformats.org/officeDocument/2006/relationships/slideLayout" Target="../slideLayouts/slideLayout148.xml"/><Relationship Id="rId13" Type="http://schemas.openxmlformats.org/officeDocument/2006/relationships/slideLayout" Target="../slideLayouts/slideLayout149.xml"/><Relationship Id="rId14" Type="http://schemas.openxmlformats.org/officeDocument/2006/relationships/slideLayout" Target="../slideLayouts/slideLayout150.xml"/><Relationship Id="rId15" Type="http://schemas.openxmlformats.org/officeDocument/2006/relationships/slideLayout" Target="../slideLayouts/slideLayout151.xml"/><Relationship Id="rId16" Type="http://schemas.openxmlformats.org/officeDocument/2006/relationships/slideLayout" Target="../slideLayouts/slideLayout152.xml"/><Relationship Id="rId17" Type="http://schemas.openxmlformats.org/officeDocument/2006/relationships/slideLayout" Target="../slideLayouts/slideLayout153.xml"/><Relationship Id="rId18" Type="http://schemas.openxmlformats.org/officeDocument/2006/relationships/slideLayout" Target="../slideLayouts/slideLayout154.xml"/><Relationship Id="rId19" Type="http://schemas.openxmlformats.org/officeDocument/2006/relationships/slideLayout" Target="../slideLayouts/slideLayout155.xml"/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slideLayout" Target="../slideLayouts/slideLayout143.xml"/><Relationship Id="rId8" Type="http://schemas.openxmlformats.org/officeDocument/2006/relationships/slideLayout" Target="../slideLayouts/slideLayout144.xml"/></Relationships>
</file>

<file path=ppt/slideMasters/_rels/slideMaster7.xml.rels><?xml version="1.0" encoding="UTF-8" standalone="yes"?>
<Relationships xmlns="http://schemas.openxmlformats.org/package/2006/relationships"><Relationship Id="rId46" Type="http://schemas.openxmlformats.org/officeDocument/2006/relationships/slideLayout" Target="../slideLayouts/slideLayout209.xml"/><Relationship Id="rId47" Type="http://schemas.openxmlformats.org/officeDocument/2006/relationships/slideLayout" Target="../slideLayouts/slideLayout210.xml"/><Relationship Id="rId48" Type="http://schemas.openxmlformats.org/officeDocument/2006/relationships/slideLayout" Target="../slideLayouts/slideLayout211.xml"/><Relationship Id="rId49" Type="http://schemas.openxmlformats.org/officeDocument/2006/relationships/slideLayout" Target="../slideLayouts/slideLayout212.xml"/><Relationship Id="rId20" Type="http://schemas.openxmlformats.org/officeDocument/2006/relationships/slideLayout" Target="../slideLayouts/slideLayout183.xml"/><Relationship Id="rId21" Type="http://schemas.openxmlformats.org/officeDocument/2006/relationships/slideLayout" Target="../slideLayouts/slideLayout184.xml"/><Relationship Id="rId22" Type="http://schemas.openxmlformats.org/officeDocument/2006/relationships/slideLayout" Target="../slideLayouts/slideLayout185.xml"/><Relationship Id="rId23" Type="http://schemas.openxmlformats.org/officeDocument/2006/relationships/slideLayout" Target="../slideLayouts/slideLayout186.xml"/><Relationship Id="rId24" Type="http://schemas.openxmlformats.org/officeDocument/2006/relationships/slideLayout" Target="../slideLayouts/slideLayout187.xml"/><Relationship Id="rId25" Type="http://schemas.openxmlformats.org/officeDocument/2006/relationships/slideLayout" Target="../slideLayouts/slideLayout188.xml"/><Relationship Id="rId26" Type="http://schemas.openxmlformats.org/officeDocument/2006/relationships/slideLayout" Target="../slideLayouts/slideLayout189.xml"/><Relationship Id="rId27" Type="http://schemas.openxmlformats.org/officeDocument/2006/relationships/slideLayout" Target="../slideLayouts/slideLayout190.xml"/><Relationship Id="rId28" Type="http://schemas.openxmlformats.org/officeDocument/2006/relationships/slideLayout" Target="../slideLayouts/slideLayout191.xml"/><Relationship Id="rId29" Type="http://schemas.openxmlformats.org/officeDocument/2006/relationships/slideLayout" Target="../slideLayouts/slideLayout192.xml"/><Relationship Id="rId50" Type="http://schemas.openxmlformats.org/officeDocument/2006/relationships/slideLayout" Target="../slideLayouts/slideLayout213.xml"/><Relationship Id="rId51" Type="http://schemas.openxmlformats.org/officeDocument/2006/relationships/theme" Target="../theme/theme7.xml"/><Relationship Id="rId1" Type="http://schemas.openxmlformats.org/officeDocument/2006/relationships/slideLayout" Target="../slideLayouts/slideLayout164.xml"/><Relationship Id="rId2" Type="http://schemas.openxmlformats.org/officeDocument/2006/relationships/slideLayout" Target="../slideLayouts/slideLayout165.xml"/><Relationship Id="rId3" Type="http://schemas.openxmlformats.org/officeDocument/2006/relationships/slideLayout" Target="../slideLayouts/slideLayout166.xml"/><Relationship Id="rId4" Type="http://schemas.openxmlformats.org/officeDocument/2006/relationships/slideLayout" Target="../slideLayouts/slideLayout167.xml"/><Relationship Id="rId5" Type="http://schemas.openxmlformats.org/officeDocument/2006/relationships/slideLayout" Target="../slideLayouts/slideLayout168.xml"/><Relationship Id="rId30" Type="http://schemas.openxmlformats.org/officeDocument/2006/relationships/slideLayout" Target="../slideLayouts/slideLayout193.xml"/><Relationship Id="rId31" Type="http://schemas.openxmlformats.org/officeDocument/2006/relationships/slideLayout" Target="../slideLayouts/slideLayout194.xml"/><Relationship Id="rId32" Type="http://schemas.openxmlformats.org/officeDocument/2006/relationships/slideLayout" Target="../slideLayouts/slideLayout195.xml"/><Relationship Id="rId9" Type="http://schemas.openxmlformats.org/officeDocument/2006/relationships/slideLayout" Target="../slideLayouts/slideLayout172.xml"/><Relationship Id="rId6" Type="http://schemas.openxmlformats.org/officeDocument/2006/relationships/slideLayout" Target="../slideLayouts/slideLayout169.xml"/><Relationship Id="rId7" Type="http://schemas.openxmlformats.org/officeDocument/2006/relationships/slideLayout" Target="../slideLayouts/slideLayout170.xml"/><Relationship Id="rId8" Type="http://schemas.openxmlformats.org/officeDocument/2006/relationships/slideLayout" Target="../slideLayouts/slideLayout171.xml"/><Relationship Id="rId33" Type="http://schemas.openxmlformats.org/officeDocument/2006/relationships/slideLayout" Target="../slideLayouts/slideLayout196.xml"/><Relationship Id="rId34" Type="http://schemas.openxmlformats.org/officeDocument/2006/relationships/slideLayout" Target="../slideLayouts/slideLayout197.xml"/><Relationship Id="rId35" Type="http://schemas.openxmlformats.org/officeDocument/2006/relationships/slideLayout" Target="../slideLayouts/slideLayout198.xml"/><Relationship Id="rId36" Type="http://schemas.openxmlformats.org/officeDocument/2006/relationships/slideLayout" Target="../slideLayouts/slideLayout199.xml"/><Relationship Id="rId10" Type="http://schemas.openxmlformats.org/officeDocument/2006/relationships/slideLayout" Target="../slideLayouts/slideLayout173.xml"/><Relationship Id="rId11" Type="http://schemas.openxmlformats.org/officeDocument/2006/relationships/slideLayout" Target="../slideLayouts/slideLayout174.xml"/><Relationship Id="rId12" Type="http://schemas.openxmlformats.org/officeDocument/2006/relationships/slideLayout" Target="../slideLayouts/slideLayout175.xml"/><Relationship Id="rId13" Type="http://schemas.openxmlformats.org/officeDocument/2006/relationships/slideLayout" Target="../slideLayouts/slideLayout176.xml"/><Relationship Id="rId14" Type="http://schemas.openxmlformats.org/officeDocument/2006/relationships/slideLayout" Target="../slideLayouts/slideLayout177.xml"/><Relationship Id="rId15" Type="http://schemas.openxmlformats.org/officeDocument/2006/relationships/slideLayout" Target="../slideLayouts/slideLayout178.xml"/><Relationship Id="rId16" Type="http://schemas.openxmlformats.org/officeDocument/2006/relationships/slideLayout" Target="../slideLayouts/slideLayout179.xml"/><Relationship Id="rId17" Type="http://schemas.openxmlformats.org/officeDocument/2006/relationships/slideLayout" Target="../slideLayouts/slideLayout180.xml"/><Relationship Id="rId18" Type="http://schemas.openxmlformats.org/officeDocument/2006/relationships/slideLayout" Target="../slideLayouts/slideLayout181.xml"/><Relationship Id="rId19" Type="http://schemas.openxmlformats.org/officeDocument/2006/relationships/slideLayout" Target="../slideLayouts/slideLayout182.xml"/><Relationship Id="rId37" Type="http://schemas.openxmlformats.org/officeDocument/2006/relationships/slideLayout" Target="../slideLayouts/slideLayout200.xml"/><Relationship Id="rId38" Type="http://schemas.openxmlformats.org/officeDocument/2006/relationships/slideLayout" Target="../slideLayouts/slideLayout201.xml"/><Relationship Id="rId39" Type="http://schemas.openxmlformats.org/officeDocument/2006/relationships/slideLayout" Target="../slideLayouts/slideLayout202.xml"/><Relationship Id="rId40" Type="http://schemas.openxmlformats.org/officeDocument/2006/relationships/slideLayout" Target="../slideLayouts/slideLayout203.xml"/><Relationship Id="rId41" Type="http://schemas.openxmlformats.org/officeDocument/2006/relationships/slideLayout" Target="../slideLayouts/slideLayout204.xml"/><Relationship Id="rId42" Type="http://schemas.openxmlformats.org/officeDocument/2006/relationships/slideLayout" Target="../slideLayouts/slideLayout205.xml"/><Relationship Id="rId43" Type="http://schemas.openxmlformats.org/officeDocument/2006/relationships/slideLayout" Target="../slideLayouts/slideLayout206.xml"/><Relationship Id="rId44" Type="http://schemas.openxmlformats.org/officeDocument/2006/relationships/slideLayout" Target="../slideLayouts/slideLayout207.xml"/><Relationship Id="rId45" Type="http://schemas.openxmlformats.org/officeDocument/2006/relationships/slideLayout" Target="../slideLayouts/slideLayout20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 Placeholder 50"/>
          <p:cNvSpPr>
            <a:spLocks noGrp="1"/>
          </p:cNvSpPr>
          <p:nvPr>
            <p:ph type="body" idx="1"/>
          </p:nvPr>
        </p:nvSpPr>
        <p:spPr bwMode="gray">
          <a:xfrm>
            <a:off x="179388" y="1125538"/>
            <a:ext cx="8713787" cy="496728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</a:p>
          <a:p>
            <a:pPr lvl="5"/>
            <a:r>
              <a:rPr lang="en-GB" smtClean="0"/>
              <a:t>Sixth level</a:t>
            </a:r>
          </a:p>
          <a:p>
            <a:pPr lvl="6"/>
            <a:r>
              <a:rPr lang="en-GB" smtClean="0"/>
              <a:t>Seventh level</a:t>
            </a:r>
          </a:p>
          <a:p>
            <a:pPr lvl="7"/>
            <a:r>
              <a:rPr lang="en-GB" smtClean="0"/>
              <a:t>Eighth level</a:t>
            </a:r>
          </a:p>
          <a:p>
            <a:pPr lvl="8"/>
            <a:r>
              <a:rPr lang="en-GB" smtClean="0"/>
              <a:t>Ninth level</a:t>
            </a:r>
            <a:endParaRPr lang="en-GB" dirty="0" smtClean="0"/>
          </a:p>
        </p:txBody>
      </p:sp>
      <p:grpSp>
        <p:nvGrpSpPr>
          <p:cNvPr id="2" name="Group 17"/>
          <p:cNvGrpSpPr/>
          <p:nvPr userDrawn="1"/>
        </p:nvGrpSpPr>
        <p:grpSpPr bwMode="gray">
          <a:xfrm>
            <a:off x="179512" y="1124744"/>
            <a:ext cx="8712968" cy="4968552"/>
            <a:chOff x="179512" y="1124744"/>
            <a:chExt cx="8712968" cy="4968552"/>
          </a:xfrm>
          <a:noFill/>
        </p:grpSpPr>
        <p:sp>
          <p:nvSpPr>
            <p:cNvPr id="29" name="Rectangle 28"/>
            <p:cNvSpPr>
              <a:spLocks noChangeArrowheads="1"/>
            </p:cNvSpPr>
            <p:nvPr/>
          </p:nvSpPr>
          <p:spPr bwMode="gray">
            <a:xfrm>
              <a:off x="179512" y="1125120"/>
              <a:ext cx="8712968" cy="4968000"/>
            </a:xfrm>
            <a:prstGeom prst="rect">
              <a:avLst/>
            </a:prstGeom>
            <a:grpFill/>
            <a:ln w="63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0" tIns="0" rIns="0" bIns="0"/>
            <a:lstStyle/>
            <a:p>
              <a:pPr fontAlgn="auto">
                <a:spcBef>
                  <a:spcPct val="50000"/>
                </a:spcBef>
                <a:spcAft>
                  <a:spcPts val="0"/>
                </a:spcAft>
                <a:defRPr/>
              </a:pPr>
              <a:endParaRPr lang="en-GB" sz="1800" dirty="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0" name="Rectangle 29"/>
            <p:cNvSpPr>
              <a:spLocks noChangeArrowheads="1"/>
            </p:cNvSpPr>
            <p:nvPr/>
          </p:nvSpPr>
          <p:spPr bwMode="gray">
            <a:xfrm>
              <a:off x="4428240" y="1124744"/>
              <a:ext cx="216000" cy="4968552"/>
            </a:xfrm>
            <a:prstGeom prst="rect">
              <a:avLst/>
            </a:prstGeom>
            <a:grpFill/>
            <a:ln w="63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0" tIns="0" rIns="0" bIns="0"/>
            <a:lstStyle/>
            <a:p>
              <a:pPr fontAlgn="auto">
                <a:spcBef>
                  <a:spcPct val="50000"/>
                </a:spcBef>
                <a:spcAft>
                  <a:spcPts val="0"/>
                </a:spcAft>
                <a:defRPr/>
              </a:pPr>
              <a:endParaRPr lang="en-GB" sz="1800" dirty="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1" name="Rectangle 30"/>
            <p:cNvSpPr>
              <a:spLocks noChangeArrowheads="1"/>
            </p:cNvSpPr>
            <p:nvPr/>
          </p:nvSpPr>
          <p:spPr bwMode="gray">
            <a:xfrm rot="5400000">
              <a:off x="4428240" y="-747120"/>
              <a:ext cx="216000" cy="8712480"/>
            </a:xfrm>
            <a:prstGeom prst="rect">
              <a:avLst/>
            </a:prstGeom>
            <a:grpFill/>
            <a:ln w="63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0" tIns="0" rIns="0" bIns="0"/>
            <a:lstStyle/>
            <a:p>
              <a:pPr fontAlgn="auto">
                <a:spcBef>
                  <a:spcPct val="50000"/>
                </a:spcBef>
                <a:spcAft>
                  <a:spcPts val="0"/>
                </a:spcAft>
                <a:defRPr/>
              </a:pPr>
              <a:endParaRPr lang="en-GB" sz="1800" dirty="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2" name="Rectangle 31"/>
            <p:cNvSpPr>
              <a:spLocks noChangeArrowheads="1"/>
            </p:cNvSpPr>
            <p:nvPr/>
          </p:nvSpPr>
          <p:spPr bwMode="gray">
            <a:xfrm>
              <a:off x="2196120" y="1124744"/>
              <a:ext cx="216000" cy="4968552"/>
            </a:xfrm>
            <a:prstGeom prst="rect">
              <a:avLst/>
            </a:prstGeom>
            <a:grpFill/>
            <a:ln w="63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0" tIns="0" rIns="0" bIns="0"/>
            <a:lstStyle/>
            <a:p>
              <a:pPr fontAlgn="auto">
                <a:spcBef>
                  <a:spcPct val="50000"/>
                </a:spcBef>
                <a:spcAft>
                  <a:spcPts val="0"/>
                </a:spcAft>
                <a:defRPr/>
              </a:pPr>
              <a:endParaRPr lang="en-GB" sz="1800" dirty="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3" name="Rectangle 32"/>
            <p:cNvSpPr>
              <a:spLocks noChangeArrowheads="1"/>
            </p:cNvSpPr>
            <p:nvPr/>
          </p:nvSpPr>
          <p:spPr bwMode="gray">
            <a:xfrm>
              <a:off x="6660360" y="1124744"/>
              <a:ext cx="216000" cy="4968552"/>
            </a:xfrm>
            <a:prstGeom prst="rect">
              <a:avLst/>
            </a:prstGeom>
            <a:grpFill/>
            <a:ln w="63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0" tIns="0" rIns="0" bIns="0"/>
            <a:lstStyle/>
            <a:p>
              <a:pPr fontAlgn="auto">
                <a:spcBef>
                  <a:spcPct val="50000"/>
                </a:spcBef>
                <a:spcAft>
                  <a:spcPts val="0"/>
                </a:spcAft>
                <a:defRPr/>
              </a:pPr>
              <a:endParaRPr lang="en-GB" sz="1800" dirty="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3" name="Group 47"/>
          <p:cNvGrpSpPr/>
          <p:nvPr userDrawn="1"/>
        </p:nvGrpSpPr>
        <p:grpSpPr bwMode="gray">
          <a:xfrm>
            <a:off x="0" y="836712"/>
            <a:ext cx="9144000" cy="5544616"/>
            <a:chOff x="0" y="836712"/>
            <a:chExt cx="9144000" cy="5544616"/>
          </a:xfrm>
          <a:noFill/>
        </p:grpSpPr>
        <p:sp>
          <p:nvSpPr>
            <p:cNvPr id="24" name="Rectangle 23"/>
            <p:cNvSpPr>
              <a:spLocks noChangeArrowheads="1"/>
            </p:cNvSpPr>
            <p:nvPr/>
          </p:nvSpPr>
          <p:spPr bwMode="gray">
            <a:xfrm rot="16200000">
              <a:off x="4426396" y="944728"/>
              <a:ext cx="288032" cy="72000"/>
            </a:xfrm>
            <a:prstGeom prst="rect">
              <a:avLst/>
            </a:prstGeom>
            <a:grpFill/>
            <a:ln w="9525" algn="ctr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50000"/>
                </a:spcBef>
                <a:defRPr/>
              </a:pPr>
              <a:endParaRPr lang="en-GB" sz="1800" dirty="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5" name="Rectangle 5"/>
            <p:cNvSpPr>
              <a:spLocks noChangeArrowheads="1"/>
            </p:cNvSpPr>
            <p:nvPr/>
          </p:nvSpPr>
          <p:spPr bwMode="gray">
            <a:xfrm rot="16200000">
              <a:off x="4426397" y="6201312"/>
              <a:ext cx="288032" cy="72000"/>
            </a:xfrm>
            <a:prstGeom prst="rect">
              <a:avLst/>
            </a:prstGeom>
            <a:grpFill/>
            <a:ln w="9525" algn="ctr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50000"/>
                </a:spcBef>
                <a:defRPr/>
              </a:pPr>
              <a:endParaRPr lang="en-GB" sz="1800" dirty="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6" name="Rectangle 4"/>
            <p:cNvSpPr/>
            <p:nvPr/>
          </p:nvSpPr>
          <p:spPr bwMode="gray">
            <a:xfrm flipV="1">
              <a:off x="0" y="3573120"/>
              <a:ext cx="180000" cy="72000"/>
            </a:xfrm>
            <a:prstGeom prst="rect">
              <a:avLst/>
            </a:prstGeom>
            <a:grpFill/>
            <a:ln w="9525" algn="ctr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50000"/>
                </a:spcBef>
                <a:defRPr/>
              </a:pPr>
              <a:endParaRPr lang="en-GB" sz="1800" dirty="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7" name="Rectangle 26"/>
            <p:cNvSpPr/>
            <p:nvPr/>
          </p:nvSpPr>
          <p:spPr bwMode="gray">
            <a:xfrm>
              <a:off x="8892480" y="3573120"/>
              <a:ext cx="251520" cy="72000"/>
            </a:xfrm>
            <a:prstGeom prst="rect">
              <a:avLst/>
            </a:prstGeom>
            <a:grpFill/>
            <a:ln w="9525" algn="ctr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50000"/>
                </a:spcBef>
                <a:defRPr/>
              </a:pPr>
              <a:endParaRPr lang="en-GB" sz="1800" dirty="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1029" name="Freeform 20"/>
          <p:cNvSpPr>
            <a:spLocks noChangeAspect="1"/>
          </p:cNvSpPr>
          <p:nvPr userDrawn="1"/>
        </p:nvSpPr>
        <p:spPr bwMode="gray">
          <a:xfrm>
            <a:off x="0" y="0"/>
            <a:ext cx="9140825" cy="835025"/>
          </a:xfrm>
          <a:custGeom>
            <a:avLst/>
            <a:gdLst>
              <a:gd name="T0" fmla="*/ 0 w 18935"/>
              <a:gd name="T1" fmla="*/ 0 h 1729"/>
              <a:gd name="T2" fmla="*/ 0 w 18935"/>
              <a:gd name="T3" fmla="*/ 1729 h 1729"/>
              <a:gd name="T4" fmla="*/ 18422 w 18935"/>
              <a:gd name="T5" fmla="*/ 1729 h 1729"/>
              <a:gd name="T6" fmla="*/ 18935 w 18935"/>
              <a:gd name="T7" fmla="*/ 0 h 1729"/>
              <a:gd name="T8" fmla="*/ 0 w 18935"/>
              <a:gd name="T9" fmla="*/ 0 h 172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8935" h="1729">
                <a:moveTo>
                  <a:pt x="0" y="0"/>
                </a:moveTo>
                <a:lnTo>
                  <a:pt x="0" y="1729"/>
                </a:lnTo>
                <a:lnTo>
                  <a:pt x="18422" y="1729"/>
                </a:lnTo>
                <a:lnTo>
                  <a:pt x="18935" y="0"/>
                </a:lnTo>
                <a:lnTo>
                  <a:pt x="0" y="0"/>
                </a:lnTo>
                <a:close/>
              </a:path>
            </a:pathLst>
          </a:custGeom>
          <a:gradFill rotWithShape="1">
            <a:gsLst>
              <a:gs pos="0">
                <a:srgbClr val="00257A">
                  <a:alpha val="89999"/>
                </a:srgbClr>
              </a:gs>
              <a:gs pos="35001">
                <a:srgbClr val="00338D">
                  <a:alpha val="89999"/>
                </a:srgbClr>
              </a:gs>
              <a:gs pos="100000">
                <a:srgbClr val="009FDA">
                  <a:alpha val="89999"/>
                </a:srgbClr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30" name="Line 10"/>
          <p:cNvSpPr>
            <a:spLocks noChangeShapeType="1"/>
          </p:cNvSpPr>
          <p:nvPr userDrawn="1"/>
        </p:nvSpPr>
        <p:spPr bwMode="gray">
          <a:xfrm>
            <a:off x="179388" y="6381750"/>
            <a:ext cx="8713787" cy="0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31" name="Rectangle 35"/>
          <p:cNvSpPr>
            <a:spLocks noChangeArrowheads="1"/>
          </p:cNvSpPr>
          <p:nvPr userDrawn="1"/>
        </p:nvSpPr>
        <p:spPr bwMode="gray">
          <a:xfrm>
            <a:off x="8389938" y="6381750"/>
            <a:ext cx="503237" cy="280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2000" tIns="72000" rIns="0" bIns="0"/>
          <a:lstStyle>
            <a:lvl1pPr eaLnBrk="0" hangingPunct="0">
              <a:spcBef>
                <a:spcPct val="40000"/>
              </a:spcBef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1pPr>
            <a:lvl2pPr marL="742950" indent="-285750" eaLnBrk="0" hangingPunct="0">
              <a:spcBef>
                <a:spcPct val="40000"/>
              </a:spcBef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2pPr>
            <a:lvl3pPr marL="1143000" indent="-228600" eaLnBrk="0" hangingPunct="0">
              <a:spcBef>
                <a:spcPct val="40000"/>
              </a:spcBef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3pPr>
            <a:lvl4pPr marL="1600200" indent="-228600" eaLnBrk="0" hangingPunct="0">
              <a:spcBef>
                <a:spcPct val="40000"/>
              </a:spcBef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4pPr>
            <a:lvl5pPr marL="2057400" indent="-228600" eaLnBrk="0" hangingPunct="0">
              <a:spcBef>
                <a:spcPct val="40000"/>
              </a:spcBef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5pPr>
            <a:lvl6pPr marL="2514600" indent="-228600" eaLnBrk="0" fontAlgn="base" hangingPunct="0">
              <a:spcBef>
                <a:spcPct val="40000"/>
              </a:spcBef>
              <a:spcAft>
                <a:spcPct val="0"/>
              </a:spcAft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6pPr>
            <a:lvl7pPr marL="2971800" indent="-228600" eaLnBrk="0" fontAlgn="base" hangingPunct="0">
              <a:spcBef>
                <a:spcPct val="40000"/>
              </a:spcBef>
              <a:spcAft>
                <a:spcPct val="0"/>
              </a:spcAft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7pPr>
            <a:lvl8pPr marL="3429000" indent="-228600" eaLnBrk="0" fontAlgn="base" hangingPunct="0">
              <a:spcBef>
                <a:spcPct val="40000"/>
              </a:spcBef>
              <a:spcAft>
                <a:spcPct val="0"/>
              </a:spcAft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8pPr>
            <a:lvl9pPr marL="3886200" indent="-228600" eaLnBrk="0" fontAlgn="base" hangingPunct="0">
              <a:spcBef>
                <a:spcPct val="40000"/>
              </a:spcBef>
              <a:spcAft>
                <a:spcPct val="0"/>
              </a:spcAft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9pPr>
          </a:lstStyle>
          <a:p>
            <a:pPr algn="r" eaLnBrk="1" hangingPunct="1"/>
            <a:fld id="{AFA200CF-0C97-E148-A97C-2BBD60120993}" type="slidenum">
              <a:rPr lang="en-GB" altLang="x-none" sz="900">
                <a:solidFill>
                  <a:srgbClr val="00338D"/>
                </a:solidFill>
                <a:latin typeface="Arial" charset="0"/>
              </a:rPr>
              <a:pPr algn="r" eaLnBrk="1" hangingPunct="1"/>
              <a:t>‹#›</a:t>
            </a:fld>
            <a:endParaRPr lang="en-GB" altLang="x-none" sz="900">
              <a:solidFill>
                <a:srgbClr val="00338D"/>
              </a:solidFill>
              <a:latin typeface="Arial" charset="0"/>
            </a:endParaRPr>
          </a:p>
        </p:txBody>
      </p:sp>
      <p:sp>
        <p:nvSpPr>
          <p:cNvPr id="1032" name="Title Placeholder 45"/>
          <p:cNvSpPr>
            <a:spLocks noGrp="1"/>
          </p:cNvSpPr>
          <p:nvPr>
            <p:ph type="title"/>
          </p:nvPr>
        </p:nvSpPr>
        <p:spPr bwMode="gray">
          <a:xfrm>
            <a:off x="179388" y="115888"/>
            <a:ext cx="8713787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x-none"/>
              <a:t>Click to edit Master title style</a:t>
            </a:r>
          </a:p>
        </p:txBody>
      </p:sp>
      <p:sp>
        <p:nvSpPr>
          <p:cNvPr id="1033" name="Text Box 8"/>
          <p:cNvSpPr txBox="1">
            <a:spLocks noChangeArrowheads="1"/>
          </p:cNvSpPr>
          <p:nvPr userDrawn="1">
            <p:custDataLst>
              <p:tags r:id="rId29"/>
            </p:custDataLst>
          </p:nvPr>
        </p:nvSpPr>
        <p:spPr bwMode="gray">
          <a:xfrm>
            <a:off x="179388" y="6381750"/>
            <a:ext cx="5832475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72000" rIns="0" bIns="0">
            <a:spAutoFit/>
          </a:bodyPr>
          <a:lstStyle>
            <a:lvl1pPr eaLnBrk="0" hangingPunct="0">
              <a:spcBef>
                <a:spcPct val="40000"/>
              </a:spcBef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1pPr>
            <a:lvl2pPr marL="742950" indent="-285750" eaLnBrk="0" hangingPunct="0">
              <a:spcBef>
                <a:spcPct val="40000"/>
              </a:spcBef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2pPr>
            <a:lvl3pPr marL="1143000" indent="-228600" eaLnBrk="0" hangingPunct="0">
              <a:spcBef>
                <a:spcPct val="40000"/>
              </a:spcBef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3pPr>
            <a:lvl4pPr marL="1600200" indent="-228600" eaLnBrk="0" hangingPunct="0">
              <a:spcBef>
                <a:spcPct val="40000"/>
              </a:spcBef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4pPr>
            <a:lvl5pPr marL="2057400" indent="-228600" eaLnBrk="0" hangingPunct="0">
              <a:spcBef>
                <a:spcPct val="40000"/>
              </a:spcBef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5pPr>
            <a:lvl6pPr marL="2514600" indent="-228600" eaLnBrk="0" fontAlgn="base" hangingPunct="0">
              <a:spcBef>
                <a:spcPct val="40000"/>
              </a:spcBef>
              <a:spcAft>
                <a:spcPct val="0"/>
              </a:spcAft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6pPr>
            <a:lvl7pPr marL="2971800" indent="-228600" eaLnBrk="0" fontAlgn="base" hangingPunct="0">
              <a:spcBef>
                <a:spcPct val="40000"/>
              </a:spcBef>
              <a:spcAft>
                <a:spcPct val="0"/>
              </a:spcAft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7pPr>
            <a:lvl8pPr marL="3429000" indent="-228600" eaLnBrk="0" fontAlgn="base" hangingPunct="0">
              <a:spcBef>
                <a:spcPct val="40000"/>
              </a:spcBef>
              <a:spcAft>
                <a:spcPct val="0"/>
              </a:spcAft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8pPr>
            <a:lvl9pPr marL="3886200" indent="-228600" eaLnBrk="0" fontAlgn="base" hangingPunct="0">
              <a:spcBef>
                <a:spcPct val="40000"/>
              </a:spcBef>
              <a:spcAft>
                <a:spcPct val="0"/>
              </a:spcAft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9pPr>
          </a:lstStyle>
          <a:p>
            <a:pPr eaLnBrk="1" hangingPunct="1"/>
            <a:r>
              <a:rPr lang="en-GB" altLang="x-none" sz="700">
                <a:solidFill>
                  <a:srgbClr val="00338D"/>
                </a:solidFill>
                <a:latin typeface="Arial" charset="0"/>
              </a:rPr>
              <a:t>@2012 KPMG LLP, a UK limited liability partnership, is a subsidiary of KPMG Europe LLP and a member firm of the KPMG network of independent member firms affiliated with KPMG International Cooperative, a Swiss entity. All rights reserved. This document is confidential and its circulation and use are restricted. KPMG and the KPMG logo are registered trademarks of KPMG International Cooperative, a Swiss entity.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50" r:id="rId1"/>
    <p:sldLayoutId id="2147484251" r:id="rId2"/>
    <p:sldLayoutId id="2147484252" r:id="rId3"/>
    <p:sldLayoutId id="2147484253" r:id="rId4"/>
    <p:sldLayoutId id="2147484155" r:id="rId5"/>
    <p:sldLayoutId id="2147484156" r:id="rId6"/>
    <p:sldLayoutId id="2147484157" r:id="rId7"/>
    <p:sldLayoutId id="2147484158" r:id="rId8"/>
    <p:sldLayoutId id="2147484159" r:id="rId9"/>
    <p:sldLayoutId id="2147484160" r:id="rId10"/>
    <p:sldLayoutId id="2147484161" r:id="rId11"/>
    <p:sldLayoutId id="2147484162" r:id="rId12"/>
    <p:sldLayoutId id="2147484163" r:id="rId13"/>
    <p:sldLayoutId id="2147484254" r:id="rId14"/>
    <p:sldLayoutId id="2147484164" r:id="rId15"/>
    <p:sldLayoutId id="2147484165" r:id="rId16"/>
    <p:sldLayoutId id="2147484255" r:id="rId17"/>
    <p:sldLayoutId id="2147484166" r:id="rId18"/>
    <p:sldLayoutId id="2147484167" r:id="rId19"/>
    <p:sldLayoutId id="2147484168" r:id="rId20"/>
    <p:sldLayoutId id="2147484256" r:id="rId21"/>
    <p:sldLayoutId id="2147484257" r:id="rId22"/>
    <p:sldLayoutId id="2147484258" r:id="rId23"/>
    <p:sldLayoutId id="2147484259" r:id="rId24"/>
    <p:sldLayoutId id="2147484260" r:id="rId25"/>
    <p:sldLayoutId id="2147484261" r:id="rId26"/>
    <p:sldLayoutId id="2147484368" r:id="rId27"/>
  </p:sldLayoutIdLst>
  <p:txStyles>
    <p:titleStyle>
      <a:lvl1pPr algn="l" rtl="0" fontAlgn="base">
        <a:spcBef>
          <a:spcPct val="0"/>
        </a:spcBef>
        <a:spcAft>
          <a:spcPct val="0"/>
        </a:spcAft>
        <a:defRPr lang="en-GB" sz="2000" b="1" kern="1200" dirty="0">
          <a:solidFill>
            <a:schemeClr val="bg1"/>
          </a:solidFill>
          <a:latin typeface="Arial"/>
          <a:ea typeface="Arial" charset="0"/>
          <a:cs typeface="Arial" pitchFamily="34" charset="0"/>
        </a:defRPr>
      </a:lvl1pPr>
      <a:lvl2pPr algn="l" rtl="0" fontAlgn="base">
        <a:spcBef>
          <a:spcPct val="0"/>
        </a:spcBef>
        <a:spcAft>
          <a:spcPct val="0"/>
        </a:spcAft>
        <a:defRPr lang="en-GB" sz="2000" b="1" kern="1200" dirty="0">
          <a:solidFill>
            <a:schemeClr val="bg1"/>
          </a:solidFill>
          <a:latin typeface="Arial" pitchFamily="34" charset="0"/>
          <a:ea typeface="Arial" charset="0"/>
          <a:cs typeface="Arial" pitchFamily="34" charset="0"/>
        </a:defRPr>
      </a:lvl2pPr>
      <a:lvl3pPr algn="l" rtl="0" fontAlgn="base">
        <a:spcBef>
          <a:spcPct val="0"/>
        </a:spcBef>
        <a:spcAft>
          <a:spcPct val="0"/>
        </a:spcAft>
        <a:defRPr lang="en-GB" sz="2000" b="1" kern="1200" dirty="0">
          <a:solidFill>
            <a:schemeClr val="bg1"/>
          </a:solidFill>
          <a:latin typeface="Arial" pitchFamily="34" charset="0"/>
          <a:ea typeface="Arial" charset="0"/>
          <a:cs typeface="Arial" pitchFamily="34" charset="0"/>
        </a:defRPr>
      </a:lvl3pPr>
      <a:lvl4pPr algn="l" rtl="0" fontAlgn="base">
        <a:spcBef>
          <a:spcPct val="0"/>
        </a:spcBef>
        <a:spcAft>
          <a:spcPct val="0"/>
        </a:spcAft>
        <a:defRPr lang="en-GB" sz="2000" b="1" kern="1200" dirty="0">
          <a:solidFill>
            <a:schemeClr val="bg1"/>
          </a:solidFill>
          <a:latin typeface="Arial" pitchFamily="34" charset="0"/>
          <a:ea typeface="Arial" charset="0"/>
          <a:cs typeface="Arial" pitchFamily="34" charset="0"/>
        </a:defRPr>
      </a:lvl4pPr>
      <a:lvl5pPr algn="l" rtl="0" fontAlgn="base">
        <a:spcBef>
          <a:spcPct val="0"/>
        </a:spcBef>
        <a:spcAft>
          <a:spcPct val="0"/>
        </a:spcAft>
        <a:defRPr lang="en-GB" sz="2000" b="1" kern="1200" dirty="0">
          <a:solidFill>
            <a:schemeClr val="bg1"/>
          </a:solidFill>
          <a:latin typeface="Arial" pitchFamily="34" charset="0"/>
          <a:ea typeface="Arial" charset="0"/>
          <a:cs typeface="Arial" pitchFamily="34" charset="0"/>
        </a:defRPr>
      </a:lvl5pPr>
      <a:lvl6pPr eaLnBrk="1" hangingPunct="1">
        <a:defRPr lang="en-GB" sz="1800" b="1" kern="1200" noProof="0" dirty="0">
          <a:solidFill>
            <a:schemeClr val="bg1"/>
          </a:solidFill>
          <a:latin typeface="Arial" pitchFamily="34" charset="0"/>
          <a:ea typeface="+mj-ea"/>
          <a:cs typeface="Arial" pitchFamily="34" charset="0"/>
        </a:defRPr>
      </a:lvl6pPr>
      <a:lvl7pPr eaLnBrk="1" hangingPunct="1">
        <a:defRPr lang="en-GB" sz="1800" b="1" kern="1200" noProof="0" dirty="0">
          <a:solidFill>
            <a:schemeClr val="bg1"/>
          </a:solidFill>
          <a:latin typeface="Arial" pitchFamily="34" charset="0"/>
          <a:ea typeface="+mj-ea"/>
          <a:cs typeface="Arial" pitchFamily="34" charset="0"/>
        </a:defRPr>
      </a:lvl7pPr>
      <a:lvl8pPr eaLnBrk="1" hangingPunct="1">
        <a:defRPr lang="en-GB" sz="1800" b="1" kern="1200" noProof="0" dirty="0">
          <a:solidFill>
            <a:schemeClr val="bg1"/>
          </a:solidFill>
          <a:latin typeface="Arial" pitchFamily="34" charset="0"/>
          <a:ea typeface="+mj-ea"/>
          <a:cs typeface="Arial" pitchFamily="34" charset="0"/>
        </a:defRPr>
      </a:lvl8pPr>
      <a:lvl9pPr eaLnBrk="1" hangingPunct="1">
        <a:defRPr lang="en-GB" sz="1800" b="1" kern="1200" noProof="0" dirty="0">
          <a:solidFill>
            <a:schemeClr val="bg1"/>
          </a:solidFill>
          <a:latin typeface="Arial" pitchFamily="34" charset="0"/>
          <a:ea typeface="+mj-ea"/>
          <a:cs typeface="Arial" pitchFamily="34" charset="0"/>
        </a:defRPr>
      </a:lvl9pPr>
    </p:titleStyle>
    <p:bodyStyle>
      <a:lvl1pPr algn="l" rtl="0" fontAlgn="base">
        <a:spcBef>
          <a:spcPts val="1200"/>
        </a:spcBef>
        <a:spcAft>
          <a:spcPct val="0"/>
        </a:spcAft>
        <a:buFont typeface="Arial" charset="0"/>
        <a:defRPr lang="en-US" sz="1600" b="1" kern="1200" dirty="0">
          <a:solidFill>
            <a:srgbClr val="00338D"/>
          </a:solidFill>
          <a:latin typeface="Arial"/>
          <a:ea typeface="Arial" charset="0"/>
          <a:cs typeface="Arial" pitchFamily="34" charset="0"/>
        </a:defRPr>
      </a:lvl1pPr>
      <a:lvl2pPr algn="l" rtl="0" fontAlgn="base">
        <a:spcBef>
          <a:spcPts val="1200"/>
        </a:spcBef>
        <a:spcAft>
          <a:spcPct val="0"/>
        </a:spcAft>
        <a:buFont typeface="Arial" charset="0"/>
        <a:defRPr lang="en-US" sz="1600" kern="1200" dirty="0">
          <a:solidFill>
            <a:schemeClr val="tx1"/>
          </a:solidFill>
          <a:latin typeface="Arial"/>
          <a:ea typeface="Arial" charset="0"/>
          <a:cs typeface="Arial" pitchFamily="34" charset="0"/>
        </a:defRPr>
      </a:lvl2pPr>
      <a:lvl3pPr marL="273050" indent="-273050" algn="l" rtl="0" fontAlgn="base">
        <a:spcBef>
          <a:spcPts val="1200"/>
        </a:spcBef>
        <a:spcAft>
          <a:spcPct val="0"/>
        </a:spcAft>
        <a:buClr>
          <a:srgbClr val="97989A"/>
        </a:buClr>
        <a:buFont typeface="Arial" charset="0"/>
        <a:buChar char="■"/>
        <a:defRPr lang="en-US" sz="1600" kern="1200" dirty="0">
          <a:solidFill>
            <a:schemeClr val="tx1"/>
          </a:solidFill>
          <a:latin typeface="Arial"/>
          <a:ea typeface="Arial" charset="0"/>
          <a:cs typeface="Arial" pitchFamily="34" charset="0"/>
        </a:defRPr>
      </a:lvl3pPr>
      <a:lvl4pPr marL="536575" indent="-263525" algn="l" rtl="0" fontAlgn="base">
        <a:spcBef>
          <a:spcPts val="1200"/>
        </a:spcBef>
        <a:spcAft>
          <a:spcPct val="0"/>
        </a:spcAft>
        <a:buClr>
          <a:srgbClr val="97989A"/>
        </a:buClr>
        <a:buFont typeface="Arial" charset="0"/>
        <a:buChar char="–"/>
        <a:defRPr lang="en-US" sz="1600" kern="1200" dirty="0">
          <a:solidFill>
            <a:schemeClr val="tx1"/>
          </a:solidFill>
          <a:latin typeface="Arial"/>
          <a:ea typeface="Arial" charset="0"/>
          <a:cs typeface="Arial" pitchFamily="34" charset="0"/>
        </a:defRPr>
      </a:lvl4pPr>
      <a:lvl5pPr marL="809625" indent="-271463" algn="l" rtl="0" fontAlgn="base">
        <a:spcBef>
          <a:spcPts val="1200"/>
        </a:spcBef>
        <a:spcAft>
          <a:spcPct val="0"/>
        </a:spcAft>
        <a:buClr>
          <a:srgbClr val="97989A"/>
        </a:buClr>
        <a:buFont typeface="Arial" charset="0"/>
        <a:buChar char="■"/>
        <a:defRPr lang="en-GB" sz="1600" kern="1200" dirty="0">
          <a:solidFill>
            <a:schemeClr val="tx1"/>
          </a:solidFill>
          <a:latin typeface="Arial"/>
          <a:ea typeface="Arial" charset="0"/>
          <a:cs typeface="Arial" pitchFamily="34" charset="0"/>
        </a:defRPr>
      </a:lvl5pPr>
      <a:lvl6pPr marL="1082675" indent="-273050" algn="l" defTabSz="893763" rtl="0" eaLnBrk="1" latinLnBrk="0" hangingPunct="1">
        <a:lnSpc>
          <a:spcPct val="100000"/>
        </a:lnSpc>
        <a:spcBef>
          <a:spcPts val="1200"/>
        </a:spcBef>
        <a:buClr>
          <a:srgbClr val="97989A"/>
        </a:buClr>
        <a:buFont typeface="Arial" pitchFamily="34" charset="0"/>
        <a:buChar char="–"/>
        <a:defRPr lang="en-GB" sz="1600" kern="1200" dirty="0" smtClean="0">
          <a:solidFill>
            <a:schemeClr val="tx1"/>
          </a:solidFill>
          <a:latin typeface="Arial"/>
          <a:ea typeface="+mn-ea"/>
          <a:cs typeface="Arial" pitchFamily="34" charset="0"/>
        </a:defRPr>
      </a:lvl6pPr>
      <a:lvl7pPr marL="1344613" indent="-266700" algn="l" defTabSz="914400" rtl="0" eaLnBrk="1" latinLnBrk="0" hangingPunct="1">
        <a:lnSpc>
          <a:spcPct val="100000"/>
        </a:lnSpc>
        <a:spcBef>
          <a:spcPts val="1200"/>
        </a:spcBef>
        <a:buClr>
          <a:srgbClr val="97989A"/>
        </a:buClr>
        <a:buFont typeface="Arial" pitchFamily="34" charset="0"/>
        <a:buChar char="■"/>
        <a:defRPr lang="en-GB" sz="1600" kern="1200" baseline="0" dirty="0" smtClean="0">
          <a:solidFill>
            <a:schemeClr val="tx1"/>
          </a:solidFill>
          <a:latin typeface="Arial"/>
          <a:ea typeface="+mn-ea"/>
          <a:cs typeface="Arial" pitchFamily="34" charset="0"/>
        </a:defRPr>
      </a:lvl7pPr>
      <a:lvl8pPr marL="1619250" indent="-274638" algn="l" defTabSz="914400" rtl="0" eaLnBrk="1" latinLnBrk="0" hangingPunct="1">
        <a:lnSpc>
          <a:spcPct val="100000"/>
        </a:lnSpc>
        <a:spcBef>
          <a:spcPts val="1200"/>
        </a:spcBef>
        <a:buClr>
          <a:srgbClr val="97989A"/>
        </a:buClr>
        <a:buFont typeface="Arial" pitchFamily="34" charset="0"/>
        <a:buChar char="–"/>
        <a:defRPr lang="en-GB" sz="1600" kern="1200" dirty="0" smtClean="0">
          <a:solidFill>
            <a:schemeClr val="tx1"/>
          </a:solidFill>
          <a:latin typeface="Arial"/>
          <a:ea typeface="+mn-ea"/>
          <a:cs typeface="+mn-cs"/>
        </a:defRPr>
      </a:lvl8pPr>
      <a:lvl9pPr marL="1876425" indent="-257175" algn="l" defTabSz="914400" rtl="0" eaLnBrk="1" latinLnBrk="0" hangingPunct="1">
        <a:lnSpc>
          <a:spcPct val="100000"/>
        </a:lnSpc>
        <a:spcBef>
          <a:spcPts val="1200"/>
        </a:spcBef>
        <a:buClr>
          <a:srgbClr val="97989A"/>
        </a:buClr>
        <a:buFont typeface="Arial" pitchFamily="34" charset="0"/>
        <a:buChar char="■"/>
        <a:defRPr lang="en-GB" sz="1600" kern="1200" dirty="0" smtClean="0">
          <a:solidFill>
            <a:schemeClr val="tx1"/>
          </a:solidFill>
          <a:latin typeface="Arial"/>
          <a:ea typeface="+mn-ea"/>
          <a:cs typeface="Arial" pitchFamily="34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 Placeholder 50"/>
          <p:cNvSpPr>
            <a:spLocks noGrp="1"/>
          </p:cNvSpPr>
          <p:nvPr>
            <p:ph type="body" idx="1"/>
          </p:nvPr>
        </p:nvSpPr>
        <p:spPr bwMode="gray">
          <a:xfrm>
            <a:off x="179388" y="1125538"/>
            <a:ext cx="8713787" cy="496728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</a:p>
          <a:p>
            <a:pPr lvl="5"/>
            <a:r>
              <a:rPr lang="en-GB" dirty="0" smtClean="0"/>
              <a:t>Sixth level</a:t>
            </a:r>
          </a:p>
          <a:p>
            <a:pPr lvl="6"/>
            <a:r>
              <a:rPr lang="en-GB" dirty="0" smtClean="0"/>
              <a:t>Seventh level</a:t>
            </a:r>
          </a:p>
          <a:p>
            <a:pPr lvl="7"/>
            <a:r>
              <a:rPr lang="en-GB" dirty="0" smtClean="0"/>
              <a:t>Eighth level</a:t>
            </a:r>
          </a:p>
          <a:p>
            <a:pPr lvl="8"/>
            <a:r>
              <a:rPr lang="en-GB" dirty="0" smtClean="0"/>
              <a:t>Ninth level</a:t>
            </a:r>
          </a:p>
        </p:txBody>
      </p:sp>
      <p:grpSp>
        <p:nvGrpSpPr>
          <p:cNvPr id="2" name="Group 17"/>
          <p:cNvGrpSpPr/>
          <p:nvPr/>
        </p:nvGrpSpPr>
        <p:grpSpPr bwMode="gray">
          <a:xfrm>
            <a:off x="179512" y="1124744"/>
            <a:ext cx="8712968" cy="4968552"/>
            <a:chOff x="179512" y="1124744"/>
            <a:chExt cx="8712968" cy="4968552"/>
          </a:xfrm>
          <a:noFill/>
        </p:grpSpPr>
        <p:sp>
          <p:nvSpPr>
            <p:cNvPr id="29" name="Rectangle 28"/>
            <p:cNvSpPr>
              <a:spLocks noChangeArrowheads="1"/>
            </p:cNvSpPr>
            <p:nvPr/>
          </p:nvSpPr>
          <p:spPr bwMode="gray">
            <a:xfrm>
              <a:off x="179512" y="1125120"/>
              <a:ext cx="8712968" cy="4968000"/>
            </a:xfrm>
            <a:prstGeom prst="rect">
              <a:avLst/>
            </a:prstGeom>
            <a:grpFill/>
            <a:ln w="63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0" tIns="0" rIns="0" bIns="0"/>
            <a:lstStyle/>
            <a:p>
              <a:pPr fontAlgn="auto">
                <a:spcBef>
                  <a:spcPct val="50000"/>
                </a:spcBef>
                <a:spcAft>
                  <a:spcPts val="0"/>
                </a:spcAft>
                <a:defRPr/>
              </a:pPr>
              <a:endParaRPr lang="en-GB" sz="1800" b="0" dirty="0">
                <a:solidFill>
                  <a:srgbClr val="000000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30" name="Rectangle 29"/>
            <p:cNvSpPr>
              <a:spLocks noChangeArrowheads="1"/>
            </p:cNvSpPr>
            <p:nvPr/>
          </p:nvSpPr>
          <p:spPr bwMode="gray">
            <a:xfrm>
              <a:off x="4428240" y="1124744"/>
              <a:ext cx="216000" cy="4968552"/>
            </a:xfrm>
            <a:prstGeom prst="rect">
              <a:avLst/>
            </a:prstGeom>
            <a:grpFill/>
            <a:ln w="63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0" tIns="0" rIns="0" bIns="0"/>
            <a:lstStyle/>
            <a:p>
              <a:pPr fontAlgn="auto">
                <a:spcBef>
                  <a:spcPct val="50000"/>
                </a:spcBef>
                <a:spcAft>
                  <a:spcPts val="0"/>
                </a:spcAft>
                <a:defRPr/>
              </a:pPr>
              <a:endParaRPr lang="en-GB" sz="1800" b="0" dirty="0">
                <a:solidFill>
                  <a:srgbClr val="000000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31" name="Rectangle 30"/>
            <p:cNvSpPr>
              <a:spLocks noChangeArrowheads="1"/>
            </p:cNvSpPr>
            <p:nvPr/>
          </p:nvSpPr>
          <p:spPr bwMode="gray">
            <a:xfrm rot="5400000">
              <a:off x="4428240" y="-747120"/>
              <a:ext cx="216000" cy="8712480"/>
            </a:xfrm>
            <a:prstGeom prst="rect">
              <a:avLst/>
            </a:prstGeom>
            <a:grpFill/>
            <a:ln w="63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0" tIns="0" rIns="0" bIns="0"/>
            <a:lstStyle/>
            <a:p>
              <a:pPr fontAlgn="auto">
                <a:spcBef>
                  <a:spcPct val="50000"/>
                </a:spcBef>
                <a:spcAft>
                  <a:spcPts val="0"/>
                </a:spcAft>
                <a:defRPr/>
              </a:pPr>
              <a:endParaRPr lang="en-GB" sz="1800" b="0" dirty="0">
                <a:solidFill>
                  <a:srgbClr val="000000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32" name="Rectangle 31"/>
            <p:cNvSpPr>
              <a:spLocks noChangeArrowheads="1"/>
            </p:cNvSpPr>
            <p:nvPr/>
          </p:nvSpPr>
          <p:spPr bwMode="gray">
            <a:xfrm>
              <a:off x="2196120" y="1124744"/>
              <a:ext cx="216000" cy="4968552"/>
            </a:xfrm>
            <a:prstGeom prst="rect">
              <a:avLst/>
            </a:prstGeom>
            <a:grpFill/>
            <a:ln w="63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0" tIns="0" rIns="0" bIns="0"/>
            <a:lstStyle/>
            <a:p>
              <a:pPr fontAlgn="auto">
                <a:spcBef>
                  <a:spcPct val="50000"/>
                </a:spcBef>
                <a:spcAft>
                  <a:spcPts val="0"/>
                </a:spcAft>
                <a:defRPr/>
              </a:pPr>
              <a:endParaRPr lang="en-GB" sz="1800" b="0" dirty="0">
                <a:solidFill>
                  <a:srgbClr val="000000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33" name="Rectangle 32"/>
            <p:cNvSpPr>
              <a:spLocks noChangeArrowheads="1"/>
            </p:cNvSpPr>
            <p:nvPr/>
          </p:nvSpPr>
          <p:spPr bwMode="gray">
            <a:xfrm>
              <a:off x="6660360" y="1124744"/>
              <a:ext cx="216000" cy="4968552"/>
            </a:xfrm>
            <a:prstGeom prst="rect">
              <a:avLst/>
            </a:prstGeom>
            <a:grpFill/>
            <a:ln w="63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0" tIns="0" rIns="0" bIns="0"/>
            <a:lstStyle/>
            <a:p>
              <a:pPr fontAlgn="auto">
                <a:spcBef>
                  <a:spcPct val="50000"/>
                </a:spcBef>
                <a:spcAft>
                  <a:spcPts val="0"/>
                </a:spcAft>
                <a:defRPr/>
              </a:pPr>
              <a:endParaRPr lang="en-GB" sz="1800" b="0" dirty="0">
                <a:solidFill>
                  <a:srgbClr val="000000"/>
                </a:solidFill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3" name="Group 47"/>
          <p:cNvGrpSpPr/>
          <p:nvPr/>
        </p:nvGrpSpPr>
        <p:grpSpPr bwMode="gray">
          <a:xfrm>
            <a:off x="0" y="836712"/>
            <a:ext cx="9144000" cy="5544616"/>
            <a:chOff x="0" y="836712"/>
            <a:chExt cx="9144000" cy="5544616"/>
          </a:xfrm>
          <a:noFill/>
        </p:grpSpPr>
        <p:sp>
          <p:nvSpPr>
            <p:cNvPr id="24" name="Rectangle 23"/>
            <p:cNvSpPr>
              <a:spLocks noChangeArrowheads="1"/>
            </p:cNvSpPr>
            <p:nvPr/>
          </p:nvSpPr>
          <p:spPr bwMode="gray">
            <a:xfrm rot="16200000">
              <a:off x="4426396" y="944728"/>
              <a:ext cx="288032" cy="72000"/>
            </a:xfrm>
            <a:prstGeom prst="rect">
              <a:avLst/>
            </a:prstGeom>
            <a:grpFill/>
            <a:ln w="9525" algn="ctr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50000"/>
                </a:spcBef>
                <a:defRPr/>
              </a:pPr>
              <a:endParaRPr lang="en-GB" sz="1800" b="0" dirty="0">
                <a:solidFill>
                  <a:srgbClr val="000000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25" name="Rectangle 5"/>
            <p:cNvSpPr>
              <a:spLocks noChangeArrowheads="1"/>
            </p:cNvSpPr>
            <p:nvPr/>
          </p:nvSpPr>
          <p:spPr bwMode="gray">
            <a:xfrm rot="16200000">
              <a:off x="4426397" y="6201312"/>
              <a:ext cx="288032" cy="72000"/>
            </a:xfrm>
            <a:prstGeom prst="rect">
              <a:avLst/>
            </a:prstGeom>
            <a:grpFill/>
            <a:ln w="9525" algn="ctr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50000"/>
                </a:spcBef>
                <a:defRPr/>
              </a:pPr>
              <a:endParaRPr lang="en-GB" sz="1800" b="0" dirty="0">
                <a:solidFill>
                  <a:srgbClr val="000000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26" name="Rectangle 4"/>
            <p:cNvSpPr/>
            <p:nvPr/>
          </p:nvSpPr>
          <p:spPr bwMode="gray">
            <a:xfrm flipV="1">
              <a:off x="0" y="3573120"/>
              <a:ext cx="180000" cy="72000"/>
            </a:xfrm>
            <a:prstGeom prst="rect">
              <a:avLst/>
            </a:prstGeom>
            <a:grpFill/>
            <a:ln w="9525" algn="ctr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50000"/>
                </a:spcBef>
                <a:defRPr/>
              </a:pPr>
              <a:endParaRPr lang="en-GB" sz="1800" b="0" dirty="0">
                <a:solidFill>
                  <a:srgbClr val="000000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27" name="Rectangle 26"/>
            <p:cNvSpPr/>
            <p:nvPr/>
          </p:nvSpPr>
          <p:spPr bwMode="gray">
            <a:xfrm>
              <a:off x="8892480" y="3573120"/>
              <a:ext cx="251520" cy="72000"/>
            </a:xfrm>
            <a:prstGeom prst="rect">
              <a:avLst/>
            </a:prstGeom>
            <a:grpFill/>
            <a:ln w="9525" algn="ctr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50000"/>
                </a:spcBef>
                <a:defRPr/>
              </a:pPr>
              <a:endParaRPr lang="en-GB" sz="1800" b="0" dirty="0">
                <a:solidFill>
                  <a:srgbClr val="000000"/>
                </a:solidFill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2053" name="Freeform 20"/>
          <p:cNvSpPr>
            <a:spLocks noChangeAspect="1"/>
          </p:cNvSpPr>
          <p:nvPr/>
        </p:nvSpPr>
        <p:spPr bwMode="gray">
          <a:xfrm>
            <a:off x="0" y="0"/>
            <a:ext cx="9140825" cy="835025"/>
          </a:xfrm>
          <a:custGeom>
            <a:avLst/>
            <a:gdLst>
              <a:gd name="T0" fmla="*/ 0 w 18935"/>
              <a:gd name="T1" fmla="*/ 0 h 1729"/>
              <a:gd name="T2" fmla="*/ 0 w 18935"/>
              <a:gd name="T3" fmla="*/ 1729 h 1729"/>
              <a:gd name="T4" fmla="*/ 18422 w 18935"/>
              <a:gd name="T5" fmla="*/ 1729 h 1729"/>
              <a:gd name="T6" fmla="*/ 18935 w 18935"/>
              <a:gd name="T7" fmla="*/ 0 h 1729"/>
              <a:gd name="T8" fmla="*/ 0 w 18935"/>
              <a:gd name="T9" fmla="*/ 0 h 172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8935" h="1729">
                <a:moveTo>
                  <a:pt x="0" y="0"/>
                </a:moveTo>
                <a:lnTo>
                  <a:pt x="0" y="1729"/>
                </a:lnTo>
                <a:lnTo>
                  <a:pt x="18422" y="1729"/>
                </a:lnTo>
                <a:lnTo>
                  <a:pt x="18935" y="0"/>
                </a:lnTo>
                <a:lnTo>
                  <a:pt x="0" y="0"/>
                </a:lnTo>
                <a:close/>
              </a:path>
            </a:pathLst>
          </a:custGeom>
          <a:gradFill rotWithShape="1">
            <a:gsLst>
              <a:gs pos="0">
                <a:srgbClr val="00257A">
                  <a:alpha val="89999"/>
                </a:srgbClr>
              </a:gs>
              <a:gs pos="35001">
                <a:srgbClr val="00338D">
                  <a:alpha val="89999"/>
                </a:srgbClr>
              </a:gs>
              <a:gs pos="100000">
                <a:srgbClr val="009FDA">
                  <a:alpha val="89999"/>
                </a:srgbClr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54" name="Line 10"/>
          <p:cNvSpPr>
            <a:spLocks noChangeShapeType="1"/>
          </p:cNvSpPr>
          <p:nvPr/>
        </p:nvSpPr>
        <p:spPr bwMode="gray">
          <a:xfrm>
            <a:off x="179388" y="6381750"/>
            <a:ext cx="8713787" cy="0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55" name="Text Box 8"/>
          <p:cNvSpPr txBox="1">
            <a:spLocks noChangeArrowheads="1"/>
          </p:cNvSpPr>
          <p:nvPr/>
        </p:nvSpPr>
        <p:spPr bwMode="gray">
          <a:xfrm>
            <a:off x="179388" y="6381750"/>
            <a:ext cx="583247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72000" rIns="0" bIns="0">
            <a:spAutoFit/>
          </a:bodyPr>
          <a:lstStyle>
            <a:lvl1pPr eaLnBrk="0" hangingPunct="0">
              <a:spcBef>
                <a:spcPct val="40000"/>
              </a:spcBef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1pPr>
            <a:lvl2pPr marL="742950" indent="-285750" eaLnBrk="0" hangingPunct="0">
              <a:spcBef>
                <a:spcPct val="40000"/>
              </a:spcBef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2pPr>
            <a:lvl3pPr marL="1143000" indent="-228600" eaLnBrk="0" hangingPunct="0">
              <a:spcBef>
                <a:spcPct val="40000"/>
              </a:spcBef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3pPr>
            <a:lvl4pPr marL="1600200" indent="-228600" eaLnBrk="0" hangingPunct="0">
              <a:spcBef>
                <a:spcPct val="40000"/>
              </a:spcBef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4pPr>
            <a:lvl5pPr marL="2057400" indent="-228600" eaLnBrk="0" hangingPunct="0">
              <a:spcBef>
                <a:spcPct val="40000"/>
              </a:spcBef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5pPr>
            <a:lvl6pPr marL="2514600" indent="-228600" eaLnBrk="0" fontAlgn="base" hangingPunct="0">
              <a:spcBef>
                <a:spcPct val="40000"/>
              </a:spcBef>
              <a:spcAft>
                <a:spcPct val="0"/>
              </a:spcAft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6pPr>
            <a:lvl7pPr marL="2971800" indent="-228600" eaLnBrk="0" fontAlgn="base" hangingPunct="0">
              <a:spcBef>
                <a:spcPct val="40000"/>
              </a:spcBef>
              <a:spcAft>
                <a:spcPct val="0"/>
              </a:spcAft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7pPr>
            <a:lvl8pPr marL="3429000" indent="-228600" eaLnBrk="0" fontAlgn="base" hangingPunct="0">
              <a:spcBef>
                <a:spcPct val="40000"/>
              </a:spcBef>
              <a:spcAft>
                <a:spcPct val="0"/>
              </a:spcAft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8pPr>
            <a:lvl9pPr marL="3886200" indent="-228600" eaLnBrk="0" fontAlgn="base" hangingPunct="0">
              <a:spcBef>
                <a:spcPct val="40000"/>
              </a:spcBef>
              <a:spcAft>
                <a:spcPct val="0"/>
              </a:spcAft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9pPr>
          </a:lstStyle>
          <a:p>
            <a:pPr eaLnBrk="1" hangingPunct="1">
              <a:buClrTx/>
              <a:buSzTx/>
              <a:buFontTx/>
              <a:buNone/>
            </a:pPr>
            <a:r>
              <a:rPr lang="en-GB" altLang="x-none" sz="700" b="0">
                <a:solidFill>
                  <a:srgbClr val="00338D"/>
                </a:solidFill>
                <a:latin typeface="Arial" charset="0"/>
              </a:rPr>
              <a:t>© 2012 KPMG LLP, a UK Limited Liability Partnership and a member firm of the KPMG network of independent member firms affiliated with KPMG International Cooperative (‘KPMG International’), a Swiss entity. All rights reserved.</a:t>
            </a:r>
          </a:p>
        </p:txBody>
      </p:sp>
      <p:sp>
        <p:nvSpPr>
          <p:cNvPr id="2056" name="Rectangle 35"/>
          <p:cNvSpPr>
            <a:spLocks noChangeArrowheads="1"/>
          </p:cNvSpPr>
          <p:nvPr/>
        </p:nvSpPr>
        <p:spPr bwMode="gray">
          <a:xfrm>
            <a:off x="8389938" y="6381750"/>
            <a:ext cx="503237" cy="280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2000" tIns="72000" rIns="0" bIns="0"/>
          <a:lstStyle>
            <a:lvl1pPr eaLnBrk="0" hangingPunct="0">
              <a:spcBef>
                <a:spcPct val="40000"/>
              </a:spcBef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1pPr>
            <a:lvl2pPr marL="742950" indent="-285750" eaLnBrk="0" hangingPunct="0">
              <a:spcBef>
                <a:spcPct val="40000"/>
              </a:spcBef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2pPr>
            <a:lvl3pPr marL="1143000" indent="-228600" eaLnBrk="0" hangingPunct="0">
              <a:spcBef>
                <a:spcPct val="40000"/>
              </a:spcBef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3pPr>
            <a:lvl4pPr marL="1600200" indent="-228600" eaLnBrk="0" hangingPunct="0">
              <a:spcBef>
                <a:spcPct val="40000"/>
              </a:spcBef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4pPr>
            <a:lvl5pPr marL="2057400" indent="-228600" eaLnBrk="0" hangingPunct="0">
              <a:spcBef>
                <a:spcPct val="40000"/>
              </a:spcBef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5pPr>
            <a:lvl6pPr marL="2514600" indent="-228600" eaLnBrk="0" fontAlgn="base" hangingPunct="0">
              <a:spcBef>
                <a:spcPct val="40000"/>
              </a:spcBef>
              <a:spcAft>
                <a:spcPct val="0"/>
              </a:spcAft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6pPr>
            <a:lvl7pPr marL="2971800" indent="-228600" eaLnBrk="0" fontAlgn="base" hangingPunct="0">
              <a:spcBef>
                <a:spcPct val="40000"/>
              </a:spcBef>
              <a:spcAft>
                <a:spcPct val="0"/>
              </a:spcAft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7pPr>
            <a:lvl8pPr marL="3429000" indent="-228600" eaLnBrk="0" fontAlgn="base" hangingPunct="0">
              <a:spcBef>
                <a:spcPct val="40000"/>
              </a:spcBef>
              <a:spcAft>
                <a:spcPct val="0"/>
              </a:spcAft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8pPr>
            <a:lvl9pPr marL="3886200" indent="-228600" eaLnBrk="0" fontAlgn="base" hangingPunct="0">
              <a:spcBef>
                <a:spcPct val="40000"/>
              </a:spcBef>
              <a:spcAft>
                <a:spcPct val="0"/>
              </a:spcAft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9pPr>
          </a:lstStyle>
          <a:p>
            <a:pPr algn="r" eaLnBrk="1" hangingPunct="1">
              <a:buClrTx/>
              <a:buSzTx/>
              <a:buFontTx/>
              <a:buNone/>
            </a:pPr>
            <a:fld id="{D3EDB1DD-75DA-3946-9ACB-FD36740C99BA}" type="slidenum">
              <a:rPr lang="en-GB" altLang="x-none" sz="900" b="0">
                <a:solidFill>
                  <a:srgbClr val="00338D"/>
                </a:solidFill>
                <a:latin typeface="Arial" charset="0"/>
              </a:rPr>
              <a:pPr algn="r" eaLnBrk="1" hangingPunct="1">
                <a:buClrTx/>
                <a:buSzTx/>
                <a:buFontTx/>
                <a:buNone/>
              </a:pPr>
              <a:t>‹#›</a:t>
            </a:fld>
            <a:endParaRPr lang="en-GB" altLang="x-none" sz="900" b="0">
              <a:solidFill>
                <a:srgbClr val="00338D"/>
              </a:solidFill>
              <a:latin typeface="Arial" charset="0"/>
            </a:endParaRPr>
          </a:p>
        </p:txBody>
      </p:sp>
      <p:sp>
        <p:nvSpPr>
          <p:cNvPr id="2057" name="Title Placeholder 45"/>
          <p:cNvSpPr>
            <a:spLocks noGrp="1"/>
          </p:cNvSpPr>
          <p:nvPr>
            <p:ph type="title"/>
          </p:nvPr>
        </p:nvSpPr>
        <p:spPr bwMode="gray">
          <a:xfrm>
            <a:off x="179388" y="115888"/>
            <a:ext cx="8713787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x-none"/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62" r:id="rId1"/>
    <p:sldLayoutId id="2147484263" r:id="rId2"/>
    <p:sldLayoutId id="2147484264" r:id="rId3"/>
    <p:sldLayoutId id="2147484265" r:id="rId4"/>
    <p:sldLayoutId id="2147484169" r:id="rId5"/>
    <p:sldLayoutId id="2147484170" r:id="rId6"/>
    <p:sldLayoutId id="2147484171" r:id="rId7"/>
    <p:sldLayoutId id="2147484172" r:id="rId8"/>
    <p:sldLayoutId id="2147484173" r:id="rId9"/>
    <p:sldLayoutId id="2147484174" r:id="rId10"/>
    <p:sldLayoutId id="2147484175" r:id="rId11"/>
    <p:sldLayoutId id="2147484176" r:id="rId12"/>
    <p:sldLayoutId id="2147484177" r:id="rId13"/>
    <p:sldLayoutId id="2147484266" r:id="rId14"/>
    <p:sldLayoutId id="2147484178" r:id="rId15"/>
    <p:sldLayoutId id="2147484179" r:id="rId16"/>
    <p:sldLayoutId id="2147484267" r:id="rId17"/>
    <p:sldLayoutId id="2147484180" r:id="rId18"/>
    <p:sldLayoutId id="2147484181" r:id="rId19"/>
    <p:sldLayoutId id="2147484182" r:id="rId20"/>
    <p:sldLayoutId id="2147484268" r:id="rId21"/>
    <p:sldLayoutId id="2147484269" r:id="rId22"/>
    <p:sldLayoutId id="2147484270" r:id="rId23"/>
    <p:sldLayoutId id="2147484271" r:id="rId24"/>
    <p:sldLayoutId id="2147484272" r:id="rId25"/>
    <p:sldLayoutId id="2147484273" r:id="rId26"/>
    <p:sldLayoutId id="2147484183" r:id="rId27"/>
  </p:sldLayoutIdLst>
  <p:txStyles>
    <p:titleStyle>
      <a:lvl1pPr algn="l" rtl="0" fontAlgn="base">
        <a:spcBef>
          <a:spcPct val="0"/>
        </a:spcBef>
        <a:spcAft>
          <a:spcPct val="0"/>
        </a:spcAft>
        <a:defRPr lang="en-GB" sz="2000" b="1" kern="1200" dirty="0">
          <a:solidFill>
            <a:schemeClr val="bg1"/>
          </a:solidFill>
          <a:latin typeface="Arial"/>
          <a:ea typeface="Arial" charset="0"/>
          <a:cs typeface="Arial" pitchFamily="34" charset="0"/>
        </a:defRPr>
      </a:lvl1pPr>
      <a:lvl2pPr algn="l" rtl="0" fontAlgn="base">
        <a:spcBef>
          <a:spcPct val="0"/>
        </a:spcBef>
        <a:spcAft>
          <a:spcPct val="0"/>
        </a:spcAft>
        <a:defRPr lang="en-GB" sz="2000" b="1" kern="1200" dirty="0">
          <a:solidFill>
            <a:schemeClr val="bg1"/>
          </a:solidFill>
          <a:latin typeface="Arial" pitchFamily="34" charset="0"/>
          <a:ea typeface="Arial" charset="0"/>
          <a:cs typeface="Arial" pitchFamily="34" charset="0"/>
        </a:defRPr>
      </a:lvl2pPr>
      <a:lvl3pPr algn="l" rtl="0" fontAlgn="base">
        <a:spcBef>
          <a:spcPct val="0"/>
        </a:spcBef>
        <a:spcAft>
          <a:spcPct val="0"/>
        </a:spcAft>
        <a:defRPr lang="en-GB" sz="2000" b="1" kern="1200" dirty="0">
          <a:solidFill>
            <a:schemeClr val="bg1"/>
          </a:solidFill>
          <a:latin typeface="Arial" pitchFamily="34" charset="0"/>
          <a:ea typeface="Arial" charset="0"/>
          <a:cs typeface="Arial" pitchFamily="34" charset="0"/>
        </a:defRPr>
      </a:lvl3pPr>
      <a:lvl4pPr algn="l" rtl="0" fontAlgn="base">
        <a:spcBef>
          <a:spcPct val="0"/>
        </a:spcBef>
        <a:spcAft>
          <a:spcPct val="0"/>
        </a:spcAft>
        <a:defRPr lang="en-GB" sz="2000" b="1" kern="1200" dirty="0">
          <a:solidFill>
            <a:schemeClr val="bg1"/>
          </a:solidFill>
          <a:latin typeface="Arial" pitchFamily="34" charset="0"/>
          <a:ea typeface="Arial" charset="0"/>
          <a:cs typeface="Arial" pitchFamily="34" charset="0"/>
        </a:defRPr>
      </a:lvl4pPr>
      <a:lvl5pPr algn="l" rtl="0" fontAlgn="base">
        <a:spcBef>
          <a:spcPct val="0"/>
        </a:spcBef>
        <a:spcAft>
          <a:spcPct val="0"/>
        </a:spcAft>
        <a:defRPr lang="en-GB" sz="2000" b="1" kern="1200" dirty="0">
          <a:solidFill>
            <a:schemeClr val="bg1"/>
          </a:solidFill>
          <a:latin typeface="Arial" pitchFamily="34" charset="0"/>
          <a:ea typeface="Arial" charset="0"/>
          <a:cs typeface="Arial" pitchFamily="34" charset="0"/>
        </a:defRPr>
      </a:lvl5pPr>
      <a:lvl6pPr eaLnBrk="1" hangingPunct="1">
        <a:defRPr lang="en-GB" sz="1800" b="1" kern="1200" noProof="0" dirty="0">
          <a:solidFill>
            <a:schemeClr val="bg1"/>
          </a:solidFill>
          <a:latin typeface="Arial" pitchFamily="34" charset="0"/>
          <a:ea typeface="+mj-ea"/>
          <a:cs typeface="Arial" pitchFamily="34" charset="0"/>
        </a:defRPr>
      </a:lvl6pPr>
      <a:lvl7pPr eaLnBrk="1" hangingPunct="1">
        <a:defRPr lang="en-GB" sz="1800" b="1" kern="1200" noProof="0" dirty="0">
          <a:solidFill>
            <a:schemeClr val="bg1"/>
          </a:solidFill>
          <a:latin typeface="Arial" pitchFamily="34" charset="0"/>
          <a:ea typeface="+mj-ea"/>
          <a:cs typeface="Arial" pitchFamily="34" charset="0"/>
        </a:defRPr>
      </a:lvl7pPr>
      <a:lvl8pPr eaLnBrk="1" hangingPunct="1">
        <a:defRPr lang="en-GB" sz="1800" b="1" kern="1200" noProof="0" dirty="0">
          <a:solidFill>
            <a:schemeClr val="bg1"/>
          </a:solidFill>
          <a:latin typeface="Arial" pitchFamily="34" charset="0"/>
          <a:ea typeface="+mj-ea"/>
          <a:cs typeface="Arial" pitchFamily="34" charset="0"/>
        </a:defRPr>
      </a:lvl8pPr>
      <a:lvl9pPr eaLnBrk="1" hangingPunct="1">
        <a:defRPr lang="en-GB" sz="1800" b="1" kern="1200" noProof="0" dirty="0">
          <a:solidFill>
            <a:schemeClr val="bg1"/>
          </a:solidFill>
          <a:latin typeface="Arial" pitchFamily="34" charset="0"/>
          <a:ea typeface="+mj-ea"/>
          <a:cs typeface="Arial" pitchFamily="34" charset="0"/>
        </a:defRPr>
      </a:lvl9pPr>
    </p:titleStyle>
    <p:bodyStyle>
      <a:lvl1pPr algn="l" rtl="0" fontAlgn="base">
        <a:spcBef>
          <a:spcPts val="1200"/>
        </a:spcBef>
        <a:spcAft>
          <a:spcPct val="0"/>
        </a:spcAft>
        <a:buFont typeface="Arial" charset="0"/>
        <a:defRPr lang="en-US" sz="1600" b="1" kern="1200" dirty="0">
          <a:solidFill>
            <a:srgbClr val="00338D"/>
          </a:solidFill>
          <a:latin typeface="Arial"/>
          <a:ea typeface="Arial" charset="0"/>
          <a:cs typeface="Arial" pitchFamily="34" charset="0"/>
        </a:defRPr>
      </a:lvl1pPr>
      <a:lvl2pPr algn="l" rtl="0" fontAlgn="base">
        <a:spcBef>
          <a:spcPts val="1200"/>
        </a:spcBef>
        <a:spcAft>
          <a:spcPct val="0"/>
        </a:spcAft>
        <a:buFont typeface="Arial" charset="0"/>
        <a:defRPr lang="en-US" sz="1600" kern="1200" dirty="0">
          <a:solidFill>
            <a:schemeClr val="tx1"/>
          </a:solidFill>
          <a:latin typeface="Arial"/>
          <a:ea typeface="Arial" charset="0"/>
          <a:cs typeface="Arial" pitchFamily="34" charset="0"/>
        </a:defRPr>
      </a:lvl2pPr>
      <a:lvl3pPr marL="273050" indent="-273050" algn="l" rtl="0" fontAlgn="base">
        <a:spcBef>
          <a:spcPts val="1200"/>
        </a:spcBef>
        <a:spcAft>
          <a:spcPct val="0"/>
        </a:spcAft>
        <a:buClr>
          <a:srgbClr val="97989A"/>
        </a:buClr>
        <a:buFont typeface="Arial" charset="0"/>
        <a:buChar char="■"/>
        <a:defRPr lang="en-US" sz="1600" kern="1200" dirty="0">
          <a:solidFill>
            <a:schemeClr val="tx1"/>
          </a:solidFill>
          <a:latin typeface="Arial"/>
          <a:ea typeface="Arial" charset="0"/>
          <a:cs typeface="Arial" pitchFamily="34" charset="0"/>
        </a:defRPr>
      </a:lvl3pPr>
      <a:lvl4pPr marL="536575" indent="-263525" algn="l" rtl="0" fontAlgn="base">
        <a:spcBef>
          <a:spcPts val="1200"/>
        </a:spcBef>
        <a:spcAft>
          <a:spcPct val="0"/>
        </a:spcAft>
        <a:buClr>
          <a:srgbClr val="97989A"/>
        </a:buClr>
        <a:buFont typeface="Arial" charset="0"/>
        <a:buChar char="–"/>
        <a:defRPr lang="en-US" sz="1600" kern="1200" dirty="0">
          <a:solidFill>
            <a:schemeClr val="tx1"/>
          </a:solidFill>
          <a:latin typeface="Arial"/>
          <a:ea typeface="Arial" charset="0"/>
          <a:cs typeface="Arial" pitchFamily="34" charset="0"/>
        </a:defRPr>
      </a:lvl4pPr>
      <a:lvl5pPr marL="809625" indent="-271463" algn="l" rtl="0" fontAlgn="base">
        <a:spcBef>
          <a:spcPts val="1200"/>
        </a:spcBef>
        <a:spcAft>
          <a:spcPct val="0"/>
        </a:spcAft>
        <a:buClr>
          <a:srgbClr val="97989A"/>
        </a:buClr>
        <a:buFont typeface="Arial" charset="0"/>
        <a:buChar char="■"/>
        <a:defRPr lang="en-GB" sz="1600" kern="1200" dirty="0">
          <a:solidFill>
            <a:schemeClr val="tx1"/>
          </a:solidFill>
          <a:latin typeface="Arial"/>
          <a:ea typeface="Arial" charset="0"/>
          <a:cs typeface="Arial" pitchFamily="34" charset="0"/>
        </a:defRPr>
      </a:lvl5pPr>
      <a:lvl6pPr marL="1082675" indent="-273050" algn="l" defTabSz="893763" rtl="0" eaLnBrk="1" latinLnBrk="0" hangingPunct="1">
        <a:lnSpc>
          <a:spcPct val="100000"/>
        </a:lnSpc>
        <a:spcBef>
          <a:spcPts val="1200"/>
        </a:spcBef>
        <a:buClr>
          <a:srgbClr val="97989A"/>
        </a:buClr>
        <a:buFont typeface="Arial" pitchFamily="34" charset="0"/>
        <a:buChar char="–"/>
        <a:defRPr lang="en-GB" sz="1600" kern="1200" dirty="0" smtClean="0">
          <a:solidFill>
            <a:schemeClr val="tx1"/>
          </a:solidFill>
          <a:latin typeface="Arial"/>
          <a:ea typeface="+mn-ea"/>
          <a:cs typeface="Arial" pitchFamily="34" charset="0"/>
        </a:defRPr>
      </a:lvl6pPr>
      <a:lvl7pPr marL="1344613" indent="-266700" algn="l" defTabSz="914400" rtl="0" eaLnBrk="1" latinLnBrk="0" hangingPunct="1">
        <a:lnSpc>
          <a:spcPct val="100000"/>
        </a:lnSpc>
        <a:spcBef>
          <a:spcPts val="1200"/>
        </a:spcBef>
        <a:buClr>
          <a:srgbClr val="97989A"/>
        </a:buClr>
        <a:buFont typeface="Arial" pitchFamily="34" charset="0"/>
        <a:buChar char="■"/>
        <a:defRPr lang="en-GB" sz="1600" kern="1200" baseline="0" dirty="0" smtClean="0">
          <a:solidFill>
            <a:schemeClr val="tx1"/>
          </a:solidFill>
          <a:latin typeface="Arial"/>
          <a:ea typeface="+mn-ea"/>
          <a:cs typeface="Arial" pitchFamily="34" charset="0"/>
        </a:defRPr>
      </a:lvl7pPr>
      <a:lvl8pPr marL="1619250" indent="-274638" algn="l" defTabSz="914400" rtl="0" eaLnBrk="1" latinLnBrk="0" hangingPunct="1">
        <a:lnSpc>
          <a:spcPct val="100000"/>
        </a:lnSpc>
        <a:spcBef>
          <a:spcPts val="1200"/>
        </a:spcBef>
        <a:buClr>
          <a:srgbClr val="97989A"/>
        </a:buClr>
        <a:buFont typeface="Arial" pitchFamily="34" charset="0"/>
        <a:buChar char="–"/>
        <a:defRPr lang="en-GB" sz="1600" kern="1200" dirty="0" smtClean="0">
          <a:solidFill>
            <a:schemeClr val="tx1"/>
          </a:solidFill>
          <a:latin typeface="Arial"/>
          <a:ea typeface="+mn-ea"/>
          <a:cs typeface="+mn-cs"/>
        </a:defRPr>
      </a:lvl8pPr>
      <a:lvl9pPr marL="1876425" indent="-257175" algn="l" defTabSz="914400" rtl="0" eaLnBrk="1" latinLnBrk="0" hangingPunct="1">
        <a:lnSpc>
          <a:spcPct val="100000"/>
        </a:lnSpc>
        <a:spcBef>
          <a:spcPts val="1200"/>
        </a:spcBef>
        <a:buClr>
          <a:srgbClr val="97989A"/>
        </a:buClr>
        <a:buFont typeface="Arial" pitchFamily="34" charset="0"/>
        <a:buChar char="■"/>
        <a:defRPr lang="en-GB" sz="1600" kern="1200" dirty="0" smtClean="0">
          <a:solidFill>
            <a:schemeClr val="tx1"/>
          </a:solidFill>
          <a:latin typeface="Arial"/>
          <a:ea typeface="+mn-ea"/>
          <a:cs typeface="Arial" pitchFamily="34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ext Box 8"/>
          <p:cNvSpPr txBox="1">
            <a:spLocks noChangeArrowheads="1"/>
          </p:cNvSpPr>
          <p:nvPr userDrawn="1"/>
        </p:nvSpPr>
        <p:spPr bwMode="gray">
          <a:xfrm>
            <a:off x="250825" y="6453188"/>
            <a:ext cx="7977188" cy="239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72000" rIns="0" bIns="0">
            <a:spAutoFit/>
          </a:bodyPr>
          <a:lstStyle>
            <a:lvl1pPr eaLnBrk="0" hangingPunct="0">
              <a:spcBef>
                <a:spcPct val="40000"/>
              </a:spcBef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1pPr>
            <a:lvl2pPr marL="742950" indent="-285750" eaLnBrk="0" hangingPunct="0">
              <a:spcBef>
                <a:spcPct val="40000"/>
              </a:spcBef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2pPr>
            <a:lvl3pPr marL="1143000" indent="-228600" eaLnBrk="0" hangingPunct="0">
              <a:spcBef>
                <a:spcPct val="40000"/>
              </a:spcBef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3pPr>
            <a:lvl4pPr marL="1600200" indent="-228600" eaLnBrk="0" hangingPunct="0">
              <a:spcBef>
                <a:spcPct val="40000"/>
              </a:spcBef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4pPr>
            <a:lvl5pPr marL="2057400" indent="-228600" eaLnBrk="0" hangingPunct="0">
              <a:spcBef>
                <a:spcPct val="40000"/>
              </a:spcBef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5pPr>
            <a:lvl6pPr marL="2514600" indent="-228600" eaLnBrk="0" fontAlgn="base" hangingPunct="0">
              <a:spcBef>
                <a:spcPct val="40000"/>
              </a:spcBef>
              <a:spcAft>
                <a:spcPct val="0"/>
              </a:spcAft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6pPr>
            <a:lvl7pPr marL="2971800" indent="-228600" eaLnBrk="0" fontAlgn="base" hangingPunct="0">
              <a:spcBef>
                <a:spcPct val="40000"/>
              </a:spcBef>
              <a:spcAft>
                <a:spcPct val="0"/>
              </a:spcAft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7pPr>
            <a:lvl8pPr marL="3429000" indent="-228600" eaLnBrk="0" fontAlgn="base" hangingPunct="0">
              <a:spcBef>
                <a:spcPct val="40000"/>
              </a:spcBef>
              <a:spcAft>
                <a:spcPct val="0"/>
              </a:spcAft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8pPr>
            <a:lvl9pPr marL="3886200" indent="-228600" eaLnBrk="0" fontAlgn="base" hangingPunct="0">
              <a:spcBef>
                <a:spcPct val="40000"/>
              </a:spcBef>
              <a:spcAft>
                <a:spcPct val="0"/>
              </a:spcAft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GB" altLang="x-none" sz="600" b="0">
                <a:solidFill>
                  <a:srgbClr val="00338D"/>
                </a:solidFill>
                <a:latin typeface="Arial" charset="0"/>
              </a:rPr>
              <a:t>© 2012 KPMG LLP, a UK limited liability partnership, is a subsidiary of KPMG Europe LLP and a member firm of the KPMG network of independent member firms affiliated with KPMG International Cooperative, a Swiss entity. All rights reserved. This document is confidential and its circulation and use are restricted.  KPMG and the KPMG logo are registered trademarks of KPMG International Cooperative, a Swiss entity. </a:t>
            </a:r>
          </a:p>
        </p:txBody>
      </p:sp>
      <p:grpSp>
        <p:nvGrpSpPr>
          <p:cNvPr id="4099" name="Group 25"/>
          <p:cNvGrpSpPr>
            <a:grpSpLocks/>
          </p:cNvGrpSpPr>
          <p:nvPr userDrawn="1"/>
        </p:nvGrpSpPr>
        <p:grpSpPr bwMode="auto">
          <a:xfrm>
            <a:off x="252413" y="1268413"/>
            <a:ext cx="8639175" cy="4897437"/>
            <a:chOff x="272350" y="1268700"/>
            <a:chExt cx="9361300" cy="4896602"/>
          </a:xfrm>
        </p:grpSpPr>
        <p:sp>
          <p:nvSpPr>
            <p:cNvPr id="4106" name="Rectangle 26"/>
            <p:cNvSpPr>
              <a:spLocks noChangeArrowheads="1"/>
            </p:cNvSpPr>
            <p:nvPr userDrawn="1"/>
          </p:nvSpPr>
          <p:spPr bwMode="gray">
            <a:xfrm>
              <a:off x="272350" y="1268700"/>
              <a:ext cx="9361300" cy="48966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eaLnBrk="0" hangingPunct="0">
                <a:spcBef>
                  <a:spcPct val="40000"/>
                </a:spcBef>
                <a:buClr>
                  <a:srgbClr val="9FB6D9"/>
                </a:buClr>
                <a:buSzPct val="90000"/>
                <a:buFont typeface="Wingdings" charset="2"/>
                <a:defRPr sz="2000" b="1">
                  <a:solidFill>
                    <a:schemeClr val="tx2"/>
                  </a:solidFill>
                  <a:latin typeface="Univers 45 Light" charset="0"/>
                </a:defRPr>
              </a:lvl1pPr>
              <a:lvl2pPr marL="742950" indent="-285750" eaLnBrk="0" hangingPunct="0">
                <a:spcBef>
                  <a:spcPct val="40000"/>
                </a:spcBef>
                <a:buClr>
                  <a:srgbClr val="9FB6D9"/>
                </a:buClr>
                <a:buSzPct val="90000"/>
                <a:buFont typeface="Wingdings" charset="2"/>
                <a:defRPr sz="2000" b="1">
                  <a:solidFill>
                    <a:schemeClr val="tx2"/>
                  </a:solidFill>
                  <a:latin typeface="Univers 45 Light" charset="0"/>
                </a:defRPr>
              </a:lvl2pPr>
              <a:lvl3pPr marL="1143000" indent="-228600" eaLnBrk="0" hangingPunct="0">
                <a:spcBef>
                  <a:spcPct val="40000"/>
                </a:spcBef>
                <a:buClr>
                  <a:srgbClr val="9FB6D9"/>
                </a:buClr>
                <a:buSzPct val="90000"/>
                <a:buFont typeface="Wingdings" charset="2"/>
                <a:defRPr sz="2000" b="1">
                  <a:solidFill>
                    <a:schemeClr val="tx2"/>
                  </a:solidFill>
                  <a:latin typeface="Univers 45 Light" charset="0"/>
                </a:defRPr>
              </a:lvl3pPr>
              <a:lvl4pPr marL="1600200" indent="-228600" eaLnBrk="0" hangingPunct="0">
                <a:spcBef>
                  <a:spcPct val="40000"/>
                </a:spcBef>
                <a:buClr>
                  <a:srgbClr val="9FB6D9"/>
                </a:buClr>
                <a:buSzPct val="90000"/>
                <a:buFont typeface="Wingdings" charset="2"/>
                <a:defRPr sz="2000" b="1">
                  <a:solidFill>
                    <a:schemeClr val="tx2"/>
                  </a:solidFill>
                  <a:latin typeface="Univers 45 Light" charset="0"/>
                </a:defRPr>
              </a:lvl4pPr>
              <a:lvl5pPr marL="2057400" indent="-228600" eaLnBrk="0" hangingPunct="0">
                <a:spcBef>
                  <a:spcPct val="40000"/>
                </a:spcBef>
                <a:buClr>
                  <a:srgbClr val="9FB6D9"/>
                </a:buClr>
                <a:buSzPct val="90000"/>
                <a:buFont typeface="Wingdings" charset="2"/>
                <a:defRPr sz="2000" b="1">
                  <a:solidFill>
                    <a:schemeClr val="tx2"/>
                  </a:solidFill>
                  <a:latin typeface="Univers 45 Light" charset="0"/>
                </a:defRPr>
              </a:lvl5pPr>
              <a:lvl6pPr marL="2514600" indent="-228600" eaLnBrk="0" fontAlgn="base" hangingPunct="0">
                <a:spcBef>
                  <a:spcPct val="40000"/>
                </a:spcBef>
                <a:spcAft>
                  <a:spcPct val="0"/>
                </a:spcAft>
                <a:buClr>
                  <a:srgbClr val="9FB6D9"/>
                </a:buClr>
                <a:buSzPct val="90000"/>
                <a:buFont typeface="Wingdings" charset="2"/>
                <a:defRPr sz="2000" b="1">
                  <a:solidFill>
                    <a:schemeClr val="tx2"/>
                  </a:solidFill>
                  <a:latin typeface="Univers 45 Light" charset="0"/>
                </a:defRPr>
              </a:lvl6pPr>
              <a:lvl7pPr marL="2971800" indent="-228600" eaLnBrk="0" fontAlgn="base" hangingPunct="0">
                <a:spcBef>
                  <a:spcPct val="40000"/>
                </a:spcBef>
                <a:spcAft>
                  <a:spcPct val="0"/>
                </a:spcAft>
                <a:buClr>
                  <a:srgbClr val="9FB6D9"/>
                </a:buClr>
                <a:buSzPct val="90000"/>
                <a:buFont typeface="Wingdings" charset="2"/>
                <a:defRPr sz="2000" b="1">
                  <a:solidFill>
                    <a:schemeClr val="tx2"/>
                  </a:solidFill>
                  <a:latin typeface="Univers 45 Light" charset="0"/>
                </a:defRPr>
              </a:lvl7pPr>
              <a:lvl8pPr marL="3429000" indent="-228600" eaLnBrk="0" fontAlgn="base" hangingPunct="0">
                <a:spcBef>
                  <a:spcPct val="40000"/>
                </a:spcBef>
                <a:spcAft>
                  <a:spcPct val="0"/>
                </a:spcAft>
                <a:buClr>
                  <a:srgbClr val="9FB6D9"/>
                </a:buClr>
                <a:buSzPct val="90000"/>
                <a:buFont typeface="Wingdings" charset="2"/>
                <a:defRPr sz="2000" b="1">
                  <a:solidFill>
                    <a:schemeClr val="tx2"/>
                  </a:solidFill>
                  <a:latin typeface="Univers 45 Light" charset="0"/>
                </a:defRPr>
              </a:lvl8pPr>
              <a:lvl9pPr marL="3886200" indent="-228600" eaLnBrk="0" fontAlgn="base" hangingPunct="0">
                <a:spcBef>
                  <a:spcPct val="40000"/>
                </a:spcBef>
                <a:spcAft>
                  <a:spcPct val="0"/>
                </a:spcAft>
                <a:buClr>
                  <a:srgbClr val="9FB6D9"/>
                </a:buClr>
                <a:buSzPct val="90000"/>
                <a:buFont typeface="Wingdings" charset="2"/>
                <a:defRPr sz="2000" b="1">
                  <a:solidFill>
                    <a:schemeClr val="tx2"/>
                  </a:solidFill>
                  <a:latin typeface="Univers 45 Light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endParaRPr lang="x-none" altLang="x-none" sz="1800" b="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4107" name="Rectangle 27"/>
            <p:cNvSpPr>
              <a:spLocks noChangeArrowheads="1"/>
            </p:cNvSpPr>
            <p:nvPr userDrawn="1"/>
          </p:nvSpPr>
          <p:spPr bwMode="gray">
            <a:xfrm>
              <a:off x="4880751" y="1268700"/>
              <a:ext cx="144496" cy="48966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eaLnBrk="0" hangingPunct="0">
                <a:spcBef>
                  <a:spcPct val="40000"/>
                </a:spcBef>
                <a:buClr>
                  <a:srgbClr val="9FB6D9"/>
                </a:buClr>
                <a:buSzPct val="90000"/>
                <a:buFont typeface="Wingdings" charset="2"/>
                <a:defRPr sz="2000" b="1">
                  <a:solidFill>
                    <a:schemeClr val="tx2"/>
                  </a:solidFill>
                  <a:latin typeface="Univers 45 Light" charset="0"/>
                </a:defRPr>
              </a:lvl1pPr>
              <a:lvl2pPr marL="742950" indent="-285750" eaLnBrk="0" hangingPunct="0">
                <a:spcBef>
                  <a:spcPct val="40000"/>
                </a:spcBef>
                <a:buClr>
                  <a:srgbClr val="9FB6D9"/>
                </a:buClr>
                <a:buSzPct val="90000"/>
                <a:buFont typeface="Wingdings" charset="2"/>
                <a:defRPr sz="2000" b="1">
                  <a:solidFill>
                    <a:schemeClr val="tx2"/>
                  </a:solidFill>
                  <a:latin typeface="Univers 45 Light" charset="0"/>
                </a:defRPr>
              </a:lvl2pPr>
              <a:lvl3pPr marL="1143000" indent="-228600" eaLnBrk="0" hangingPunct="0">
                <a:spcBef>
                  <a:spcPct val="40000"/>
                </a:spcBef>
                <a:buClr>
                  <a:srgbClr val="9FB6D9"/>
                </a:buClr>
                <a:buSzPct val="90000"/>
                <a:buFont typeface="Wingdings" charset="2"/>
                <a:defRPr sz="2000" b="1">
                  <a:solidFill>
                    <a:schemeClr val="tx2"/>
                  </a:solidFill>
                  <a:latin typeface="Univers 45 Light" charset="0"/>
                </a:defRPr>
              </a:lvl3pPr>
              <a:lvl4pPr marL="1600200" indent="-228600" eaLnBrk="0" hangingPunct="0">
                <a:spcBef>
                  <a:spcPct val="40000"/>
                </a:spcBef>
                <a:buClr>
                  <a:srgbClr val="9FB6D9"/>
                </a:buClr>
                <a:buSzPct val="90000"/>
                <a:buFont typeface="Wingdings" charset="2"/>
                <a:defRPr sz="2000" b="1">
                  <a:solidFill>
                    <a:schemeClr val="tx2"/>
                  </a:solidFill>
                  <a:latin typeface="Univers 45 Light" charset="0"/>
                </a:defRPr>
              </a:lvl4pPr>
              <a:lvl5pPr marL="2057400" indent="-228600" eaLnBrk="0" hangingPunct="0">
                <a:spcBef>
                  <a:spcPct val="40000"/>
                </a:spcBef>
                <a:buClr>
                  <a:srgbClr val="9FB6D9"/>
                </a:buClr>
                <a:buSzPct val="90000"/>
                <a:buFont typeface="Wingdings" charset="2"/>
                <a:defRPr sz="2000" b="1">
                  <a:solidFill>
                    <a:schemeClr val="tx2"/>
                  </a:solidFill>
                  <a:latin typeface="Univers 45 Light" charset="0"/>
                </a:defRPr>
              </a:lvl5pPr>
              <a:lvl6pPr marL="2514600" indent="-228600" eaLnBrk="0" fontAlgn="base" hangingPunct="0">
                <a:spcBef>
                  <a:spcPct val="40000"/>
                </a:spcBef>
                <a:spcAft>
                  <a:spcPct val="0"/>
                </a:spcAft>
                <a:buClr>
                  <a:srgbClr val="9FB6D9"/>
                </a:buClr>
                <a:buSzPct val="90000"/>
                <a:buFont typeface="Wingdings" charset="2"/>
                <a:defRPr sz="2000" b="1">
                  <a:solidFill>
                    <a:schemeClr val="tx2"/>
                  </a:solidFill>
                  <a:latin typeface="Univers 45 Light" charset="0"/>
                </a:defRPr>
              </a:lvl6pPr>
              <a:lvl7pPr marL="2971800" indent="-228600" eaLnBrk="0" fontAlgn="base" hangingPunct="0">
                <a:spcBef>
                  <a:spcPct val="40000"/>
                </a:spcBef>
                <a:spcAft>
                  <a:spcPct val="0"/>
                </a:spcAft>
                <a:buClr>
                  <a:srgbClr val="9FB6D9"/>
                </a:buClr>
                <a:buSzPct val="90000"/>
                <a:buFont typeface="Wingdings" charset="2"/>
                <a:defRPr sz="2000" b="1">
                  <a:solidFill>
                    <a:schemeClr val="tx2"/>
                  </a:solidFill>
                  <a:latin typeface="Univers 45 Light" charset="0"/>
                </a:defRPr>
              </a:lvl7pPr>
              <a:lvl8pPr marL="3429000" indent="-228600" eaLnBrk="0" fontAlgn="base" hangingPunct="0">
                <a:spcBef>
                  <a:spcPct val="40000"/>
                </a:spcBef>
                <a:spcAft>
                  <a:spcPct val="0"/>
                </a:spcAft>
                <a:buClr>
                  <a:srgbClr val="9FB6D9"/>
                </a:buClr>
                <a:buSzPct val="90000"/>
                <a:buFont typeface="Wingdings" charset="2"/>
                <a:defRPr sz="2000" b="1">
                  <a:solidFill>
                    <a:schemeClr val="tx2"/>
                  </a:solidFill>
                  <a:latin typeface="Univers 45 Light" charset="0"/>
                </a:defRPr>
              </a:lvl8pPr>
              <a:lvl9pPr marL="3886200" indent="-228600" eaLnBrk="0" fontAlgn="base" hangingPunct="0">
                <a:spcBef>
                  <a:spcPct val="40000"/>
                </a:spcBef>
                <a:spcAft>
                  <a:spcPct val="0"/>
                </a:spcAft>
                <a:buClr>
                  <a:srgbClr val="9FB6D9"/>
                </a:buClr>
                <a:buSzPct val="90000"/>
                <a:buFont typeface="Wingdings" charset="2"/>
                <a:defRPr sz="2000" b="1">
                  <a:solidFill>
                    <a:schemeClr val="tx2"/>
                  </a:solidFill>
                  <a:latin typeface="Univers 45 Light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endParaRPr lang="x-none" altLang="x-none" sz="1800" b="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4108" name="Rectangle 28"/>
            <p:cNvSpPr>
              <a:spLocks noChangeArrowheads="1"/>
            </p:cNvSpPr>
            <p:nvPr userDrawn="1"/>
          </p:nvSpPr>
          <p:spPr bwMode="gray">
            <a:xfrm rot="5400000">
              <a:off x="4880781" y="-963649"/>
              <a:ext cx="144438" cy="9361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eaLnBrk="0" hangingPunct="0">
                <a:spcBef>
                  <a:spcPct val="40000"/>
                </a:spcBef>
                <a:buClr>
                  <a:srgbClr val="9FB6D9"/>
                </a:buClr>
                <a:buSzPct val="90000"/>
                <a:buFont typeface="Wingdings" charset="2"/>
                <a:defRPr sz="2000" b="1">
                  <a:solidFill>
                    <a:schemeClr val="tx2"/>
                  </a:solidFill>
                  <a:latin typeface="Univers 45 Light" charset="0"/>
                </a:defRPr>
              </a:lvl1pPr>
              <a:lvl2pPr marL="742950" indent="-285750" eaLnBrk="0" hangingPunct="0">
                <a:spcBef>
                  <a:spcPct val="40000"/>
                </a:spcBef>
                <a:buClr>
                  <a:srgbClr val="9FB6D9"/>
                </a:buClr>
                <a:buSzPct val="90000"/>
                <a:buFont typeface="Wingdings" charset="2"/>
                <a:defRPr sz="2000" b="1">
                  <a:solidFill>
                    <a:schemeClr val="tx2"/>
                  </a:solidFill>
                  <a:latin typeface="Univers 45 Light" charset="0"/>
                </a:defRPr>
              </a:lvl2pPr>
              <a:lvl3pPr marL="1143000" indent="-228600" eaLnBrk="0" hangingPunct="0">
                <a:spcBef>
                  <a:spcPct val="40000"/>
                </a:spcBef>
                <a:buClr>
                  <a:srgbClr val="9FB6D9"/>
                </a:buClr>
                <a:buSzPct val="90000"/>
                <a:buFont typeface="Wingdings" charset="2"/>
                <a:defRPr sz="2000" b="1">
                  <a:solidFill>
                    <a:schemeClr val="tx2"/>
                  </a:solidFill>
                  <a:latin typeface="Univers 45 Light" charset="0"/>
                </a:defRPr>
              </a:lvl3pPr>
              <a:lvl4pPr marL="1600200" indent="-228600" eaLnBrk="0" hangingPunct="0">
                <a:spcBef>
                  <a:spcPct val="40000"/>
                </a:spcBef>
                <a:buClr>
                  <a:srgbClr val="9FB6D9"/>
                </a:buClr>
                <a:buSzPct val="90000"/>
                <a:buFont typeface="Wingdings" charset="2"/>
                <a:defRPr sz="2000" b="1">
                  <a:solidFill>
                    <a:schemeClr val="tx2"/>
                  </a:solidFill>
                  <a:latin typeface="Univers 45 Light" charset="0"/>
                </a:defRPr>
              </a:lvl4pPr>
              <a:lvl5pPr marL="2057400" indent="-228600" eaLnBrk="0" hangingPunct="0">
                <a:spcBef>
                  <a:spcPct val="40000"/>
                </a:spcBef>
                <a:buClr>
                  <a:srgbClr val="9FB6D9"/>
                </a:buClr>
                <a:buSzPct val="90000"/>
                <a:buFont typeface="Wingdings" charset="2"/>
                <a:defRPr sz="2000" b="1">
                  <a:solidFill>
                    <a:schemeClr val="tx2"/>
                  </a:solidFill>
                  <a:latin typeface="Univers 45 Light" charset="0"/>
                </a:defRPr>
              </a:lvl5pPr>
              <a:lvl6pPr marL="2514600" indent="-228600" eaLnBrk="0" fontAlgn="base" hangingPunct="0">
                <a:spcBef>
                  <a:spcPct val="40000"/>
                </a:spcBef>
                <a:spcAft>
                  <a:spcPct val="0"/>
                </a:spcAft>
                <a:buClr>
                  <a:srgbClr val="9FB6D9"/>
                </a:buClr>
                <a:buSzPct val="90000"/>
                <a:buFont typeface="Wingdings" charset="2"/>
                <a:defRPr sz="2000" b="1">
                  <a:solidFill>
                    <a:schemeClr val="tx2"/>
                  </a:solidFill>
                  <a:latin typeface="Univers 45 Light" charset="0"/>
                </a:defRPr>
              </a:lvl6pPr>
              <a:lvl7pPr marL="2971800" indent="-228600" eaLnBrk="0" fontAlgn="base" hangingPunct="0">
                <a:spcBef>
                  <a:spcPct val="40000"/>
                </a:spcBef>
                <a:spcAft>
                  <a:spcPct val="0"/>
                </a:spcAft>
                <a:buClr>
                  <a:srgbClr val="9FB6D9"/>
                </a:buClr>
                <a:buSzPct val="90000"/>
                <a:buFont typeface="Wingdings" charset="2"/>
                <a:defRPr sz="2000" b="1">
                  <a:solidFill>
                    <a:schemeClr val="tx2"/>
                  </a:solidFill>
                  <a:latin typeface="Univers 45 Light" charset="0"/>
                </a:defRPr>
              </a:lvl7pPr>
              <a:lvl8pPr marL="3429000" indent="-228600" eaLnBrk="0" fontAlgn="base" hangingPunct="0">
                <a:spcBef>
                  <a:spcPct val="40000"/>
                </a:spcBef>
                <a:spcAft>
                  <a:spcPct val="0"/>
                </a:spcAft>
                <a:buClr>
                  <a:srgbClr val="9FB6D9"/>
                </a:buClr>
                <a:buSzPct val="90000"/>
                <a:buFont typeface="Wingdings" charset="2"/>
                <a:defRPr sz="2000" b="1">
                  <a:solidFill>
                    <a:schemeClr val="tx2"/>
                  </a:solidFill>
                  <a:latin typeface="Univers 45 Light" charset="0"/>
                </a:defRPr>
              </a:lvl8pPr>
              <a:lvl9pPr marL="3886200" indent="-228600" eaLnBrk="0" fontAlgn="base" hangingPunct="0">
                <a:spcBef>
                  <a:spcPct val="40000"/>
                </a:spcBef>
                <a:spcAft>
                  <a:spcPct val="0"/>
                </a:spcAft>
                <a:buClr>
                  <a:srgbClr val="9FB6D9"/>
                </a:buClr>
                <a:buSzPct val="90000"/>
                <a:buFont typeface="Wingdings" charset="2"/>
                <a:defRPr sz="2000" b="1">
                  <a:solidFill>
                    <a:schemeClr val="tx2"/>
                  </a:solidFill>
                  <a:latin typeface="Univers 45 Light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endParaRPr lang="x-none" altLang="x-none" sz="1800" b="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4109" name="Rectangle 29"/>
            <p:cNvSpPr>
              <a:spLocks noChangeArrowheads="1"/>
            </p:cNvSpPr>
            <p:nvPr userDrawn="1"/>
          </p:nvSpPr>
          <p:spPr bwMode="gray">
            <a:xfrm>
              <a:off x="2505163" y="1268700"/>
              <a:ext cx="144496" cy="48966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eaLnBrk="0" hangingPunct="0">
                <a:spcBef>
                  <a:spcPct val="40000"/>
                </a:spcBef>
                <a:buClr>
                  <a:srgbClr val="9FB6D9"/>
                </a:buClr>
                <a:buSzPct val="90000"/>
                <a:buFont typeface="Wingdings" charset="2"/>
                <a:defRPr sz="2000" b="1">
                  <a:solidFill>
                    <a:schemeClr val="tx2"/>
                  </a:solidFill>
                  <a:latin typeface="Univers 45 Light" charset="0"/>
                </a:defRPr>
              </a:lvl1pPr>
              <a:lvl2pPr marL="742950" indent="-285750" eaLnBrk="0" hangingPunct="0">
                <a:spcBef>
                  <a:spcPct val="40000"/>
                </a:spcBef>
                <a:buClr>
                  <a:srgbClr val="9FB6D9"/>
                </a:buClr>
                <a:buSzPct val="90000"/>
                <a:buFont typeface="Wingdings" charset="2"/>
                <a:defRPr sz="2000" b="1">
                  <a:solidFill>
                    <a:schemeClr val="tx2"/>
                  </a:solidFill>
                  <a:latin typeface="Univers 45 Light" charset="0"/>
                </a:defRPr>
              </a:lvl2pPr>
              <a:lvl3pPr marL="1143000" indent="-228600" eaLnBrk="0" hangingPunct="0">
                <a:spcBef>
                  <a:spcPct val="40000"/>
                </a:spcBef>
                <a:buClr>
                  <a:srgbClr val="9FB6D9"/>
                </a:buClr>
                <a:buSzPct val="90000"/>
                <a:buFont typeface="Wingdings" charset="2"/>
                <a:defRPr sz="2000" b="1">
                  <a:solidFill>
                    <a:schemeClr val="tx2"/>
                  </a:solidFill>
                  <a:latin typeface="Univers 45 Light" charset="0"/>
                </a:defRPr>
              </a:lvl3pPr>
              <a:lvl4pPr marL="1600200" indent="-228600" eaLnBrk="0" hangingPunct="0">
                <a:spcBef>
                  <a:spcPct val="40000"/>
                </a:spcBef>
                <a:buClr>
                  <a:srgbClr val="9FB6D9"/>
                </a:buClr>
                <a:buSzPct val="90000"/>
                <a:buFont typeface="Wingdings" charset="2"/>
                <a:defRPr sz="2000" b="1">
                  <a:solidFill>
                    <a:schemeClr val="tx2"/>
                  </a:solidFill>
                  <a:latin typeface="Univers 45 Light" charset="0"/>
                </a:defRPr>
              </a:lvl4pPr>
              <a:lvl5pPr marL="2057400" indent="-228600" eaLnBrk="0" hangingPunct="0">
                <a:spcBef>
                  <a:spcPct val="40000"/>
                </a:spcBef>
                <a:buClr>
                  <a:srgbClr val="9FB6D9"/>
                </a:buClr>
                <a:buSzPct val="90000"/>
                <a:buFont typeface="Wingdings" charset="2"/>
                <a:defRPr sz="2000" b="1">
                  <a:solidFill>
                    <a:schemeClr val="tx2"/>
                  </a:solidFill>
                  <a:latin typeface="Univers 45 Light" charset="0"/>
                </a:defRPr>
              </a:lvl5pPr>
              <a:lvl6pPr marL="2514600" indent="-228600" eaLnBrk="0" fontAlgn="base" hangingPunct="0">
                <a:spcBef>
                  <a:spcPct val="40000"/>
                </a:spcBef>
                <a:spcAft>
                  <a:spcPct val="0"/>
                </a:spcAft>
                <a:buClr>
                  <a:srgbClr val="9FB6D9"/>
                </a:buClr>
                <a:buSzPct val="90000"/>
                <a:buFont typeface="Wingdings" charset="2"/>
                <a:defRPr sz="2000" b="1">
                  <a:solidFill>
                    <a:schemeClr val="tx2"/>
                  </a:solidFill>
                  <a:latin typeface="Univers 45 Light" charset="0"/>
                </a:defRPr>
              </a:lvl6pPr>
              <a:lvl7pPr marL="2971800" indent="-228600" eaLnBrk="0" fontAlgn="base" hangingPunct="0">
                <a:spcBef>
                  <a:spcPct val="40000"/>
                </a:spcBef>
                <a:spcAft>
                  <a:spcPct val="0"/>
                </a:spcAft>
                <a:buClr>
                  <a:srgbClr val="9FB6D9"/>
                </a:buClr>
                <a:buSzPct val="90000"/>
                <a:buFont typeface="Wingdings" charset="2"/>
                <a:defRPr sz="2000" b="1">
                  <a:solidFill>
                    <a:schemeClr val="tx2"/>
                  </a:solidFill>
                  <a:latin typeface="Univers 45 Light" charset="0"/>
                </a:defRPr>
              </a:lvl7pPr>
              <a:lvl8pPr marL="3429000" indent="-228600" eaLnBrk="0" fontAlgn="base" hangingPunct="0">
                <a:spcBef>
                  <a:spcPct val="40000"/>
                </a:spcBef>
                <a:spcAft>
                  <a:spcPct val="0"/>
                </a:spcAft>
                <a:buClr>
                  <a:srgbClr val="9FB6D9"/>
                </a:buClr>
                <a:buSzPct val="90000"/>
                <a:buFont typeface="Wingdings" charset="2"/>
                <a:defRPr sz="2000" b="1">
                  <a:solidFill>
                    <a:schemeClr val="tx2"/>
                  </a:solidFill>
                  <a:latin typeface="Univers 45 Light" charset="0"/>
                </a:defRPr>
              </a:lvl8pPr>
              <a:lvl9pPr marL="3886200" indent="-228600" eaLnBrk="0" fontAlgn="base" hangingPunct="0">
                <a:spcBef>
                  <a:spcPct val="40000"/>
                </a:spcBef>
                <a:spcAft>
                  <a:spcPct val="0"/>
                </a:spcAft>
                <a:buClr>
                  <a:srgbClr val="9FB6D9"/>
                </a:buClr>
                <a:buSzPct val="90000"/>
                <a:buFont typeface="Wingdings" charset="2"/>
                <a:defRPr sz="2000" b="1">
                  <a:solidFill>
                    <a:schemeClr val="tx2"/>
                  </a:solidFill>
                  <a:latin typeface="Univers 45 Light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endParaRPr lang="x-none" altLang="x-none" sz="1800" b="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4110" name="Rectangle 30"/>
            <p:cNvSpPr>
              <a:spLocks noChangeArrowheads="1"/>
            </p:cNvSpPr>
            <p:nvPr userDrawn="1"/>
          </p:nvSpPr>
          <p:spPr bwMode="gray">
            <a:xfrm>
              <a:off x="7256341" y="1268700"/>
              <a:ext cx="144496" cy="48966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eaLnBrk="0" hangingPunct="0">
                <a:spcBef>
                  <a:spcPct val="40000"/>
                </a:spcBef>
                <a:buClr>
                  <a:srgbClr val="9FB6D9"/>
                </a:buClr>
                <a:buSzPct val="90000"/>
                <a:buFont typeface="Wingdings" charset="2"/>
                <a:defRPr sz="2000" b="1">
                  <a:solidFill>
                    <a:schemeClr val="tx2"/>
                  </a:solidFill>
                  <a:latin typeface="Univers 45 Light" charset="0"/>
                </a:defRPr>
              </a:lvl1pPr>
              <a:lvl2pPr marL="742950" indent="-285750" eaLnBrk="0" hangingPunct="0">
                <a:spcBef>
                  <a:spcPct val="40000"/>
                </a:spcBef>
                <a:buClr>
                  <a:srgbClr val="9FB6D9"/>
                </a:buClr>
                <a:buSzPct val="90000"/>
                <a:buFont typeface="Wingdings" charset="2"/>
                <a:defRPr sz="2000" b="1">
                  <a:solidFill>
                    <a:schemeClr val="tx2"/>
                  </a:solidFill>
                  <a:latin typeface="Univers 45 Light" charset="0"/>
                </a:defRPr>
              </a:lvl2pPr>
              <a:lvl3pPr marL="1143000" indent="-228600" eaLnBrk="0" hangingPunct="0">
                <a:spcBef>
                  <a:spcPct val="40000"/>
                </a:spcBef>
                <a:buClr>
                  <a:srgbClr val="9FB6D9"/>
                </a:buClr>
                <a:buSzPct val="90000"/>
                <a:buFont typeface="Wingdings" charset="2"/>
                <a:defRPr sz="2000" b="1">
                  <a:solidFill>
                    <a:schemeClr val="tx2"/>
                  </a:solidFill>
                  <a:latin typeface="Univers 45 Light" charset="0"/>
                </a:defRPr>
              </a:lvl3pPr>
              <a:lvl4pPr marL="1600200" indent="-228600" eaLnBrk="0" hangingPunct="0">
                <a:spcBef>
                  <a:spcPct val="40000"/>
                </a:spcBef>
                <a:buClr>
                  <a:srgbClr val="9FB6D9"/>
                </a:buClr>
                <a:buSzPct val="90000"/>
                <a:buFont typeface="Wingdings" charset="2"/>
                <a:defRPr sz="2000" b="1">
                  <a:solidFill>
                    <a:schemeClr val="tx2"/>
                  </a:solidFill>
                  <a:latin typeface="Univers 45 Light" charset="0"/>
                </a:defRPr>
              </a:lvl4pPr>
              <a:lvl5pPr marL="2057400" indent="-228600" eaLnBrk="0" hangingPunct="0">
                <a:spcBef>
                  <a:spcPct val="40000"/>
                </a:spcBef>
                <a:buClr>
                  <a:srgbClr val="9FB6D9"/>
                </a:buClr>
                <a:buSzPct val="90000"/>
                <a:buFont typeface="Wingdings" charset="2"/>
                <a:defRPr sz="2000" b="1">
                  <a:solidFill>
                    <a:schemeClr val="tx2"/>
                  </a:solidFill>
                  <a:latin typeface="Univers 45 Light" charset="0"/>
                </a:defRPr>
              </a:lvl5pPr>
              <a:lvl6pPr marL="2514600" indent="-228600" eaLnBrk="0" fontAlgn="base" hangingPunct="0">
                <a:spcBef>
                  <a:spcPct val="40000"/>
                </a:spcBef>
                <a:spcAft>
                  <a:spcPct val="0"/>
                </a:spcAft>
                <a:buClr>
                  <a:srgbClr val="9FB6D9"/>
                </a:buClr>
                <a:buSzPct val="90000"/>
                <a:buFont typeface="Wingdings" charset="2"/>
                <a:defRPr sz="2000" b="1">
                  <a:solidFill>
                    <a:schemeClr val="tx2"/>
                  </a:solidFill>
                  <a:latin typeface="Univers 45 Light" charset="0"/>
                </a:defRPr>
              </a:lvl6pPr>
              <a:lvl7pPr marL="2971800" indent="-228600" eaLnBrk="0" fontAlgn="base" hangingPunct="0">
                <a:spcBef>
                  <a:spcPct val="40000"/>
                </a:spcBef>
                <a:spcAft>
                  <a:spcPct val="0"/>
                </a:spcAft>
                <a:buClr>
                  <a:srgbClr val="9FB6D9"/>
                </a:buClr>
                <a:buSzPct val="90000"/>
                <a:buFont typeface="Wingdings" charset="2"/>
                <a:defRPr sz="2000" b="1">
                  <a:solidFill>
                    <a:schemeClr val="tx2"/>
                  </a:solidFill>
                  <a:latin typeface="Univers 45 Light" charset="0"/>
                </a:defRPr>
              </a:lvl7pPr>
              <a:lvl8pPr marL="3429000" indent="-228600" eaLnBrk="0" fontAlgn="base" hangingPunct="0">
                <a:spcBef>
                  <a:spcPct val="40000"/>
                </a:spcBef>
                <a:spcAft>
                  <a:spcPct val="0"/>
                </a:spcAft>
                <a:buClr>
                  <a:srgbClr val="9FB6D9"/>
                </a:buClr>
                <a:buSzPct val="90000"/>
                <a:buFont typeface="Wingdings" charset="2"/>
                <a:defRPr sz="2000" b="1">
                  <a:solidFill>
                    <a:schemeClr val="tx2"/>
                  </a:solidFill>
                  <a:latin typeface="Univers 45 Light" charset="0"/>
                </a:defRPr>
              </a:lvl8pPr>
              <a:lvl9pPr marL="3886200" indent="-228600" eaLnBrk="0" fontAlgn="base" hangingPunct="0">
                <a:spcBef>
                  <a:spcPct val="40000"/>
                </a:spcBef>
                <a:spcAft>
                  <a:spcPct val="0"/>
                </a:spcAft>
                <a:buClr>
                  <a:srgbClr val="9FB6D9"/>
                </a:buClr>
                <a:buSzPct val="90000"/>
                <a:buFont typeface="Wingdings" charset="2"/>
                <a:defRPr sz="2000" b="1">
                  <a:solidFill>
                    <a:schemeClr val="tx2"/>
                  </a:solidFill>
                  <a:latin typeface="Univers 45 Light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endParaRPr lang="x-none" altLang="x-none" sz="1800" b="0">
                <a:solidFill>
                  <a:srgbClr val="000000"/>
                </a:solidFill>
                <a:latin typeface="Arial" charset="0"/>
              </a:endParaRPr>
            </a:p>
          </p:txBody>
        </p:sp>
      </p:grpSp>
      <p:sp>
        <p:nvSpPr>
          <p:cNvPr id="4100" name="Freeform 23"/>
          <p:cNvSpPr>
            <a:spLocks noChangeAspect="1" noEditPoints="1"/>
          </p:cNvSpPr>
          <p:nvPr userDrawn="1"/>
        </p:nvSpPr>
        <p:spPr bwMode="gray">
          <a:xfrm>
            <a:off x="0" y="0"/>
            <a:ext cx="9142413" cy="1052513"/>
          </a:xfrm>
          <a:custGeom>
            <a:avLst/>
            <a:gdLst>
              <a:gd name="T0" fmla="*/ 6239 w 6239"/>
              <a:gd name="T1" fmla="*/ 0 h 663"/>
              <a:gd name="T2" fmla="*/ 0 w 6239"/>
              <a:gd name="T3" fmla="*/ 0 h 663"/>
              <a:gd name="T4" fmla="*/ 0 w 6239"/>
              <a:gd name="T5" fmla="*/ 663 h 663"/>
              <a:gd name="T6" fmla="*/ 6067 w 6239"/>
              <a:gd name="T7" fmla="*/ 663 h 663"/>
              <a:gd name="T8" fmla="*/ 6239 w 6239"/>
              <a:gd name="T9" fmla="*/ 0 h 663"/>
              <a:gd name="T10" fmla="*/ 6239 w 6239"/>
              <a:gd name="T11" fmla="*/ 0 h 663"/>
              <a:gd name="T12" fmla="*/ 6239 w 6239"/>
              <a:gd name="T13" fmla="*/ 0 h 663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6239" h="663">
                <a:moveTo>
                  <a:pt x="6239" y="0"/>
                </a:moveTo>
                <a:lnTo>
                  <a:pt x="0" y="0"/>
                </a:lnTo>
                <a:lnTo>
                  <a:pt x="0" y="663"/>
                </a:lnTo>
                <a:lnTo>
                  <a:pt x="6067" y="663"/>
                </a:lnTo>
                <a:lnTo>
                  <a:pt x="6239" y="0"/>
                </a:lnTo>
                <a:close/>
                <a:moveTo>
                  <a:pt x="6239" y="0"/>
                </a:moveTo>
                <a:lnTo>
                  <a:pt x="6239" y="0"/>
                </a:lnTo>
                <a:close/>
              </a:path>
            </a:pathLst>
          </a:custGeom>
          <a:gradFill rotWithShape="1">
            <a:gsLst>
              <a:gs pos="0">
                <a:srgbClr val="00257A">
                  <a:alpha val="89999"/>
                </a:srgbClr>
              </a:gs>
              <a:gs pos="35001">
                <a:srgbClr val="00338D">
                  <a:alpha val="89999"/>
                </a:srgbClr>
              </a:gs>
              <a:gs pos="100000">
                <a:srgbClr val="009FDA">
                  <a:alpha val="89999"/>
                </a:srgbClr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6" name="Text Placeholder 55"/>
          <p:cNvSpPr>
            <a:spLocks noGrp="1"/>
          </p:cNvSpPr>
          <p:nvPr>
            <p:ph type="body" idx="1"/>
          </p:nvPr>
        </p:nvSpPr>
        <p:spPr bwMode="gray">
          <a:xfrm>
            <a:off x="250825" y="1268413"/>
            <a:ext cx="8642350" cy="489743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</a:p>
          <a:p>
            <a:pPr lvl="5"/>
            <a:r>
              <a:rPr lang="en-GB" dirty="0" smtClean="0"/>
              <a:t>Sixth level</a:t>
            </a:r>
          </a:p>
          <a:p>
            <a:pPr lvl="6"/>
            <a:r>
              <a:rPr lang="en-GB" dirty="0" smtClean="0"/>
              <a:t>Seventh level</a:t>
            </a:r>
          </a:p>
          <a:p>
            <a:pPr lvl="7"/>
            <a:r>
              <a:rPr lang="en-GB" dirty="0" smtClean="0"/>
              <a:t>Eighth level</a:t>
            </a:r>
          </a:p>
          <a:p>
            <a:pPr lvl="8"/>
            <a:r>
              <a:rPr lang="en-GB" dirty="0" smtClean="0"/>
              <a:t>Ninth level</a:t>
            </a:r>
            <a:endParaRPr lang="en-GB" dirty="0"/>
          </a:p>
        </p:txBody>
      </p:sp>
      <p:sp>
        <p:nvSpPr>
          <p:cNvPr id="4102" name="Title Placeholder 54"/>
          <p:cNvSpPr>
            <a:spLocks noGrp="1"/>
          </p:cNvSpPr>
          <p:nvPr>
            <p:ph type="title"/>
          </p:nvPr>
        </p:nvSpPr>
        <p:spPr bwMode="gray">
          <a:xfrm>
            <a:off x="250825" y="115888"/>
            <a:ext cx="8642350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x-none"/>
              <a:t>Click to edit Master title style</a:t>
            </a:r>
          </a:p>
        </p:txBody>
      </p:sp>
      <p:sp>
        <p:nvSpPr>
          <p:cNvPr id="4103" name="Line 10"/>
          <p:cNvSpPr>
            <a:spLocks noChangeShapeType="1"/>
          </p:cNvSpPr>
          <p:nvPr userDrawn="1"/>
        </p:nvSpPr>
        <p:spPr bwMode="gray">
          <a:xfrm>
            <a:off x="252413" y="6381750"/>
            <a:ext cx="8639175" cy="0"/>
          </a:xfrm>
          <a:prstGeom prst="line">
            <a:avLst/>
          </a:prstGeom>
          <a:noFill/>
          <a:ln w="31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04" name="Rectangle 33"/>
          <p:cNvSpPr>
            <a:spLocks noChangeArrowheads="1"/>
          </p:cNvSpPr>
          <p:nvPr userDrawn="1"/>
        </p:nvSpPr>
        <p:spPr bwMode="gray">
          <a:xfrm>
            <a:off x="8428038" y="6381750"/>
            <a:ext cx="463550" cy="280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2000" tIns="72000" rIns="0" bIns="0"/>
          <a:lstStyle>
            <a:lvl1pPr eaLnBrk="0" hangingPunct="0">
              <a:spcBef>
                <a:spcPct val="40000"/>
              </a:spcBef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1pPr>
            <a:lvl2pPr marL="742950" indent="-285750" eaLnBrk="0" hangingPunct="0">
              <a:spcBef>
                <a:spcPct val="40000"/>
              </a:spcBef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2pPr>
            <a:lvl3pPr marL="1143000" indent="-228600" eaLnBrk="0" hangingPunct="0">
              <a:spcBef>
                <a:spcPct val="40000"/>
              </a:spcBef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3pPr>
            <a:lvl4pPr marL="1600200" indent="-228600" eaLnBrk="0" hangingPunct="0">
              <a:spcBef>
                <a:spcPct val="40000"/>
              </a:spcBef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4pPr>
            <a:lvl5pPr marL="2057400" indent="-228600" eaLnBrk="0" hangingPunct="0">
              <a:spcBef>
                <a:spcPct val="40000"/>
              </a:spcBef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5pPr>
            <a:lvl6pPr marL="2514600" indent="-228600" eaLnBrk="0" fontAlgn="base" hangingPunct="0">
              <a:spcBef>
                <a:spcPct val="40000"/>
              </a:spcBef>
              <a:spcAft>
                <a:spcPct val="0"/>
              </a:spcAft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6pPr>
            <a:lvl7pPr marL="2971800" indent="-228600" eaLnBrk="0" fontAlgn="base" hangingPunct="0">
              <a:spcBef>
                <a:spcPct val="40000"/>
              </a:spcBef>
              <a:spcAft>
                <a:spcPct val="0"/>
              </a:spcAft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7pPr>
            <a:lvl8pPr marL="3429000" indent="-228600" eaLnBrk="0" fontAlgn="base" hangingPunct="0">
              <a:spcBef>
                <a:spcPct val="40000"/>
              </a:spcBef>
              <a:spcAft>
                <a:spcPct val="0"/>
              </a:spcAft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8pPr>
            <a:lvl9pPr marL="3886200" indent="-228600" eaLnBrk="0" fontAlgn="base" hangingPunct="0">
              <a:spcBef>
                <a:spcPct val="40000"/>
              </a:spcBef>
              <a:spcAft>
                <a:spcPct val="0"/>
              </a:spcAft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9pPr>
          </a:lstStyle>
          <a:p>
            <a:pPr algn="r" eaLnBrk="1" hangingPunct="1">
              <a:buClrTx/>
              <a:buSzTx/>
              <a:buFontTx/>
              <a:buNone/>
            </a:pPr>
            <a:fld id="{1EE6739E-1E0F-CE48-8D31-93A41650497C}" type="slidenum">
              <a:rPr lang="en-GB" altLang="x-none" sz="900" b="0">
                <a:solidFill>
                  <a:srgbClr val="00338D"/>
                </a:solidFill>
                <a:latin typeface="Arial" charset="0"/>
              </a:rPr>
              <a:pPr algn="r" eaLnBrk="1" hangingPunct="1">
                <a:buClrTx/>
                <a:buSzTx/>
                <a:buFontTx/>
                <a:buNone/>
              </a:pPr>
              <a:t>‹#›</a:t>
            </a:fld>
            <a:endParaRPr lang="en-GB" altLang="x-none" sz="900" b="0">
              <a:solidFill>
                <a:srgbClr val="00338D"/>
              </a:solidFill>
              <a:latin typeface="Arial" charset="0"/>
            </a:endParaRPr>
          </a:p>
        </p:txBody>
      </p:sp>
      <p:grpSp>
        <p:nvGrpSpPr>
          <p:cNvPr id="3" name="Group 19"/>
          <p:cNvGrpSpPr/>
          <p:nvPr userDrawn="1"/>
        </p:nvGrpSpPr>
        <p:grpSpPr bwMode="gray">
          <a:xfrm>
            <a:off x="7" y="1052737"/>
            <a:ext cx="9143999" cy="5328591"/>
            <a:chOff x="1" y="1052736"/>
            <a:chExt cx="9905999" cy="5328591"/>
          </a:xfrm>
          <a:noFill/>
        </p:grpSpPr>
        <p:sp>
          <p:nvSpPr>
            <p:cNvPr id="16" name="Rectangle 22"/>
            <p:cNvSpPr>
              <a:spLocks noChangeArrowheads="1"/>
            </p:cNvSpPr>
            <p:nvPr/>
          </p:nvSpPr>
          <p:spPr bwMode="gray">
            <a:xfrm>
              <a:off x="9633520" y="3680619"/>
              <a:ext cx="272480" cy="73025"/>
            </a:xfrm>
            <a:prstGeom prst="rect">
              <a:avLst/>
            </a:prstGeom>
            <a:grpFill/>
            <a:ln w="9525" algn="ctr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GB" sz="1400" b="0" dirty="0">
                <a:solidFill>
                  <a:srgbClr val="000000"/>
                </a:solidFill>
                <a:latin typeface="Arial" charset="0"/>
                <a:ea typeface="+mn-ea"/>
              </a:endParaRPr>
            </a:p>
          </p:txBody>
        </p:sp>
        <p:sp>
          <p:nvSpPr>
            <p:cNvPr id="17" name="Rectangle 23"/>
            <p:cNvSpPr>
              <a:spLocks noChangeArrowheads="1"/>
            </p:cNvSpPr>
            <p:nvPr/>
          </p:nvSpPr>
          <p:spPr bwMode="gray">
            <a:xfrm>
              <a:off x="1" y="3680619"/>
              <a:ext cx="272480" cy="73025"/>
            </a:xfrm>
            <a:prstGeom prst="rect">
              <a:avLst/>
            </a:prstGeom>
            <a:grpFill/>
            <a:ln w="9525" algn="ctr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GB" sz="1400" b="0" dirty="0">
                <a:solidFill>
                  <a:srgbClr val="000000"/>
                </a:solidFill>
                <a:latin typeface="Arial" charset="0"/>
                <a:ea typeface="+mn-ea"/>
              </a:endParaRPr>
            </a:p>
          </p:txBody>
        </p:sp>
        <p:sp>
          <p:nvSpPr>
            <p:cNvPr id="18" name="Rectangle 24"/>
            <p:cNvSpPr>
              <a:spLocks noChangeArrowheads="1"/>
            </p:cNvSpPr>
            <p:nvPr/>
          </p:nvSpPr>
          <p:spPr bwMode="gray">
            <a:xfrm rot="16200000">
              <a:off x="4845050" y="1124173"/>
              <a:ext cx="215900" cy="73025"/>
            </a:xfrm>
            <a:prstGeom prst="rect">
              <a:avLst/>
            </a:prstGeom>
            <a:grpFill/>
            <a:ln w="9525" algn="ctr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GB" sz="1400" b="0" dirty="0">
                <a:solidFill>
                  <a:srgbClr val="000000"/>
                </a:solidFill>
                <a:latin typeface="Arial" charset="0"/>
                <a:ea typeface="+mn-ea"/>
              </a:endParaRPr>
            </a:p>
          </p:txBody>
        </p:sp>
        <p:sp>
          <p:nvSpPr>
            <p:cNvPr id="19" name="Rectangle 34"/>
            <p:cNvSpPr>
              <a:spLocks noChangeArrowheads="1"/>
            </p:cNvSpPr>
            <p:nvPr/>
          </p:nvSpPr>
          <p:spPr bwMode="gray">
            <a:xfrm rot="16200000">
              <a:off x="4844989" y="6236803"/>
              <a:ext cx="216023" cy="73025"/>
            </a:xfrm>
            <a:prstGeom prst="rect">
              <a:avLst/>
            </a:prstGeom>
            <a:grpFill/>
            <a:ln w="9525" algn="ctr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GB" sz="1400" b="0" dirty="0">
                <a:solidFill>
                  <a:srgbClr val="000000"/>
                </a:solidFill>
                <a:latin typeface="Arial" charset="0"/>
                <a:ea typeface="+mn-ea"/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99" r:id="rId1"/>
    <p:sldLayoutId id="2147484300" r:id="rId2"/>
    <p:sldLayoutId id="2147484301" r:id="rId3"/>
    <p:sldLayoutId id="2147484302" r:id="rId4"/>
    <p:sldLayoutId id="2147484303" r:id="rId5"/>
    <p:sldLayoutId id="2147484304" r:id="rId6"/>
    <p:sldLayoutId id="2147484196" r:id="rId7"/>
    <p:sldLayoutId id="2147484197" r:id="rId8"/>
    <p:sldLayoutId id="2147484198" r:id="rId9"/>
    <p:sldLayoutId id="2147484199" r:id="rId10"/>
    <p:sldLayoutId id="2147484200" r:id="rId11"/>
    <p:sldLayoutId id="2147484201" r:id="rId12"/>
    <p:sldLayoutId id="2147484202" r:id="rId13"/>
    <p:sldLayoutId id="2147484203" r:id="rId14"/>
    <p:sldLayoutId id="2147484305" r:id="rId15"/>
    <p:sldLayoutId id="2147484204" r:id="rId16"/>
    <p:sldLayoutId id="2147484205" r:id="rId17"/>
    <p:sldLayoutId id="2147484306" r:id="rId18"/>
    <p:sldLayoutId id="2147484206" r:id="rId19"/>
    <p:sldLayoutId id="2147484207" r:id="rId20"/>
    <p:sldLayoutId id="2147484307" r:id="rId21"/>
    <p:sldLayoutId id="2147484308" r:id="rId22"/>
    <p:sldLayoutId id="2147484309" r:id="rId23"/>
    <p:sldLayoutId id="2147484310" r:id="rId24"/>
    <p:sldLayoutId id="2147484311" r:id="rId25"/>
    <p:sldLayoutId id="2147484312" r:id="rId26"/>
    <p:sldLayoutId id="2147484313" r:id="rId27"/>
    <p:sldLayoutId id="2147484369" r:id="rId28"/>
    <p:sldLayoutId id="2147484370" r:id="rId29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lang="en-GB" b="1" kern="1200" dirty="0">
          <a:solidFill>
            <a:schemeClr val="bg1"/>
          </a:solidFill>
          <a:latin typeface="Arial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lang="en-GB" b="1" kern="1200" dirty="0">
          <a:solidFill>
            <a:schemeClr val="bg1"/>
          </a:solidFill>
          <a:latin typeface="+mj-lt"/>
          <a:ea typeface="+mj-ea"/>
          <a:cs typeface="+mj-cs"/>
        </a:defRPr>
      </a:lvl2pPr>
      <a:lvl3pPr algn="l" rtl="0" eaLnBrk="0" fontAlgn="base" hangingPunct="0">
        <a:spcBef>
          <a:spcPct val="0"/>
        </a:spcBef>
        <a:spcAft>
          <a:spcPct val="0"/>
        </a:spcAft>
        <a:defRPr lang="en-GB" b="1" kern="1200" dirty="0">
          <a:solidFill>
            <a:schemeClr val="bg1"/>
          </a:solidFill>
          <a:latin typeface="+mj-lt"/>
          <a:ea typeface="+mj-ea"/>
          <a:cs typeface="+mj-cs"/>
        </a:defRPr>
      </a:lvl3pPr>
      <a:lvl4pPr algn="l" rtl="0" eaLnBrk="0" fontAlgn="base" hangingPunct="0">
        <a:spcBef>
          <a:spcPct val="0"/>
        </a:spcBef>
        <a:spcAft>
          <a:spcPct val="0"/>
        </a:spcAft>
        <a:defRPr lang="en-GB" b="1" kern="1200" dirty="0">
          <a:solidFill>
            <a:schemeClr val="bg1"/>
          </a:solidFill>
          <a:latin typeface="+mj-lt"/>
          <a:ea typeface="+mj-ea"/>
          <a:cs typeface="+mj-cs"/>
        </a:defRPr>
      </a:lvl4pPr>
      <a:lvl5pPr algn="l" rtl="0" eaLnBrk="0" fontAlgn="base" hangingPunct="0">
        <a:spcBef>
          <a:spcPct val="0"/>
        </a:spcBef>
        <a:spcAft>
          <a:spcPct val="0"/>
        </a:spcAft>
        <a:defRPr lang="en-GB" b="1" kern="1200" dirty="0">
          <a:solidFill>
            <a:schemeClr val="bg1"/>
          </a:solidFill>
          <a:latin typeface="+mj-lt"/>
          <a:ea typeface="+mj-ea"/>
          <a:cs typeface="+mj-cs"/>
        </a:defRPr>
      </a:lvl5pPr>
      <a:lvl6pPr eaLnBrk="1" hangingPunct="1">
        <a:defRPr lang="en-GB" sz="1800" b="1" kern="1200" noProof="0" dirty="0">
          <a:solidFill>
            <a:schemeClr val="bg1"/>
          </a:solidFill>
          <a:latin typeface="+mj-lt"/>
          <a:ea typeface="+mj-ea"/>
          <a:cs typeface="+mj-cs"/>
        </a:defRPr>
      </a:lvl6pPr>
      <a:lvl7pPr eaLnBrk="1" hangingPunct="1">
        <a:defRPr lang="en-GB" sz="1800" b="1" kern="1200" noProof="0" dirty="0">
          <a:solidFill>
            <a:schemeClr val="bg1"/>
          </a:solidFill>
          <a:latin typeface="+mj-lt"/>
          <a:ea typeface="+mj-ea"/>
          <a:cs typeface="+mj-cs"/>
        </a:defRPr>
      </a:lvl7pPr>
      <a:lvl8pPr eaLnBrk="1" hangingPunct="1">
        <a:defRPr lang="en-GB" sz="1800" b="1" kern="1200" noProof="0" dirty="0">
          <a:solidFill>
            <a:schemeClr val="bg1"/>
          </a:solidFill>
          <a:latin typeface="+mj-lt"/>
          <a:ea typeface="+mj-ea"/>
          <a:cs typeface="+mj-cs"/>
        </a:defRPr>
      </a:lvl8pPr>
      <a:lvl9pPr eaLnBrk="1" hangingPunct="1">
        <a:defRPr lang="en-GB" sz="1800" b="1" kern="1200" noProof="0" dirty="0">
          <a:solidFill>
            <a:schemeClr val="bg1"/>
          </a:solidFill>
          <a:latin typeface="+mj-lt"/>
          <a:ea typeface="+mj-ea"/>
          <a:cs typeface="+mj-cs"/>
        </a:defRPr>
      </a:lvl9pPr>
    </p:titleStyle>
    <p:bodyStyle>
      <a:lvl1pPr marL="342900" indent="-342900" algn="l" rtl="0" eaLnBrk="0" fontAlgn="base" hangingPunct="0">
        <a:spcBef>
          <a:spcPts val="600"/>
        </a:spcBef>
        <a:spcAft>
          <a:spcPct val="0"/>
        </a:spcAft>
        <a:buFont typeface="Arial" charset="0"/>
        <a:defRPr lang="en-US" sz="1000" b="1" kern="1200" dirty="0">
          <a:solidFill>
            <a:srgbClr val="00338D"/>
          </a:solidFill>
          <a:latin typeface="Arial"/>
          <a:ea typeface="Arial" charset="0"/>
          <a:cs typeface="Arial" pitchFamily="34" charset="0"/>
        </a:defRPr>
      </a:lvl1pPr>
      <a:lvl2pPr marL="742950" indent="-285750" algn="l" rtl="0" eaLnBrk="0" fontAlgn="base" hangingPunct="0">
        <a:spcBef>
          <a:spcPts val="600"/>
        </a:spcBef>
        <a:spcAft>
          <a:spcPct val="0"/>
        </a:spcAft>
        <a:buFont typeface="Arial" charset="0"/>
        <a:defRPr lang="en-US" sz="1000" kern="1200" dirty="0">
          <a:solidFill>
            <a:schemeClr val="tx1"/>
          </a:solidFill>
          <a:latin typeface="Arial"/>
          <a:ea typeface="Arial" charset="0"/>
          <a:cs typeface="Arial" pitchFamily="34" charset="0"/>
        </a:defRPr>
      </a:lvl2pPr>
      <a:lvl3pPr marL="177800" indent="-177800" algn="l" rtl="0" eaLnBrk="0" fontAlgn="base" hangingPunct="0">
        <a:spcBef>
          <a:spcPts val="600"/>
        </a:spcBef>
        <a:spcAft>
          <a:spcPct val="0"/>
        </a:spcAft>
        <a:buClr>
          <a:srgbClr val="97989A"/>
        </a:buClr>
        <a:buFont typeface="Arial" charset="0"/>
        <a:buChar char="■"/>
        <a:defRPr lang="en-US" sz="1000" kern="1200" dirty="0">
          <a:solidFill>
            <a:schemeClr val="tx1"/>
          </a:solidFill>
          <a:latin typeface="Arial"/>
          <a:ea typeface="Arial" charset="0"/>
          <a:cs typeface="Arial" pitchFamily="34" charset="0"/>
        </a:defRPr>
      </a:lvl3pPr>
      <a:lvl4pPr marL="355600" indent="-177800" algn="l" rtl="0" eaLnBrk="0" fontAlgn="base" hangingPunct="0">
        <a:spcBef>
          <a:spcPts val="600"/>
        </a:spcBef>
        <a:spcAft>
          <a:spcPct val="0"/>
        </a:spcAft>
        <a:buClr>
          <a:srgbClr val="97989A"/>
        </a:buClr>
        <a:buFont typeface="Arial" charset="0"/>
        <a:buChar char="–"/>
        <a:defRPr lang="en-US" sz="1000" kern="1200" dirty="0">
          <a:solidFill>
            <a:schemeClr val="tx1"/>
          </a:solidFill>
          <a:latin typeface="Arial"/>
          <a:ea typeface="Arial" charset="0"/>
          <a:cs typeface="Arial" pitchFamily="34" charset="0"/>
        </a:defRPr>
      </a:lvl4pPr>
      <a:lvl5pPr marL="534988" indent="-174625" algn="l" rtl="0" eaLnBrk="0" fontAlgn="base" hangingPunct="0">
        <a:spcBef>
          <a:spcPts val="600"/>
        </a:spcBef>
        <a:spcAft>
          <a:spcPct val="0"/>
        </a:spcAft>
        <a:buClr>
          <a:srgbClr val="97989A"/>
        </a:buClr>
        <a:buFont typeface="Arial" charset="0"/>
        <a:buChar char="■"/>
        <a:defRPr lang="en-GB" sz="1000" kern="1200" dirty="0">
          <a:solidFill>
            <a:schemeClr val="tx1"/>
          </a:solidFill>
          <a:latin typeface="Arial"/>
          <a:ea typeface="Arial" charset="0"/>
          <a:cs typeface="Arial" pitchFamily="34" charset="0"/>
        </a:defRPr>
      </a:lvl5pPr>
      <a:lvl6pPr marL="720725" indent="-185738" algn="l" defTabSz="914400" rtl="0" eaLnBrk="1" latinLnBrk="0" hangingPunct="1">
        <a:lnSpc>
          <a:spcPct val="100000"/>
        </a:lnSpc>
        <a:spcBef>
          <a:spcPts val="600"/>
        </a:spcBef>
        <a:buClr>
          <a:srgbClr val="97989A"/>
        </a:buClr>
        <a:buFont typeface="Arial" pitchFamily="34" charset="0"/>
        <a:buChar char="–"/>
        <a:defRPr lang="en-GB" sz="1000" kern="1200" dirty="0" smtClean="0">
          <a:solidFill>
            <a:schemeClr val="tx1"/>
          </a:solidFill>
          <a:latin typeface="Arial"/>
          <a:ea typeface="+mn-ea"/>
          <a:cs typeface="Arial" pitchFamily="34" charset="0"/>
        </a:defRPr>
      </a:lvl6pPr>
      <a:lvl7pPr marL="895350" indent="-174625" algn="l" defTabSz="914400" rtl="0" eaLnBrk="1" latinLnBrk="0" hangingPunct="1">
        <a:lnSpc>
          <a:spcPct val="100000"/>
        </a:lnSpc>
        <a:spcBef>
          <a:spcPts val="600"/>
        </a:spcBef>
        <a:buClr>
          <a:srgbClr val="97989A"/>
        </a:buClr>
        <a:buFont typeface="Arial" pitchFamily="34" charset="0"/>
        <a:buChar char="■"/>
        <a:defRPr lang="en-GB" sz="1000" kern="1200" baseline="0" dirty="0" smtClean="0">
          <a:solidFill>
            <a:schemeClr val="tx1"/>
          </a:solidFill>
          <a:latin typeface="Arial"/>
          <a:ea typeface="+mn-ea"/>
          <a:cs typeface="Arial" pitchFamily="34" charset="0"/>
        </a:defRPr>
      </a:lvl7pPr>
      <a:lvl8pPr marL="1081088" indent="-185738" algn="l" defTabSz="914400" rtl="0" eaLnBrk="1" latinLnBrk="0" hangingPunct="1">
        <a:lnSpc>
          <a:spcPct val="100000"/>
        </a:lnSpc>
        <a:spcBef>
          <a:spcPts val="600"/>
        </a:spcBef>
        <a:buClr>
          <a:srgbClr val="97989A"/>
        </a:buClr>
        <a:buFont typeface="Arial" pitchFamily="34" charset="0"/>
        <a:buChar char="–"/>
        <a:defRPr lang="en-GB" sz="1000" kern="1200" dirty="0" smtClean="0">
          <a:solidFill>
            <a:schemeClr val="tx1"/>
          </a:solidFill>
          <a:latin typeface="Arial"/>
          <a:ea typeface="+mn-ea"/>
          <a:cs typeface="+mn-cs"/>
        </a:defRPr>
      </a:lvl8pPr>
      <a:lvl9pPr marL="1255713" indent="-174625" algn="l" defTabSz="914400" rtl="0" eaLnBrk="1" latinLnBrk="0" hangingPunct="1">
        <a:lnSpc>
          <a:spcPct val="100000"/>
        </a:lnSpc>
        <a:spcBef>
          <a:spcPts val="600"/>
        </a:spcBef>
        <a:buClr>
          <a:srgbClr val="97989A"/>
        </a:buClr>
        <a:buFont typeface="Arial" pitchFamily="34" charset="0"/>
        <a:buChar char="■"/>
        <a:defRPr lang="en-GB" sz="1000" kern="1200" dirty="0" smtClean="0">
          <a:solidFill>
            <a:schemeClr val="tx1"/>
          </a:solidFill>
          <a:latin typeface="Arial"/>
          <a:ea typeface="+mn-ea"/>
          <a:cs typeface="Arial" pitchFamily="34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 Placeholder 50"/>
          <p:cNvSpPr>
            <a:spLocks noGrp="1"/>
          </p:cNvSpPr>
          <p:nvPr>
            <p:ph type="body" idx="1"/>
          </p:nvPr>
        </p:nvSpPr>
        <p:spPr bwMode="gray">
          <a:xfrm>
            <a:off x="179388" y="1125538"/>
            <a:ext cx="8713787" cy="496728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</a:p>
          <a:p>
            <a:pPr lvl="5"/>
            <a:r>
              <a:rPr lang="en-GB" smtClean="0"/>
              <a:t>Sixth level</a:t>
            </a:r>
          </a:p>
          <a:p>
            <a:pPr lvl="6"/>
            <a:r>
              <a:rPr lang="en-GB" smtClean="0"/>
              <a:t>Seventh level</a:t>
            </a:r>
          </a:p>
          <a:p>
            <a:pPr lvl="7"/>
            <a:r>
              <a:rPr lang="en-GB" smtClean="0"/>
              <a:t>Eighth level</a:t>
            </a:r>
          </a:p>
          <a:p>
            <a:pPr lvl="8"/>
            <a:r>
              <a:rPr lang="en-GB" smtClean="0"/>
              <a:t>Ninth level</a:t>
            </a:r>
            <a:endParaRPr lang="en-GB" dirty="0" smtClean="0"/>
          </a:p>
        </p:txBody>
      </p:sp>
      <p:grpSp>
        <p:nvGrpSpPr>
          <p:cNvPr id="2" name="Group 17"/>
          <p:cNvGrpSpPr/>
          <p:nvPr userDrawn="1"/>
        </p:nvGrpSpPr>
        <p:grpSpPr bwMode="gray">
          <a:xfrm>
            <a:off x="179512" y="1124744"/>
            <a:ext cx="8712968" cy="4968552"/>
            <a:chOff x="179512" y="1124744"/>
            <a:chExt cx="8712968" cy="4968552"/>
          </a:xfrm>
          <a:noFill/>
        </p:grpSpPr>
        <p:sp>
          <p:nvSpPr>
            <p:cNvPr id="29" name="Rectangle 28"/>
            <p:cNvSpPr>
              <a:spLocks noChangeArrowheads="1"/>
            </p:cNvSpPr>
            <p:nvPr/>
          </p:nvSpPr>
          <p:spPr bwMode="gray">
            <a:xfrm>
              <a:off x="179512" y="1125120"/>
              <a:ext cx="8712968" cy="4968000"/>
            </a:xfrm>
            <a:prstGeom prst="rect">
              <a:avLst/>
            </a:prstGeom>
            <a:grpFill/>
            <a:ln w="63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0" tIns="0" rIns="0" bIns="0"/>
            <a:lstStyle/>
            <a:p>
              <a:pPr fontAlgn="auto">
                <a:spcBef>
                  <a:spcPct val="50000"/>
                </a:spcBef>
                <a:spcAft>
                  <a:spcPts val="0"/>
                </a:spcAft>
                <a:defRPr/>
              </a:pPr>
              <a:endParaRPr lang="en-GB" sz="1800" dirty="0">
                <a:solidFill>
                  <a:srgbClr val="000000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30" name="Rectangle 29"/>
            <p:cNvSpPr>
              <a:spLocks noChangeArrowheads="1"/>
            </p:cNvSpPr>
            <p:nvPr/>
          </p:nvSpPr>
          <p:spPr bwMode="gray">
            <a:xfrm>
              <a:off x="4428240" y="1124744"/>
              <a:ext cx="216000" cy="4968552"/>
            </a:xfrm>
            <a:prstGeom prst="rect">
              <a:avLst/>
            </a:prstGeom>
            <a:grpFill/>
            <a:ln w="63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0" tIns="0" rIns="0" bIns="0"/>
            <a:lstStyle/>
            <a:p>
              <a:pPr fontAlgn="auto">
                <a:spcBef>
                  <a:spcPct val="50000"/>
                </a:spcBef>
                <a:spcAft>
                  <a:spcPts val="0"/>
                </a:spcAft>
                <a:defRPr/>
              </a:pPr>
              <a:endParaRPr lang="en-GB" sz="1800" dirty="0">
                <a:solidFill>
                  <a:srgbClr val="000000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31" name="Rectangle 30"/>
            <p:cNvSpPr>
              <a:spLocks noChangeArrowheads="1"/>
            </p:cNvSpPr>
            <p:nvPr/>
          </p:nvSpPr>
          <p:spPr bwMode="gray">
            <a:xfrm rot="5400000">
              <a:off x="4428240" y="-747120"/>
              <a:ext cx="216000" cy="8712480"/>
            </a:xfrm>
            <a:prstGeom prst="rect">
              <a:avLst/>
            </a:prstGeom>
            <a:grpFill/>
            <a:ln w="63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0" tIns="0" rIns="0" bIns="0"/>
            <a:lstStyle/>
            <a:p>
              <a:pPr fontAlgn="auto">
                <a:spcBef>
                  <a:spcPct val="50000"/>
                </a:spcBef>
                <a:spcAft>
                  <a:spcPts val="0"/>
                </a:spcAft>
                <a:defRPr/>
              </a:pPr>
              <a:endParaRPr lang="en-GB" sz="1800" dirty="0">
                <a:solidFill>
                  <a:srgbClr val="000000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32" name="Rectangle 31"/>
            <p:cNvSpPr>
              <a:spLocks noChangeArrowheads="1"/>
            </p:cNvSpPr>
            <p:nvPr/>
          </p:nvSpPr>
          <p:spPr bwMode="gray">
            <a:xfrm>
              <a:off x="2196120" y="1124744"/>
              <a:ext cx="216000" cy="4968552"/>
            </a:xfrm>
            <a:prstGeom prst="rect">
              <a:avLst/>
            </a:prstGeom>
            <a:grpFill/>
            <a:ln w="63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0" tIns="0" rIns="0" bIns="0"/>
            <a:lstStyle/>
            <a:p>
              <a:pPr fontAlgn="auto">
                <a:spcBef>
                  <a:spcPct val="50000"/>
                </a:spcBef>
                <a:spcAft>
                  <a:spcPts val="0"/>
                </a:spcAft>
                <a:defRPr/>
              </a:pPr>
              <a:endParaRPr lang="en-GB" sz="1800" dirty="0">
                <a:solidFill>
                  <a:srgbClr val="000000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33" name="Rectangle 32"/>
            <p:cNvSpPr>
              <a:spLocks noChangeArrowheads="1"/>
            </p:cNvSpPr>
            <p:nvPr/>
          </p:nvSpPr>
          <p:spPr bwMode="gray">
            <a:xfrm>
              <a:off x="6660360" y="1124744"/>
              <a:ext cx="216000" cy="4968552"/>
            </a:xfrm>
            <a:prstGeom prst="rect">
              <a:avLst/>
            </a:prstGeom>
            <a:grpFill/>
            <a:ln w="63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0" tIns="0" rIns="0" bIns="0"/>
            <a:lstStyle/>
            <a:p>
              <a:pPr fontAlgn="auto">
                <a:spcBef>
                  <a:spcPct val="50000"/>
                </a:spcBef>
                <a:spcAft>
                  <a:spcPts val="0"/>
                </a:spcAft>
                <a:defRPr/>
              </a:pPr>
              <a:endParaRPr lang="en-GB" sz="1800" dirty="0">
                <a:solidFill>
                  <a:srgbClr val="000000"/>
                </a:solidFill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3" name="Group 47"/>
          <p:cNvGrpSpPr/>
          <p:nvPr userDrawn="1"/>
        </p:nvGrpSpPr>
        <p:grpSpPr bwMode="gray">
          <a:xfrm>
            <a:off x="0" y="836712"/>
            <a:ext cx="9144000" cy="5544616"/>
            <a:chOff x="0" y="836712"/>
            <a:chExt cx="9144000" cy="5544616"/>
          </a:xfrm>
          <a:noFill/>
        </p:grpSpPr>
        <p:sp>
          <p:nvSpPr>
            <p:cNvPr id="24" name="Rectangle 23"/>
            <p:cNvSpPr>
              <a:spLocks noChangeArrowheads="1"/>
            </p:cNvSpPr>
            <p:nvPr/>
          </p:nvSpPr>
          <p:spPr bwMode="gray">
            <a:xfrm rot="16200000">
              <a:off x="4426396" y="944728"/>
              <a:ext cx="288032" cy="72000"/>
            </a:xfrm>
            <a:prstGeom prst="rect">
              <a:avLst/>
            </a:prstGeom>
            <a:grpFill/>
            <a:ln w="9525" algn="ctr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50000"/>
                </a:spcBef>
                <a:defRPr/>
              </a:pPr>
              <a:endParaRPr lang="en-GB" sz="1800" dirty="0">
                <a:solidFill>
                  <a:srgbClr val="000000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25" name="Rectangle 5"/>
            <p:cNvSpPr>
              <a:spLocks noChangeArrowheads="1"/>
            </p:cNvSpPr>
            <p:nvPr/>
          </p:nvSpPr>
          <p:spPr bwMode="gray">
            <a:xfrm rot="16200000">
              <a:off x="4426397" y="6201312"/>
              <a:ext cx="288032" cy="72000"/>
            </a:xfrm>
            <a:prstGeom prst="rect">
              <a:avLst/>
            </a:prstGeom>
            <a:grpFill/>
            <a:ln w="9525" algn="ctr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50000"/>
                </a:spcBef>
                <a:defRPr/>
              </a:pPr>
              <a:endParaRPr lang="en-GB" sz="1800" dirty="0">
                <a:solidFill>
                  <a:srgbClr val="000000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26" name="Rectangle 4"/>
            <p:cNvSpPr/>
            <p:nvPr/>
          </p:nvSpPr>
          <p:spPr bwMode="gray">
            <a:xfrm flipV="1">
              <a:off x="0" y="3573120"/>
              <a:ext cx="180000" cy="72000"/>
            </a:xfrm>
            <a:prstGeom prst="rect">
              <a:avLst/>
            </a:prstGeom>
            <a:grpFill/>
            <a:ln w="9525" algn="ctr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50000"/>
                </a:spcBef>
                <a:defRPr/>
              </a:pPr>
              <a:endParaRPr lang="en-GB" sz="1800" dirty="0">
                <a:solidFill>
                  <a:srgbClr val="000000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27" name="Rectangle 26"/>
            <p:cNvSpPr/>
            <p:nvPr/>
          </p:nvSpPr>
          <p:spPr bwMode="gray">
            <a:xfrm>
              <a:off x="8892480" y="3573120"/>
              <a:ext cx="251520" cy="72000"/>
            </a:xfrm>
            <a:prstGeom prst="rect">
              <a:avLst/>
            </a:prstGeom>
            <a:grpFill/>
            <a:ln w="9525" algn="ctr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50000"/>
                </a:spcBef>
                <a:defRPr/>
              </a:pPr>
              <a:endParaRPr lang="en-GB" sz="1800" dirty="0">
                <a:solidFill>
                  <a:srgbClr val="000000"/>
                </a:solidFill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5125" name="Freeform 20"/>
          <p:cNvSpPr>
            <a:spLocks noChangeAspect="1"/>
          </p:cNvSpPr>
          <p:nvPr userDrawn="1"/>
        </p:nvSpPr>
        <p:spPr bwMode="gray">
          <a:xfrm>
            <a:off x="0" y="0"/>
            <a:ext cx="9140825" cy="835025"/>
          </a:xfrm>
          <a:custGeom>
            <a:avLst/>
            <a:gdLst>
              <a:gd name="T0" fmla="*/ 0 w 18935"/>
              <a:gd name="T1" fmla="*/ 0 h 1729"/>
              <a:gd name="T2" fmla="*/ 0 w 18935"/>
              <a:gd name="T3" fmla="*/ 1729 h 1729"/>
              <a:gd name="T4" fmla="*/ 18422 w 18935"/>
              <a:gd name="T5" fmla="*/ 1729 h 1729"/>
              <a:gd name="T6" fmla="*/ 18935 w 18935"/>
              <a:gd name="T7" fmla="*/ 0 h 1729"/>
              <a:gd name="T8" fmla="*/ 0 w 18935"/>
              <a:gd name="T9" fmla="*/ 0 h 172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8935" h="1729">
                <a:moveTo>
                  <a:pt x="0" y="0"/>
                </a:moveTo>
                <a:lnTo>
                  <a:pt x="0" y="1729"/>
                </a:lnTo>
                <a:lnTo>
                  <a:pt x="18422" y="1729"/>
                </a:lnTo>
                <a:lnTo>
                  <a:pt x="18935" y="0"/>
                </a:lnTo>
                <a:lnTo>
                  <a:pt x="0" y="0"/>
                </a:lnTo>
                <a:close/>
              </a:path>
            </a:pathLst>
          </a:custGeom>
          <a:gradFill rotWithShape="1">
            <a:gsLst>
              <a:gs pos="0">
                <a:srgbClr val="00257A">
                  <a:alpha val="89999"/>
                </a:srgbClr>
              </a:gs>
              <a:gs pos="35001">
                <a:srgbClr val="00338D">
                  <a:alpha val="89999"/>
                </a:srgbClr>
              </a:gs>
              <a:gs pos="100000">
                <a:srgbClr val="009FDA">
                  <a:alpha val="89999"/>
                </a:srgbClr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26" name="Line 10"/>
          <p:cNvSpPr>
            <a:spLocks noChangeShapeType="1"/>
          </p:cNvSpPr>
          <p:nvPr userDrawn="1"/>
        </p:nvSpPr>
        <p:spPr bwMode="gray">
          <a:xfrm>
            <a:off x="179388" y="6381750"/>
            <a:ext cx="8713787" cy="0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27" name="Rectangle 35"/>
          <p:cNvSpPr>
            <a:spLocks noChangeArrowheads="1"/>
          </p:cNvSpPr>
          <p:nvPr userDrawn="1"/>
        </p:nvSpPr>
        <p:spPr bwMode="gray">
          <a:xfrm>
            <a:off x="8389938" y="6381750"/>
            <a:ext cx="503237" cy="280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2000" tIns="72000" rIns="0" bIns="0"/>
          <a:lstStyle>
            <a:lvl1pPr eaLnBrk="0" hangingPunct="0">
              <a:spcBef>
                <a:spcPct val="40000"/>
              </a:spcBef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1pPr>
            <a:lvl2pPr marL="742950" indent="-285750" eaLnBrk="0" hangingPunct="0">
              <a:spcBef>
                <a:spcPct val="40000"/>
              </a:spcBef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2pPr>
            <a:lvl3pPr marL="1143000" indent="-228600" eaLnBrk="0" hangingPunct="0">
              <a:spcBef>
                <a:spcPct val="40000"/>
              </a:spcBef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3pPr>
            <a:lvl4pPr marL="1600200" indent="-228600" eaLnBrk="0" hangingPunct="0">
              <a:spcBef>
                <a:spcPct val="40000"/>
              </a:spcBef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4pPr>
            <a:lvl5pPr marL="2057400" indent="-228600" eaLnBrk="0" hangingPunct="0">
              <a:spcBef>
                <a:spcPct val="40000"/>
              </a:spcBef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5pPr>
            <a:lvl6pPr marL="2514600" indent="-228600" eaLnBrk="0" fontAlgn="base" hangingPunct="0">
              <a:spcBef>
                <a:spcPct val="40000"/>
              </a:spcBef>
              <a:spcAft>
                <a:spcPct val="0"/>
              </a:spcAft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6pPr>
            <a:lvl7pPr marL="2971800" indent="-228600" eaLnBrk="0" fontAlgn="base" hangingPunct="0">
              <a:spcBef>
                <a:spcPct val="40000"/>
              </a:spcBef>
              <a:spcAft>
                <a:spcPct val="0"/>
              </a:spcAft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7pPr>
            <a:lvl8pPr marL="3429000" indent="-228600" eaLnBrk="0" fontAlgn="base" hangingPunct="0">
              <a:spcBef>
                <a:spcPct val="40000"/>
              </a:spcBef>
              <a:spcAft>
                <a:spcPct val="0"/>
              </a:spcAft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8pPr>
            <a:lvl9pPr marL="3886200" indent="-228600" eaLnBrk="0" fontAlgn="base" hangingPunct="0">
              <a:spcBef>
                <a:spcPct val="40000"/>
              </a:spcBef>
              <a:spcAft>
                <a:spcPct val="0"/>
              </a:spcAft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9pPr>
          </a:lstStyle>
          <a:p>
            <a:pPr algn="r" eaLnBrk="1" hangingPunct="1"/>
            <a:fld id="{F48286A1-793B-6841-A002-DC6255B958E1}" type="slidenum">
              <a:rPr lang="en-GB" altLang="x-none" sz="900">
                <a:solidFill>
                  <a:srgbClr val="00338D"/>
                </a:solidFill>
                <a:latin typeface="Arial" charset="0"/>
              </a:rPr>
              <a:pPr algn="r" eaLnBrk="1" hangingPunct="1"/>
              <a:t>‹#›</a:t>
            </a:fld>
            <a:endParaRPr lang="en-GB" altLang="x-none" sz="900">
              <a:solidFill>
                <a:srgbClr val="00338D"/>
              </a:solidFill>
              <a:latin typeface="Arial" charset="0"/>
            </a:endParaRPr>
          </a:p>
        </p:txBody>
      </p:sp>
      <p:sp>
        <p:nvSpPr>
          <p:cNvPr id="5128" name="Title Placeholder 45"/>
          <p:cNvSpPr>
            <a:spLocks noGrp="1"/>
          </p:cNvSpPr>
          <p:nvPr>
            <p:ph type="title"/>
          </p:nvPr>
        </p:nvSpPr>
        <p:spPr bwMode="gray">
          <a:xfrm>
            <a:off x="179388" y="115888"/>
            <a:ext cx="8713787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x-none"/>
              <a:t>Click to edit Master title style</a:t>
            </a:r>
          </a:p>
        </p:txBody>
      </p:sp>
      <p:sp>
        <p:nvSpPr>
          <p:cNvPr id="5129" name="Text Box 8"/>
          <p:cNvSpPr txBox="1">
            <a:spLocks noChangeArrowheads="1"/>
          </p:cNvSpPr>
          <p:nvPr userDrawn="1">
            <p:custDataLst>
              <p:tags r:id="rId28"/>
            </p:custDataLst>
          </p:nvPr>
        </p:nvSpPr>
        <p:spPr bwMode="gray">
          <a:xfrm>
            <a:off x="179388" y="6381750"/>
            <a:ext cx="5832475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72000" rIns="0" bIns="0">
            <a:spAutoFit/>
          </a:bodyPr>
          <a:lstStyle>
            <a:lvl1pPr eaLnBrk="0" hangingPunct="0">
              <a:spcBef>
                <a:spcPct val="40000"/>
              </a:spcBef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1pPr>
            <a:lvl2pPr marL="742950" indent="-285750" eaLnBrk="0" hangingPunct="0">
              <a:spcBef>
                <a:spcPct val="40000"/>
              </a:spcBef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2pPr>
            <a:lvl3pPr marL="1143000" indent="-228600" eaLnBrk="0" hangingPunct="0">
              <a:spcBef>
                <a:spcPct val="40000"/>
              </a:spcBef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3pPr>
            <a:lvl4pPr marL="1600200" indent="-228600" eaLnBrk="0" hangingPunct="0">
              <a:spcBef>
                <a:spcPct val="40000"/>
              </a:spcBef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4pPr>
            <a:lvl5pPr marL="2057400" indent="-228600" eaLnBrk="0" hangingPunct="0">
              <a:spcBef>
                <a:spcPct val="40000"/>
              </a:spcBef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5pPr>
            <a:lvl6pPr marL="2514600" indent="-228600" eaLnBrk="0" fontAlgn="base" hangingPunct="0">
              <a:spcBef>
                <a:spcPct val="40000"/>
              </a:spcBef>
              <a:spcAft>
                <a:spcPct val="0"/>
              </a:spcAft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6pPr>
            <a:lvl7pPr marL="2971800" indent="-228600" eaLnBrk="0" fontAlgn="base" hangingPunct="0">
              <a:spcBef>
                <a:spcPct val="40000"/>
              </a:spcBef>
              <a:spcAft>
                <a:spcPct val="0"/>
              </a:spcAft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7pPr>
            <a:lvl8pPr marL="3429000" indent="-228600" eaLnBrk="0" fontAlgn="base" hangingPunct="0">
              <a:spcBef>
                <a:spcPct val="40000"/>
              </a:spcBef>
              <a:spcAft>
                <a:spcPct val="0"/>
              </a:spcAft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8pPr>
            <a:lvl9pPr marL="3886200" indent="-228600" eaLnBrk="0" fontAlgn="base" hangingPunct="0">
              <a:spcBef>
                <a:spcPct val="40000"/>
              </a:spcBef>
              <a:spcAft>
                <a:spcPct val="0"/>
              </a:spcAft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9pPr>
          </a:lstStyle>
          <a:p>
            <a:pPr eaLnBrk="1" hangingPunct="1"/>
            <a:r>
              <a:rPr lang="en-GB" altLang="x-none" sz="700">
                <a:solidFill>
                  <a:srgbClr val="00338D"/>
                </a:solidFill>
                <a:latin typeface="Arial" charset="0"/>
              </a:rPr>
              <a:t>@2012 KPMG LLP, a UK limited liability partnership, is a subsidiary of KPMG Europe LLP and a member firm of the KPMG network of independent member firms affiliated with KPMG International Cooperative, a Swiss entity. All rights reserved. This document is confidential and its circulation and use are restricted. KPMG and the KPMG logo are registered trademarks of KPMG International Cooperative, a Swiss entity.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314" r:id="rId1"/>
    <p:sldLayoutId id="2147484315" r:id="rId2"/>
    <p:sldLayoutId id="2147484316" r:id="rId3"/>
    <p:sldLayoutId id="2147484317" r:id="rId4"/>
    <p:sldLayoutId id="2147484208" r:id="rId5"/>
    <p:sldLayoutId id="2147484209" r:id="rId6"/>
    <p:sldLayoutId id="2147484210" r:id="rId7"/>
    <p:sldLayoutId id="2147484211" r:id="rId8"/>
    <p:sldLayoutId id="2147484212" r:id="rId9"/>
    <p:sldLayoutId id="2147484213" r:id="rId10"/>
    <p:sldLayoutId id="2147484214" r:id="rId11"/>
    <p:sldLayoutId id="2147484215" r:id="rId12"/>
    <p:sldLayoutId id="2147484216" r:id="rId13"/>
    <p:sldLayoutId id="2147484318" r:id="rId14"/>
    <p:sldLayoutId id="2147484217" r:id="rId15"/>
    <p:sldLayoutId id="2147484218" r:id="rId16"/>
    <p:sldLayoutId id="2147484319" r:id="rId17"/>
    <p:sldLayoutId id="2147484219" r:id="rId18"/>
    <p:sldLayoutId id="2147484220" r:id="rId19"/>
    <p:sldLayoutId id="2147484221" r:id="rId20"/>
    <p:sldLayoutId id="2147484320" r:id="rId21"/>
    <p:sldLayoutId id="2147484321" r:id="rId22"/>
    <p:sldLayoutId id="2147484322" r:id="rId23"/>
    <p:sldLayoutId id="2147484323" r:id="rId24"/>
    <p:sldLayoutId id="2147484324" r:id="rId25"/>
    <p:sldLayoutId id="2147484325" r:id="rId26"/>
  </p:sldLayoutIdLst>
  <p:txStyles>
    <p:titleStyle>
      <a:lvl1pPr algn="l" rtl="0" fontAlgn="base">
        <a:spcBef>
          <a:spcPct val="0"/>
        </a:spcBef>
        <a:spcAft>
          <a:spcPct val="0"/>
        </a:spcAft>
        <a:defRPr lang="en-GB" sz="2000" b="1" kern="1200" dirty="0">
          <a:solidFill>
            <a:schemeClr val="bg1"/>
          </a:solidFill>
          <a:latin typeface="Arial"/>
          <a:ea typeface="Arial" charset="0"/>
          <a:cs typeface="Arial" pitchFamily="34" charset="0"/>
        </a:defRPr>
      </a:lvl1pPr>
      <a:lvl2pPr algn="l" rtl="0" fontAlgn="base">
        <a:spcBef>
          <a:spcPct val="0"/>
        </a:spcBef>
        <a:spcAft>
          <a:spcPct val="0"/>
        </a:spcAft>
        <a:defRPr lang="en-GB" sz="2000" b="1" kern="1200" dirty="0">
          <a:solidFill>
            <a:schemeClr val="bg1"/>
          </a:solidFill>
          <a:latin typeface="Arial" pitchFamily="34" charset="0"/>
          <a:ea typeface="Arial" charset="0"/>
          <a:cs typeface="Arial" pitchFamily="34" charset="0"/>
        </a:defRPr>
      </a:lvl2pPr>
      <a:lvl3pPr algn="l" rtl="0" fontAlgn="base">
        <a:spcBef>
          <a:spcPct val="0"/>
        </a:spcBef>
        <a:spcAft>
          <a:spcPct val="0"/>
        </a:spcAft>
        <a:defRPr lang="en-GB" sz="2000" b="1" kern="1200" dirty="0">
          <a:solidFill>
            <a:schemeClr val="bg1"/>
          </a:solidFill>
          <a:latin typeface="Arial" pitchFamily="34" charset="0"/>
          <a:ea typeface="Arial" charset="0"/>
          <a:cs typeface="Arial" pitchFamily="34" charset="0"/>
        </a:defRPr>
      </a:lvl3pPr>
      <a:lvl4pPr algn="l" rtl="0" fontAlgn="base">
        <a:spcBef>
          <a:spcPct val="0"/>
        </a:spcBef>
        <a:spcAft>
          <a:spcPct val="0"/>
        </a:spcAft>
        <a:defRPr lang="en-GB" sz="2000" b="1" kern="1200" dirty="0">
          <a:solidFill>
            <a:schemeClr val="bg1"/>
          </a:solidFill>
          <a:latin typeface="Arial" pitchFamily="34" charset="0"/>
          <a:ea typeface="Arial" charset="0"/>
          <a:cs typeface="Arial" pitchFamily="34" charset="0"/>
        </a:defRPr>
      </a:lvl4pPr>
      <a:lvl5pPr algn="l" rtl="0" fontAlgn="base">
        <a:spcBef>
          <a:spcPct val="0"/>
        </a:spcBef>
        <a:spcAft>
          <a:spcPct val="0"/>
        </a:spcAft>
        <a:defRPr lang="en-GB" sz="2000" b="1" kern="1200" dirty="0">
          <a:solidFill>
            <a:schemeClr val="bg1"/>
          </a:solidFill>
          <a:latin typeface="Arial" pitchFamily="34" charset="0"/>
          <a:ea typeface="Arial" charset="0"/>
          <a:cs typeface="Arial" pitchFamily="34" charset="0"/>
        </a:defRPr>
      </a:lvl5pPr>
      <a:lvl6pPr eaLnBrk="1" hangingPunct="1">
        <a:defRPr lang="en-GB" sz="1800" b="1" kern="1200" noProof="0" dirty="0">
          <a:solidFill>
            <a:schemeClr val="bg1"/>
          </a:solidFill>
          <a:latin typeface="Arial" pitchFamily="34" charset="0"/>
          <a:ea typeface="+mj-ea"/>
          <a:cs typeface="Arial" pitchFamily="34" charset="0"/>
        </a:defRPr>
      </a:lvl6pPr>
      <a:lvl7pPr eaLnBrk="1" hangingPunct="1">
        <a:defRPr lang="en-GB" sz="1800" b="1" kern="1200" noProof="0" dirty="0">
          <a:solidFill>
            <a:schemeClr val="bg1"/>
          </a:solidFill>
          <a:latin typeface="Arial" pitchFamily="34" charset="0"/>
          <a:ea typeface="+mj-ea"/>
          <a:cs typeface="Arial" pitchFamily="34" charset="0"/>
        </a:defRPr>
      </a:lvl7pPr>
      <a:lvl8pPr eaLnBrk="1" hangingPunct="1">
        <a:defRPr lang="en-GB" sz="1800" b="1" kern="1200" noProof="0" dirty="0">
          <a:solidFill>
            <a:schemeClr val="bg1"/>
          </a:solidFill>
          <a:latin typeface="Arial" pitchFamily="34" charset="0"/>
          <a:ea typeface="+mj-ea"/>
          <a:cs typeface="Arial" pitchFamily="34" charset="0"/>
        </a:defRPr>
      </a:lvl8pPr>
      <a:lvl9pPr eaLnBrk="1" hangingPunct="1">
        <a:defRPr lang="en-GB" sz="1800" b="1" kern="1200" noProof="0" dirty="0">
          <a:solidFill>
            <a:schemeClr val="bg1"/>
          </a:solidFill>
          <a:latin typeface="Arial" pitchFamily="34" charset="0"/>
          <a:ea typeface="+mj-ea"/>
          <a:cs typeface="Arial" pitchFamily="34" charset="0"/>
        </a:defRPr>
      </a:lvl9pPr>
    </p:titleStyle>
    <p:bodyStyle>
      <a:lvl1pPr algn="l" rtl="0" fontAlgn="base">
        <a:spcBef>
          <a:spcPts val="1200"/>
        </a:spcBef>
        <a:spcAft>
          <a:spcPct val="0"/>
        </a:spcAft>
        <a:buFont typeface="Arial" charset="0"/>
        <a:defRPr lang="en-US" sz="1600" b="1" kern="1200" dirty="0">
          <a:solidFill>
            <a:srgbClr val="00338D"/>
          </a:solidFill>
          <a:latin typeface="Arial"/>
          <a:ea typeface="Arial" charset="0"/>
          <a:cs typeface="Arial" pitchFamily="34" charset="0"/>
        </a:defRPr>
      </a:lvl1pPr>
      <a:lvl2pPr algn="l" rtl="0" fontAlgn="base">
        <a:spcBef>
          <a:spcPts val="1200"/>
        </a:spcBef>
        <a:spcAft>
          <a:spcPct val="0"/>
        </a:spcAft>
        <a:buFont typeface="Arial" charset="0"/>
        <a:defRPr lang="en-US" sz="1600" kern="1200" dirty="0">
          <a:solidFill>
            <a:schemeClr val="tx1"/>
          </a:solidFill>
          <a:latin typeface="Arial"/>
          <a:ea typeface="Arial" charset="0"/>
          <a:cs typeface="Arial" pitchFamily="34" charset="0"/>
        </a:defRPr>
      </a:lvl2pPr>
      <a:lvl3pPr marL="273050" indent="-273050" algn="l" rtl="0" fontAlgn="base">
        <a:spcBef>
          <a:spcPts val="1200"/>
        </a:spcBef>
        <a:spcAft>
          <a:spcPct val="0"/>
        </a:spcAft>
        <a:buClr>
          <a:srgbClr val="97989A"/>
        </a:buClr>
        <a:buFont typeface="Arial" charset="0"/>
        <a:buChar char="■"/>
        <a:defRPr lang="en-US" sz="1600" kern="1200" dirty="0">
          <a:solidFill>
            <a:schemeClr val="tx1"/>
          </a:solidFill>
          <a:latin typeface="Arial"/>
          <a:ea typeface="Arial" charset="0"/>
          <a:cs typeface="Arial" pitchFamily="34" charset="0"/>
        </a:defRPr>
      </a:lvl3pPr>
      <a:lvl4pPr marL="536575" indent="-263525" algn="l" rtl="0" fontAlgn="base">
        <a:spcBef>
          <a:spcPts val="1200"/>
        </a:spcBef>
        <a:spcAft>
          <a:spcPct val="0"/>
        </a:spcAft>
        <a:buClr>
          <a:srgbClr val="97989A"/>
        </a:buClr>
        <a:buFont typeface="Arial" charset="0"/>
        <a:buChar char="–"/>
        <a:defRPr lang="en-US" sz="1600" kern="1200" dirty="0">
          <a:solidFill>
            <a:schemeClr val="tx1"/>
          </a:solidFill>
          <a:latin typeface="Arial"/>
          <a:ea typeface="Arial" charset="0"/>
          <a:cs typeface="Arial" pitchFamily="34" charset="0"/>
        </a:defRPr>
      </a:lvl4pPr>
      <a:lvl5pPr marL="809625" indent="-271463" algn="l" rtl="0" fontAlgn="base">
        <a:spcBef>
          <a:spcPts val="1200"/>
        </a:spcBef>
        <a:spcAft>
          <a:spcPct val="0"/>
        </a:spcAft>
        <a:buClr>
          <a:srgbClr val="97989A"/>
        </a:buClr>
        <a:buFont typeface="Arial" charset="0"/>
        <a:buChar char="■"/>
        <a:defRPr lang="en-GB" sz="1600" kern="1200" dirty="0">
          <a:solidFill>
            <a:schemeClr val="tx1"/>
          </a:solidFill>
          <a:latin typeface="Arial"/>
          <a:ea typeface="Arial" charset="0"/>
          <a:cs typeface="Arial" pitchFamily="34" charset="0"/>
        </a:defRPr>
      </a:lvl5pPr>
      <a:lvl6pPr marL="1082675" indent="-273050" algn="l" defTabSz="893763" rtl="0" eaLnBrk="1" latinLnBrk="0" hangingPunct="1">
        <a:lnSpc>
          <a:spcPct val="100000"/>
        </a:lnSpc>
        <a:spcBef>
          <a:spcPts val="1200"/>
        </a:spcBef>
        <a:buClr>
          <a:srgbClr val="97989A"/>
        </a:buClr>
        <a:buFont typeface="Arial" pitchFamily="34" charset="0"/>
        <a:buChar char="–"/>
        <a:defRPr lang="en-GB" sz="1600" kern="1200" dirty="0" smtClean="0">
          <a:solidFill>
            <a:schemeClr val="tx1"/>
          </a:solidFill>
          <a:latin typeface="Arial"/>
          <a:ea typeface="+mn-ea"/>
          <a:cs typeface="Arial" pitchFamily="34" charset="0"/>
        </a:defRPr>
      </a:lvl6pPr>
      <a:lvl7pPr marL="1344613" indent="-266700" algn="l" defTabSz="914400" rtl="0" eaLnBrk="1" latinLnBrk="0" hangingPunct="1">
        <a:lnSpc>
          <a:spcPct val="100000"/>
        </a:lnSpc>
        <a:spcBef>
          <a:spcPts val="1200"/>
        </a:spcBef>
        <a:buClr>
          <a:srgbClr val="97989A"/>
        </a:buClr>
        <a:buFont typeface="Arial" pitchFamily="34" charset="0"/>
        <a:buChar char="■"/>
        <a:defRPr lang="en-GB" sz="1600" kern="1200" baseline="0" dirty="0" smtClean="0">
          <a:solidFill>
            <a:schemeClr val="tx1"/>
          </a:solidFill>
          <a:latin typeface="Arial"/>
          <a:ea typeface="+mn-ea"/>
          <a:cs typeface="Arial" pitchFamily="34" charset="0"/>
        </a:defRPr>
      </a:lvl7pPr>
      <a:lvl8pPr marL="1619250" indent="-274638" algn="l" defTabSz="914400" rtl="0" eaLnBrk="1" latinLnBrk="0" hangingPunct="1">
        <a:lnSpc>
          <a:spcPct val="100000"/>
        </a:lnSpc>
        <a:spcBef>
          <a:spcPts val="1200"/>
        </a:spcBef>
        <a:buClr>
          <a:srgbClr val="97989A"/>
        </a:buClr>
        <a:buFont typeface="Arial" pitchFamily="34" charset="0"/>
        <a:buChar char="–"/>
        <a:defRPr lang="en-GB" sz="1600" kern="1200" dirty="0" smtClean="0">
          <a:solidFill>
            <a:schemeClr val="tx1"/>
          </a:solidFill>
          <a:latin typeface="Arial"/>
          <a:ea typeface="+mn-ea"/>
          <a:cs typeface="+mn-cs"/>
        </a:defRPr>
      </a:lvl8pPr>
      <a:lvl9pPr marL="1876425" indent="-257175" algn="l" defTabSz="914400" rtl="0" eaLnBrk="1" latinLnBrk="0" hangingPunct="1">
        <a:lnSpc>
          <a:spcPct val="100000"/>
        </a:lnSpc>
        <a:spcBef>
          <a:spcPts val="1200"/>
        </a:spcBef>
        <a:buClr>
          <a:srgbClr val="97989A"/>
        </a:buClr>
        <a:buFont typeface="Arial" pitchFamily="34" charset="0"/>
        <a:buChar char="■"/>
        <a:defRPr lang="en-GB" sz="1600" kern="1200" dirty="0" smtClean="0">
          <a:solidFill>
            <a:schemeClr val="tx1"/>
          </a:solidFill>
          <a:latin typeface="Arial"/>
          <a:ea typeface="+mn-ea"/>
          <a:cs typeface="Arial" pitchFamily="34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 Placeholder 50"/>
          <p:cNvSpPr>
            <a:spLocks noGrp="1"/>
          </p:cNvSpPr>
          <p:nvPr>
            <p:ph type="body" idx="1"/>
          </p:nvPr>
        </p:nvSpPr>
        <p:spPr bwMode="gray">
          <a:xfrm>
            <a:off x="179388" y="1125538"/>
            <a:ext cx="8713787" cy="496728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</a:p>
          <a:p>
            <a:pPr lvl="5"/>
            <a:r>
              <a:rPr lang="en-GB" smtClean="0"/>
              <a:t>Sixth level</a:t>
            </a:r>
          </a:p>
          <a:p>
            <a:pPr lvl="6"/>
            <a:r>
              <a:rPr lang="en-GB" smtClean="0"/>
              <a:t>Seventh level</a:t>
            </a:r>
          </a:p>
          <a:p>
            <a:pPr lvl="7"/>
            <a:r>
              <a:rPr lang="en-GB" smtClean="0"/>
              <a:t>Eighth level</a:t>
            </a:r>
          </a:p>
          <a:p>
            <a:pPr lvl="8"/>
            <a:r>
              <a:rPr lang="en-GB" smtClean="0"/>
              <a:t>Ninth level</a:t>
            </a:r>
            <a:endParaRPr lang="en-GB" dirty="0" smtClean="0"/>
          </a:p>
        </p:txBody>
      </p:sp>
      <p:grpSp>
        <p:nvGrpSpPr>
          <p:cNvPr id="2" name="Group 17"/>
          <p:cNvGrpSpPr/>
          <p:nvPr userDrawn="1"/>
        </p:nvGrpSpPr>
        <p:grpSpPr bwMode="gray">
          <a:xfrm>
            <a:off x="179512" y="1124744"/>
            <a:ext cx="8712968" cy="4968552"/>
            <a:chOff x="179512" y="1124744"/>
            <a:chExt cx="8712968" cy="4968552"/>
          </a:xfrm>
          <a:noFill/>
        </p:grpSpPr>
        <p:sp>
          <p:nvSpPr>
            <p:cNvPr id="29" name="Rectangle 28"/>
            <p:cNvSpPr>
              <a:spLocks noChangeArrowheads="1"/>
            </p:cNvSpPr>
            <p:nvPr/>
          </p:nvSpPr>
          <p:spPr bwMode="gray">
            <a:xfrm>
              <a:off x="179512" y="1125120"/>
              <a:ext cx="8712968" cy="4968000"/>
            </a:xfrm>
            <a:prstGeom prst="rect">
              <a:avLst/>
            </a:prstGeom>
            <a:grpFill/>
            <a:ln w="63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0" tIns="0" rIns="0" bIns="0"/>
            <a:lstStyle/>
            <a:p>
              <a:pPr fontAlgn="auto">
                <a:spcBef>
                  <a:spcPct val="50000"/>
                </a:spcBef>
                <a:spcAft>
                  <a:spcPts val="0"/>
                </a:spcAft>
                <a:defRPr/>
              </a:pPr>
              <a:endParaRPr lang="en-GB" sz="1800" dirty="0">
                <a:solidFill>
                  <a:srgbClr val="000000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30" name="Rectangle 29"/>
            <p:cNvSpPr>
              <a:spLocks noChangeArrowheads="1"/>
            </p:cNvSpPr>
            <p:nvPr/>
          </p:nvSpPr>
          <p:spPr bwMode="gray">
            <a:xfrm>
              <a:off x="4428240" y="1124744"/>
              <a:ext cx="216000" cy="4968552"/>
            </a:xfrm>
            <a:prstGeom prst="rect">
              <a:avLst/>
            </a:prstGeom>
            <a:grpFill/>
            <a:ln w="63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0" tIns="0" rIns="0" bIns="0"/>
            <a:lstStyle/>
            <a:p>
              <a:pPr fontAlgn="auto">
                <a:spcBef>
                  <a:spcPct val="50000"/>
                </a:spcBef>
                <a:spcAft>
                  <a:spcPts val="0"/>
                </a:spcAft>
                <a:defRPr/>
              </a:pPr>
              <a:endParaRPr lang="en-GB" sz="1800" dirty="0">
                <a:solidFill>
                  <a:srgbClr val="000000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31" name="Rectangle 30"/>
            <p:cNvSpPr>
              <a:spLocks noChangeArrowheads="1"/>
            </p:cNvSpPr>
            <p:nvPr/>
          </p:nvSpPr>
          <p:spPr bwMode="gray">
            <a:xfrm rot="5400000">
              <a:off x="4428240" y="-747120"/>
              <a:ext cx="216000" cy="8712480"/>
            </a:xfrm>
            <a:prstGeom prst="rect">
              <a:avLst/>
            </a:prstGeom>
            <a:grpFill/>
            <a:ln w="63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0" tIns="0" rIns="0" bIns="0"/>
            <a:lstStyle/>
            <a:p>
              <a:pPr fontAlgn="auto">
                <a:spcBef>
                  <a:spcPct val="50000"/>
                </a:spcBef>
                <a:spcAft>
                  <a:spcPts val="0"/>
                </a:spcAft>
                <a:defRPr/>
              </a:pPr>
              <a:endParaRPr lang="en-GB" sz="1800" dirty="0">
                <a:solidFill>
                  <a:srgbClr val="000000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32" name="Rectangle 31"/>
            <p:cNvSpPr>
              <a:spLocks noChangeArrowheads="1"/>
            </p:cNvSpPr>
            <p:nvPr/>
          </p:nvSpPr>
          <p:spPr bwMode="gray">
            <a:xfrm>
              <a:off x="2196120" y="1124744"/>
              <a:ext cx="216000" cy="4968552"/>
            </a:xfrm>
            <a:prstGeom prst="rect">
              <a:avLst/>
            </a:prstGeom>
            <a:grpFill/>
            <a:ln w="63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0" tIns="0" rIns="0" bIns="0"/>
            <a:lstStyle/>
            <a:p>
              <a:pPr fontAlgn="auto">
                <a:spcBef>
                  <a:spcPct val="50000"/>
                </a:spcBef>
                <a:spcAft>
                  <a:spcPts val="0"/>
                </a:spcAft>
                <a:defRPr/>
              </a:pPr>
              <a:endParaRPr lang="en-GB" sz="1800" dirty="0">
                <a:solidFill>
                  <a:srgbClr val="000000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33" name="Rectangle 32"/>
            <p:cNvSpPr>
              <a:spLocks noChangeArrowheads="1"/>
            </p:cNvSpPr>
            <p:nvPr/>
          </p:nvSpPr>
          <p:spPr bwMode="gray">
            <a:xfrm>
              <a:off x="6660360" y="1124744"/>
              <a:ext cx="216000" cy="4968552"/>
            </a:xfrm>
            <a:prstGeom prst="rect">
              <a:avLst/>
            </a:prstGeom>
            <a:grpFill/>
            <a:ln w="63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0" tIns="0" rIns="0" bIns="0"/>
            <a:lstStyle/>
            <a:p>
              <a:pPr fontAlgn="auto">
                <a:spcBef>
                  <a:spcPct val="50000"/>
                </a:spcBef>
                <a:spcAft>
                  <a:spcPts val="0"/>
                </a:spcAft>
                <a:defRPr/>
              </a:pPr>
              <a:endParaRPr lang="en-GB" sz="1800" dirty="0">
                <a:solidFill>
                  <a:srgbClr val="000000"/>
                </a:solidFill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3" name="Group 47"/>
          <p:cNvGrpSpPr/>
          <p:nvPr userDrawn="1"/>
        </p:nvGrpSpPr>
        <p:grpSpPr bwMode="gray">
          <a:xfrm>
            <a:off x="0" y="836712"/>
            <a:ext cx="9144000" cy="5544616"/>
            <a:chOff x="0" y="836712"/>
            <a:chExt cx="9144000" cy="5544616"/>
          </a:xfrm>
          <a:noFill/>
        </p:grpSpPr>
        <p:sp>
          <p:nvSpPr>
            <p:cNvPr id="24" name="Rectangle 23"/>
            <p:cNvSpPr>
              <a:spLocks noChangeArrowheads="1"/>
            </p:cNvSpPr>
            <p:nvPr/>
          </p:nvSpPr>
          <p:spPr bwMode="gray">
            <a:xfrm rot="16200000">
              <a:off x="4426396" y="944728"/>
              <a:ext cx="288032" cy="72000"/>
            </a:xfrm>
            <a:prstGeom prst="rect">
              <a:avLst/>
            </a:prstGeom>
            <a:grpFill/>
            <a:ln w="9525" algn="ctr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50000"/>
                </a:spcBef>
                <a:defRPr/>
              </a:pPr>
              <a:endParaRPr lang="en-GB" sz="1800" dirty="0">
                <a:solidFill>
                  <a:srgbClr val="000000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25" name="Rectangle 5"/>
            <p:cNvSpPr>
              <a:spLocks noChangeArrowheads="1"/>
            </p:cNvSpPr>
            <p:nvPr/>
          </p:nvSpPr>
          <p:spPr bwMode="gray">
            <a:xfrm rot="16200000">
              <a:off x="4426397" y="6201312"/>
              <a:ext cx="288032" cy="72000"/>
            </a:xfrm>
            <a:prstGeom prst="rect">
              <a:avLst/>
            </a:prstGeom>
            <a:grpFill/>
            <a:ln w="9525" algn="ctr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50000"/>
                </a:spcBef>
                <a:defRPr/>
              </a:pPr>
              <a:endParaRPr lang="en-GB" sz="1800" dirty="0">
                <a:solidFill>
                  <a:srgbClr val="000000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26" name="Rectangle 4"/>
            <p:cNvSpPr/>
            <p:nvPr/>
          </p:nvSpPr>
          <p:spPr bwMode="gray">
            <a:xfrm flipV="1">
              <a:off x="0" y="3573120"/>
              <a:ext cx="180000" cy="72000"/>
            </a:xfrm>
            <a:prstGeom prst="rect">
              <a:avLst/>
            </a:prstGeom>
            <a:grpFill/>
            <a:ln w="9525" algn="ctr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50000"/>
                </a:spcBef>
                <a:defRPr/>
              </a:pPr>
              <a:endParaRPr lang="en-GB" sz="1800" dirty="0">
                <a:solidFill>
                  <a:srgbClr val="000000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27" name="Rectangle 26"/>
            <p:cNvSpPr/>
            <p:nvPr/>
          </p:nvSpPr>
          <p:spPr bwMode="gray">
            <a:xfrm>
              <a:off x="8892480" y="3573120"/>
              <a:ext cx="251520" cy="72000"/>
            </a:xfrm>
            <a:prstGeom prst="rect">
              <a:avLst/>
            </a:prstGeom>
            <a:grpFill/>
            <a:ln w="9525" algn="ctr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50000"/>
                </a:spcBef>
                <a:defRPr/>
              </a:pPr>
              <a:endParaRPr lang="en-GB" sz="1800" dirty="0">
                <a:solidFill>
                  <a:srgbClr val="000000"/>
                </a:solidFill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6149" name="Freeform 20"/>
          <p:cNvSpPr>
            <a:spLocks noChangeAspect="1"/>
          </p:cNvSpPr>
          <p:nvPr userDrawn="1"/>
        </p:nvSpPr>
        <p:spPr bwMode="gray">
          <a:xfrm>
            <a:off x="0" y="0"/>
            <a:ext cx="9140825" cy="835025"/>
          </a:xfrm>
          <a:custGeom>
            <a:avLst/>
            <a:gdLst>
              <a:gd name="T0" fmla="*/ 0 w 18935"/>
              <a:gd name="T1" fmla="*/ 0 h 1729"/>
              <a:gd name="T2" fmla="*/ 0 w 18935"/>
              <a:gd name="T3" fmla="*/ 1729 h 1729"/>
              <a:gd name="T4" fmla="*/ 18422 w 18935"/>
              <a:gd name="T5" fmla="*/ 1729 h 1729"/>
              <a:gd name="T6" fmla="*/ 18935 w 18935"/>
              <a:gd name="T7" fmla="*/ 0 h 1729"/>
              <a:gd name="T8" fmla="*/ 0 w 18935"/>
              <a:gd name="T9" fmla="*/ 0 h 172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8935" h="1729">
                <a:moveTo>
                  <a:pt x="0" y="0"/>
                </a:moveTo>
                <a:lnTo>
                  <a:pt x="0" y="1729"/>
                </a:lnTo>
                <a:lnTo>
                  <a:pt x="18422" y="1729"/>
                </a:lnTo>
                <a:lnTo>
                  <a:pt x="18935" y="0"/>
                </a:lnTo>
                <a:lnTo>
                  <a:pt x="0" y="0"/>
                </a:lnTo>
                <a:close/>
              </a:path>
            </a:pathLst>
          </a:custGeom>
          <a:gradFill rotWithShape="1">
            <a:gsLst>
              <a:gs pos="0">
                <a:srgbClr val="00257A">
                  <a:alpha val="89999"/>
                </a:srgbClr>
              </a:gs>
              <a:gs pos="35001">
                <a:srgbClr val="00338D">
                  <a:alpha val="89999"/>
                </a:srgbClr>
              </a:gs>
              <a:gs pos="100000">
                <a:srgbClr val="009FDA">
                  <a:alpha val="89999"/>
                </a:srgbClr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150" name="Line 10"/>
          <p:cNvSpPr>
            <a:spLocks noChangeShapeType="1"/>
          </p:cNvSpPr>
          <p:nvPr userDrawn="1"/>
        </p:nvSpPr>
        <p:spPr bwMode="gray">
          <a:xfrm>
            <a:off x="179388" y="6381750"/>
            <a:ext cx="8713787" cy="0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151" name="Rectangle 35"/>
          <p:cNvSpPr>
            <a:spLocks noChangeArrowheads="1"/>
          </p:cNvSpPr>
          <p:nvPr userDrawn="1"/>
        </p:nvSpPr>
        <p:spPr bwMode="gray">
          <a:xfrm>
            <a:off x="8389938" y="6381750"/>
            <a:ext cx="503237" cy="280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2000" tIns="72000" rIns="0" bIns="0"/>
          <a:lstStyle>
            <a:lvl1pPr eaLnBrk="0" hangingPunct="0">
              <a:spcBef>
                <a:spcPct val="40000"/>
              </a:spcBef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1pPr>
            <a:lvl2pPr marL="742950" indent="-285750" eaLnBrk="0" hangingPunct="0">
              <a:spcBef>
                <a:spcPct val="40000"/>
              </a:spcBef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2pPr>
            <a:lvl3pPr marL="1143000" indent="-228600" eaLnBrk="0" hangingPunct="0">
              <a:spcBef>
                <a:spcPct val="40000"/>
              </a:spcBef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3pPr>
            <a:lvl4pPr marL="1600200" indent="-228600" eaLnBrk="0" hangingPunct="0">
              <a:spcBef>
                <a:spcPct val="40000"/>
              </a:spcBef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4pPr>
            <a:lvl5pPr marL="2057400" indent="-228600" eaLnBrk="0" hangingPunct="0">
              <a:spcBef>
                <a:spcPct val="40000"/>
              </a:spcBef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5pPr>
            <a:lvl6pPr marL="2514600" indent="-228600" eaLnBrk="0" fontAlgn="base" hangingPunct="0">
              <a:spcBef>
                <a:spcPct val="40000"/>
              </a:spcBef>
              <a:spcAft>
                <a:spcPct val="0"/>
              </a:spcAft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6pPr>
            <a:lvl7pPr marL="2971800" indent="-228600" eaLnBrk="0" fontAlgn="base" hangingPunct="0">
              <a:spcBef>
                <a:spcPct val="40000"/>
              </a:spcBef>
              <a:spcAft>
                <a:spcPct val="0"/>
              </a:spcAft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7pPr>
            <a:lvl8pPr marL="3429000" indent="-228600" eaLnBrk="0" fontAlgn="base" hangingPunct="0">
              <a:spcBef>
                <a:spcPct val="40000"/>
              </a:spcBef>
              <a:spcAft>
                <a:spcPct val="0"/>
              </a:spcAft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8pPr>
            <a:lvl9pPr marL="3886200" indent="-228600" eaLnBrk="0" fontAlgn="base" hangingPunct="0">
              <a:spcBef>
                <a:spcPct val="40000"/>
              </a:spcBef>
              <a:spcAft>
                <a:spcPct val="0"/>
              </a:spcAft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9pPr>
          </a:lstStyle>
          <a:p>
            <a:pPr algn="r" eaLnBrk="1" hangingPunct="1"/>
            <a:fld id="{F8FD12C6-8BE8-A74E-839C-C3F4E348D2C4}" type="slidenum">
              <a:rPr lang="en-GB" altLang="x-none" sz="900">
                <a:solidFill>
                  <a:srgbClr val="00338D"/>
                </a:solidFill>
                <a:latin typeface="Arial" charset="0"/>
              </a:rPr>
              <a:pPr algn="r" eaLnBrk="1" hangingPunct="1"/>
              <a:t>‹#›</a:t>
            </a:fld>
            <a:endParaRPr lang="en-GB" altLang="x-none" sz="900">
              <a:solidFill>
                <a:srgbClr val="00338D"/>
              </a:solidFill>
              <a:latin typeface="Arial" charset="0"/>
            </a:endParaRPr>
          </a:p>
        </p:txBody>
      </p:sp>
      <p:sp>
        <p:nvSpPr>
          <p:cNvPr id="6152" name="Title Placeholder 45"/>
          <p:cNvSpPr>
            <a:spLocks noGrp="1"/>
          </p:cNvSpPr>
          <p:nvPr>
            <p:ph type="title"/>
          </p:nvPr>
        </p:nvSpPr>
        <p:spPr bwMode="gray">
          <a:xfrm>
            <a:off x="179388" y="115888"/>
            <a:ext cx="8713787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x-none"/>
              <a:t>Click to edit Master title style</a:t>
            </a:r>
          </a:p>
        </p:txBody>
      </p:sp>
      <p:sp>
        <p:nvSpPr>
          <p:cNvPr id="6153" name="Text Box 8"/>
          <p:cNvSpPr txBox="1">
            <a:spLocks noChangeArrowheads="1"/>
          </p:cNvSpPr>
          <p:nvPr userDrawn="1">
            <p:custDataLst>
              <p:tags r:id="rId29"/>
            </p:custDataLst>
          </p:nvPr>
        </p:nvSpPr>
        <p:spPr bwMode="gray">
          <a:xfrm>
            <a:off x="179388" y="6381750"/>
            <a:ext cx="8208962" cy="395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72000" rIns="0" bIns="0">
            <a:spAutoFit/>
          </a:bodyPr>
          <a:lstStyle>
            <a:lvl1pPr eaLnBrk="0" hangingPunct="0">
              <a:spcBef>
                <a:spcPct val="40000"/>
              </a:spcBef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1pPr>
            <a:lvl2pPr marL="742950" indent="-285750" eaLnBrk="0" hangingPunct="0">
              <a:spcBef>
                <a:spcPct val="40000"/>
              </a:spcBef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2pPr>
            <a:lvl3pPr marL="1143000" indent="-228600" eaLnBrk="0" hangingPunct="0">
              <a:spcBef>
                <a:spcPct val="40000"/>
              </a:spcBef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3pPr>
            <a:lvl4pPr marL="1600200" indent="-228600" eaLnBrk="0" hangingPunct="0">
              <a:spcBef>
                <a:spcPct val="40000"/>
              </a:spcBef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4pPr>
            <a:lvl5pPr marL="2057400" indent="-228600" eaLnBrk="0" hangingPunct="0">
              <a:spcBef>
                <a:spcPct val="40000"/>
              </a:spcBef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5pPr>
            <a:lvl6pPr marL="2514600" indent="-228600" eaLnBrk="0" fontAlgn="base" hangingPunct="0">
              <a:spcBef>
                <a:spcPct val="40000"/>
              </a:spcBef>
              <a:spcAft>
                <a:spcPct val="0"/>
              </a:spcAft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6pPr>
            <a:lvl7pPr marL="2971800" indent="-228600" eaLnBrk="0" fontAlgn="base" hangingPunct="0">
              <a:spcBef>
                <a:spcPct val="40000"/>
              </a:spcBef>
              <a:spcAft>
                <a:spcPct val="0"/>
              </a:spcAft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7pPr>
            <a:lvl8pPr marL="3429000" indent="-228600" eaLnBrk="0" fontAlgn="base" hangingPunct="0">
              <a:spcBef>
                <a:spcPct val="40000"/>
              </a:spcBef>
              <a:spcAft>
                <a:spcPct val="0"/>
              </a:spcAft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8pPr>
            <a:lvl9pPr marL="3886200" indent="-228600" eaLnBrk="0" fontAlgn="base" hangingPunct="0">
              <a:spcBef>
                <a:spcPct val="40000"/>
              </a:spcBef>
              <a:spcAft>
                <a:spcPct val="0"/>
              </a:spcAft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9pPr>
          </a:lstStyle>
          <a:p>
            <a:pPr eaLnBrk="1" hangingPunct="1"/>
            <a:r>
              <a:rPr lang="en-GB" altLang="x-none" sz="700">
                <a:solidFill>
                  <a:srgbClr val="00338D"/>
                </a:solidFill>
                <a:latin typeface="Arial" charset="0"/>
              </a:rPr>
              <a:t>@2012 KPMG LLP, a UK limited liability partnership, is a subsidiary of KPMG Europe LLP and a member firm of the KPMG network of independent member firms affiliated with KPMG International Cooperative, a Swiss entity. All rights reserved. This document is confidential and its circulation and use are restricted. KPMG and the KPMG logo are registered trademarks of KPMG International Cooperative, a Swiss entity.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326" r:id="rId1"/>
    <p:sldLayoutId id="2147484327" r:id="rId2"/>
    <p:sldLayoutId id="2147484328" r:id="rId3"/>
    <p:sldLayoutId id="2147484329" r:id="rId4"/>
    <p:sldLayoutId id="2147484222" r:id="rId5"/>
    <p:sldLayoutId id="2147484223" r:id="rId6"/>
    <p:sldLayoutId id="2147484224" r:id="rId7"/>
    <p:sldLayoutId id="2147484225" r:id="rId8"/>
    <p:sldLayoutId id="2147484226" r:id="rId9"/>
    <p:sldLayoutId id="2147484227" r:id="rId10"/>
    <p:sldLayoutId id="2147484228" r:id="rId11"/>
    <p:sldLayoutId id="2147484229" r:id="rId12"/>
    <p:sldLayoutId id="2147484230" r:id="rId13"/>
    <p:sldLayoutId id="2147484330" r:id="rId14"/>
    <p:sldLayoutId id="2147484231" r:id="rId15"/>
    <p:sldLayoutId id="2147484232" r:id="rId16"/>
    <p:sldLayoutId id="2147484331" r:id="rId17"/>
    <p:sldLayoutId id="2147484233" r:id="rId18"/>
    <p:sldLayoutId id="2147484234" r:id="rId19"/>
    <p:sldLayoutId id="2147484235" r:id="rId20"/>
    <p:sldLayoutId id="2147484332" r:id="rId21"/>
    <p:sldLayoutId id="2147484333" r:id="rId22"/>
    <p:sldLayoutId id="2147484334" r:id="rId23"/>
    <p:sldLayoutId id="2147484335" r:id="rId24"/>
    <p:sldLayoutId id="2147484336" r:id="rId25"/>
    <p:sldLayoutId id="2147484337" r:id="rId26"/>
    <p:sldLayoutId id="2147484338" r:id="rId27"/>
  </p:sldLayoutIdLst>
  <p:txStyles>
    <p:titleStyle>
      <a:lvl1pPr algn="l" rtl="0" fontAlgn="base">
        <a:spcBef>
          <a:spcPct val="0"/>
        </a:spcBef>
        <a:spcAft>
          <a:spcPct val="0"/>
        </a:spcAft>
        <a:defRPr lang="en-GB" sz="2000" b="1" kern="1200" dirty="0">
          <a:solidFill>
            <a:schemeClr val="bg1"/>
          </a:solidFill>
          <a:latin typeface="Arial"/>
          <a:ea typeface="Arial" charset="0"/>
          <a:cs typeface="Arial" pitchFamily="34" charset="0"/>
        </a:defRPr>
      </a:lvl1pPr>
      <a:lvl2pPr algn="l" rtl="0" fontAlgn="base">
        <a:spcBef>
          <a:spcPct val="0"/>
        </a:spcBef>
        <a:spcAft>
          <a:spcPct val="0"/>
        </a:spcAft>
        <a:defRPr lang="en-GB" sz="2000" b="1" kern="1200" dirty="0">
          <a:solidFill>
            <a:schemeClr val="bg1"/>
          </a:solidFill>
          <a:latin typeface="Arial" pitchFamily="34" charset="0"/>
          <a:ea typeface="Arial" charset="0"/>
          <a:cs typeface="Arial" pitchFamily="34" charset="0"/>
        </a:defRPr>
      </a:lvl2pPr>
      <a:lvl3pPr algn="l" rtl="0" fontAlgn="base">
        <a:spcBef>
          <a:spcPct val="0"/>
        </a:spcBef>
        <a:spcAft>
          <a:spcPct val="0"/>
        </a:spcAft>
        <a:defRPr lang="en-GB" sz="2000" b="1" kern="1200" dirty="0">
          <a:solidFill>
            <a:schemeClr val="bg1"/>
          </a:solidFill>
          <a:latin typeface="Arial" pitchFamily="34" charset="0"/>
          <a:ea typeface="Arial" charset="0"/>
          <a:cs typeface="Arial" pitchFamily="34" charset="0"/>
        </a:defRPr>
      </a:lvl3pPr>
      <a:lvl4pPr algn="l" rtl="0" fontAlgn="base">
        <a:spcBef>
          <a:spcPct val="0"/>
        </a:spcBef>
        <a:spcAft>
          <a:spcPct val="0"/>
        </a:spcAft>
        <a:defRPr lang="en-GB" sz="2000" b="1" kern="1200" dirty="0">
          <a:solidFill>
            <a:schemeClr val="bg1"/>
          </a:solidFill>
          <a:latin typeface="Arial" pitchFamily="34" charset="0"/>
          <a:ea typeface="Arial" charset="0"/>
          <a:cs typeface="Arial" pitchFamily="34" charset="0"/>
        </a:defRPr>
      </a:lvl4pPr>
      <a:lvl5pPr algn="l" rtl="0" fontAlgn="base">
        <a:spcBef>
          <a:spcPct val="0"/>
        </a:spcBef>
        <a:spcAft>
          <a:spcPct val="0"/>
        </a:spcAft>
        <a:defRPr lang="en-GB" sz="2000" b="1" kern="1200" dirty="0">
          <a:solidFill>
            <a:schemeClr val="bg1"/>
          </a:solidFill>
          <a:latin typeface="Arial" pitchFamily="34" charset="0"/>
          <a:ea typeface="Arial" charset="0"/>
          <a:cs typeface="Arial" pitchFamily="34" charset="0"/>
        </a:defRPr>
      </a:lvl5pPr>
      <a:lvl6pPr eaLnBrk="1" hangingPunct="1">
        <a:defRPr lang="en-GB" sz="1800" b="1" kern="1200" noProof="0" dirty="0">
          <a:solidFill>
            <a:schemeClr val="bg1"/>
          </a:solidFill>
          <a:latin typeface="Arial" pitchFamily="34" charset="0"/>
          <a:ea typeface="+mj-ea"/>
          <a:cs typeface="Arial" pitchFamily="34" charset="0"/>
        </a:defRPr>
      </a:lvl6pPr>
      <a:lvl7pPr eaLnBrk="1" hangingPunct="1">
        <a:defRPr lang="en-GB" sz="1800" b="1" kern="1200" noProof="0" dirty="0">
          <a:solidFill>
            <a:schemeClr val="bg1"/>
          </a:solidFill>
          <a:latin typeface="Arial" pitchFamily="34" charset="0"/>
          <a:ea typeface="+mj-ea"/>
          <a:cs typeface="Arial" pitchFamily="34" charset="0"/>
        </a:defRPr>
      </a:lvl7pPr>
      <a:lvl8pPr eaLnBrk="1" hangingPunct="1">
        <a:defRPr lang="en-GB" sz="1800" b="1" kern="1200" noProof="0" dirty="0">
          <a:solidFill>
            <a:schemeClr val="bg1"/>
          </a:solidFill>
          <a:latin typeface="Arial" pitchFamily="34" charset="0"/>
          <a:ea typeface="+mj-ea"/>
          <a:cs typeface="Arial" pitchFamily="34" charset="0"/>
        </a:defRPr>
      </a:lvl8pPr>
      <a:lvl9pPr eaLnBrk="1" hangingPunct="1">
        <a:defRPr lang="en-GB" sz="1800" b="1" kern="1200" noProof="0" dirty="0">
          <a:solidFill>
            <a:schemeClr val="bg1"/>
          </a:solidFill>
          <a:latin typeface="Arial" pitchFamily="34" charset="0"/>
          <a:ea typeface="+mj-ea"/>
          <a:cs typeface="Arial" pitchFamily="34" charset="0"/>
        </a:defRPr>
      </a:lvl9pPr>
    </p:titleStyle>
    <p:bodyStyle>
      <a:lvl1pPr algn="l" rtl="0" fontAlgn="base">
        <a:spcBef>
          <a:spcPts val="1200"/>
        </a:spcBef>
        <a:spcAft>
          <a:spcPct val="0"/>
        </a:spcAft>
        <a:buFont typeface="Arial" charset="0"/>
        <a:defRPr lang="en-US" sz="1600" b="1" kern="1200" dirty="0">
          <a:solidFill>
            <a:srgbClr val="00338D"/>
          </a:solidFill>
          <a:latin typeface="Arial"/>
          <a:ea typeface="Arial" charset="0"/>
          <a:cs typeface="Arial" pitchFamily="34" charset="0"/>
        </a:defRPr>
      </a:lvl1pPr>
      <a:lvl2pPr algn="l" rtl="0" fontAlgn="base">
        <a:spcBef>
          <a:spcPts val="1200"/>
        </a:spcBef>
        <a:spcAft>
          <a:spcPct val="0"/>
        </a:spcAft>
        <a:buFont typeface="Arial" charset="0"/>
        <a:defRPr lang="en-US" sz="1600" kern="1200" dirty="0">
          <a:solidFill>
            <a:schemeClr val="tx1"/>
          </a:solidFill>
          <a:latin typeface="Arial"/>
          <a:ea typeface="Arial" charset="0"/>
          <a:cs typeface="Arial" pitchFamily="34" charset="0"/>
        </a:defRPr>
      </a:lvl2pPr>
      <a:lvl3pPr marL="273050" indent="-273050" algn="l" rtl="0" fontAlgn="base">
        <a:spcBef>
          <a:spcPts val="1200"/>
        </a:spcBef>
        <a:spcAft>
          <a:spcPct val="0"/>
        </a:spcAft>
        <a:buClr>
          <a:srgbClr val="97989A"/>
        </a:buClr>
        <a:buFont typeface="Arial" charset="0"/>
        <a:buChar char="■"/>
        <a:defRPr lang="en-US" sz="1600" kern="1200" dirty="0">
          <a:solidFill>
            <a:schemeClr val="tx1"/>
          </a:solidFill>
          <a:latin typeface="Arial"/>
          <a:ea typeface="Arial" charset="0"/>
          <a:cs typeface="Arial" pitchFamily="34" charset="0"/>
        </a:defRPr>
      </a:lvl3pPr>
      <a:lvl4pPr marL="536575" indent="-263525" algn="l" rtl="0" fontAlgn="base">
        <a:spcBef>
          <a:spcPts val="1200"/>
        </a:spcBef>
        <a:spcAft>
          <a:spcPct val="0"/>
        </a:spcAft>
        <a:buClr>
          <a:srgbClr val="97989A"/>
        </a:buClr>
        <a:buFont typeface="Arial" charset="0"/>
        <a:buChar char="–"/>
        <a:defRPr lang="en-US" sz="1600" kern="1200" dirty="0">
          <a:solidFill>
            <a:schemeClr val="tx1"/>
          </a:solidFill>
          <a:latin typeface="Arial"/>
          <a:ea typeface="Arial" charset="0"/>
          <a:cs typeface="Arial" pitchFamily="34" charset="0"/>
        </a:defRPr>
      </a:lvl4pPr>
      <a:lvl5pPr marL="809625" indent="-271463" algn="l" rtl="0" fontAlgn="base">
        <a:spcBef>
          <a:spcPts val="1200"/>
        </a:spcBef>
        <a:spcAft>
          <a:spcPct val="0"/>
        </a:spcAft>
        <a:buClr>
          <a:srgbClr val="97989A"/>
        </a:buClr>
        <a:buFont typeface="Arial" charset="0"/>
        <a:buChar char="■"/>
        <a:defRPr lang="en-GB" sz="1600" kern="1200" dirty="0">
          <a:solidFill>
            <a:schemeClr val="tx1"/>
          </a:solidFill>
          <a:latin typeface="Arial"/>
          <a:ea typeface="Arial" charset="0"/>
          <a:cs typeface="Arial" pitchFamily="34" charset="0"/>
        </a:defRPr>
      </a:lvl5pPr>
      <a:lvl6pPr marL="1082675" indent="-273050" algn="l" defTabSz="893763" rtl="0" eaLnBrk="1" latinLnBrk="0" hangingPunct="1">
        <a:lnSpc>
          <a:spcPct val="100000"/>
        </a:lnSpc>
        <a:spcBef>
          <a:spcPts val="1200"/>
        </a:spcBef>
        <a:buClr>
          <a:srgbClr val="97989A"/>
        </a:buClr>
        <a:buFont typeface="Arial" pitchFamily="34" charset="0"/>
        <a:buChar char="–"/>
        <a:defRPr lang="en-GB" sz="1600" kern="1200" dirty="0" smtClean="0">
          <a:solidFill>
            <a:schemeClr val="tx1"/>
          </a:solidFill>
          <a:latin typeface="Arial"/>
          <a:ea typeface="+mn-ea"/>
          <a:cs typeface="Arial" pitchFamily="34" charset="0"/>
        </a:defRPr>
      </a:lvl6pPr>
      <a:lvl7pPr marL="1344613" indent="-266700" algn="l" defTabSz="914400" rtl="0" eaLnBrk="1" latinLnBrk="0" hangingPunct="1">
        <a:lnSpc>
          <a:spcPct val="100000"/>
        </a:lnSpc>
        <a:spcBef>
          <a:spcPts val="1200"/>
        </a:spcBef>
        <a:buClr>
          <a:srgbClr val="97989A"/>
        </a:buClr>
        <a:buFont typeface="Arial" pitchFamily="34" charset="0"/>
        <a:buChar char="■"/>
        <a:defRPr lang="en-GB" sz="1600" kern="1200" baseline="0" dirty="0" smtClean="0">
          <a:solidFill>
            <a:schemeClr val="tx1"/>
          </a:solidFill>
          <a:latin typeface="Arial"/>
          <a:ea typeface="+mn-ea"/>
          <a:cs typeface="Arial" pitchFamily="34" charset="0"/>
        </a:defRPr>
      </a:lvl7pPr>
      <a:lvl8pPr marL="1619250" indent="-274638" algn="l" defTabSz="914400" rtl="0" eaLnBrk="1" latinLnBrk="0" hangingPunct="1">
        <a:lnSpc>
          <a:spcPct val="100000"/>
        </a:lnSpc>
        <a:spcBef>
          <a:spcPts val="1200"/>
        </a:spcBef>
        <a:buClr>
          <a:srgbClr val="97989A"/>
        </a:buClr>
        <a:buFont typeface="Arial" pitchFamily="34" charset="0"/>
        <a:buChar char="–"/>
        <a:defRPr lang="en-GB" sz="1600" kern="1200" dirty="0" smtClean="0">
          <a:solidFill>
            <a:schemeClr val="tx1"/>
          </a:solidFill>
          <a:latin typeface="Arial"/>
          <a:ea typeface="+mn-ea"/>
          <a:cs typeface="+mn-cs"/>
        </a:defRPr>
      </a:lvl8pPr>
      <a:lvl9pPr marL="1876425" indent="-257175" algn="l" defTabSz="914400" rtl="0" eaLnBrk="1" latinLnBrk="0" hangingPunct="1">
        <a:lnSpc>
          <a:spcPct val="100000"/>
        </a:lnSpc>
        <a:spcBef>
          <a:spcPts val="1200"/>
        </a:spcBef>
        <a:buClr>
          <a:srgbClr val="97989A"/>
        </a:buClr>
        <a:buFont typeface="Arial" pitchFamily="34" charset="0"/>
        <a:buChar char="■"/>
        <a:defRPr lang="en-GB" sz="1600" kern="1200" dirty="0" smtClean="0">
          <a:solidFill>
            <a:schemeClr val="tx1"/>
          </a:solidFill>
          <a:latin typeface="Arial"/>
          <a:ea typeface="+mn-ea"/>
          <a:cs typeface="Arial" pitchFamily="34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 Placeholder 50"/>
          <p:cNvSpPr>
            <a:spLocks noGrp="1"/>
          </p:cNvSpPr>
          <p:nvPr>
            <p:ph type="body" idx="1"/>
          </p:nvPr>
        </p:nvSpPr>
        <p:spPr bwMode="gray">
          <a:xfrm>
            <a:off x="179388" y="1125538"/>
            <a:ext cx="8713787" cy="496728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</a:p>
          <a:p>
            <a:pPr lvl="5"/>
            <a:r>
              <a:rPr lang="en-GB" smtClean="0"/>
              <a:t>Sixth level</a:t>
            </a:r>
          </a:p>
          <a:p>
            <a:pPr lvl="6"/>
            <a:r>
              <a:rPr lang="en-GB" smtClean="0"/>
              <a:t>Seventh level</a:t>
            </a:r>
          </a:p>
          <a:p>
            <a:pPr lvl="7"/>
            <a:r>
              <a:rPr lang="en-GB" smtClean="0"/>
              <a:t>Eighth level</a:t>
            </a:r>
          </a:p>
          <a:p>
            <a:pPr lvl="8"/>
            <a:r>
              <a:rPr lang="en-GB" smtClean="0"/>
              <a:t>Ninth level</a:t>
            </a:r>
            <a:endParaRPr lang="en-GB" dirty="0" smtClean="0"/>
          </a:p>
        </p:txBody>
      </p:sp>
      <p:grpSp>
        <p:nvGrpSpPr>
          <p:cNvPr id="2" name="Group 17"/>
          <p:cNvGrpSpPr/>
          <p:nvPr userDrawn="1"/>
        </p:nvGrpSpPr>
        <p:grpSpPr bwMode="gray">
          <a:xfrm>
            <a:off x="179512" y="1124744"/>
            <a:ext cx="8712968" cy="4968552"/>
            <a:chOff x="179512" y="1124744"/>
            <a:chExt cx="8712968" cy="4968552"/>
          </a:xfrm>
          <a:noFill/>
        </p:grpSpPr>
        <p:sp>
          <p:nvSpPr>
            <p:cNvPr id="29" name="Rectangle 28"/>
            <p:cNvSpPr>
              <a:spLocks noChangeArrowheads="1"/>
            </p:cNvSpPr>
            <p:nvPr/>
          </p:nvSpPr>
          <p:spPr bwMode="gray">
            <a:xfrm>
              <a:off x="179512" y="1125120"/>
              <a:ext cx="8712968" cy="4968000"/>
            </a:xfrm>
            <a:prstGeom prst="rect">
              <a:avLst/>
            </a:prstGeom>
            <a:grpFill/>
            <a:ln w="63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0" tIns="0" rIns="0" bIns="0"/>
            <a:lstStyle/>
            <a:p>
              <a:pPr fontAlgn="auto">
                <a:spcBef>
                  <a:spcPct val="50000"/>
                </a:spcBef>
                <a:spcAft>
                  <a:spcPts val="0"/>
                </a:spcAft>
                <a:defRPr/>
              </a:pPr>
              <a:endParaRPr lang="en-GB" sz="1800" dirty="0">
                <a:solidFill>
                  <a:srgbClr val="000000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30" name="Rectangle 29"/>
            <p:cNvSpPr>
              <a:spLocks noChangeArrowheads="1"/>
            </p:cNvSpPr>
            <p:nvPr/>
          </p:nvSpPr>
          <p:spPr bwMode="gray">
            <a:xfrm>
              <a:off x="4428240" y="1124744"/>
              <a:ext cx="216000" cy="4968552"/>
            </a:xfrm>
            <a:prstGeom prst="rect">
              <a:avLst/>
            </a:prstGeom>
            <a:grpFill/>
            <a:ln w="63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0" tIns="0" rIns="0" bIns="0"/>
            <a:lstStyle/>
            <a:p>
              <a:pPr fontAlgn="auto">
                <a:spcBef>
                  <a:spcPct val="50000"/>
                </a:spcBef>
                <a:spcAft>
                  <a:spcPts val="0"/>
                </a:spcAft>
                <a:defRPr/>
              </a:pPr>
              <a:endParaRPr lang="en-GB" sz="1800" dirty="0">
                <a:solidFill>
                  <a:srgbClr val="000000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31" name="Rectangle 30"/>
            <p:cNvSpPr>
              <a:spLocks noChangeArrowheads="1"/>
            </p:cNvSpPr>
            <p:nvPr/>
          </p:nvSpPr>
          <p:spPr bwMode="gray">
            <a:xfrm rot="5400000">
              <a:off x="4428240" y="-747120"/>
              <a:ext cx="216000" cy="8712480"/>
            </a:xfrm>
            <a:prstGeom prst="rect">
              <a:avLst/>
            </a:prstGeom>
            <a:grpFill/>
            <a:ln w="63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0" tIns="0" rIns="0" bIns="0"/>
            <a:lstStyle/>
            <a:p>
              <a:pPr fontAlgn="auto">
                <a:spcBef>
                  <a:spcPct val="50000"/>
                </a:spcBef>
                <a:spcAft>
                  <a:spcPts val="0"/>
                </a:spcAft>
                <a:defRPr/>
              </a:pPr>
              <a:endParaRPr lang="en-GB" sz="1800" dirty="0">
                <a:solidFill>
                  <a:srgbClr val="000000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32" name="Rectangle 31"/>
            <p:cNvSpPr>
              <a:spLocks noChangeArrowheads="1"/>
            </p:cNvSpPr>
            <p:nvPr/>
          </p:nvSpPr>
          <p:spPr bwMode="gray">
            <a:xfrm>
              <a:off x="2196120" y="1124744"/>
              <a:ext cx="216000" cy="4968552"/>
            </a:xfrm>
            <a:prstGeom prst="rect">
              <a:avLst/>
            </a:prstGeom>
            <a:grpFill/>
            <a:ln w="63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0" tIns="0" rIns="0" bIns="0"/>
            <a:lstStyle/>
            <a:p>
              <a:pPr fontAlgn="auto">
                <a:spcBef>
                  <a:spcPct val="50000"/>
                </a:spcBef>
                <a:spcAft>
                  <a:spcPts val="0"/>
                </a:spcAft>
                <a:defRPr/>
              </a:pPr>
              <a:endParaRPr lang="en-GB" sz="1800" dirty="0">
                <a:solidFill>
                  <a:srgbClr val="000000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33" name="Rectangle 32"/>
            <p:cNvSpPr>
              <a:spLocks noChangeArrowheads="1"/>
            </p:cNvSpPr>
            <p:nvPr/>
          </p:nvSpPr>
          <p:spPr bwMode="gray">
            <a:xfrm>
              <a:off x="6660360" y="1124744"/>
              <a:ext cx="216000" cy="4968552"/>
            </a:xfrm>
            <a:prstGeom prst="rect">
              <a:avLst/>
            </a:prstGeom>
            <a:grpFill/>
            <a:ln w="63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0" tIns="0" rIns="0" bIns="0"/>
            <a:lstStyle/>
            <a:p>
              <a:pPr fontAlgn="auto">
                <a:spcBef>
                  <a:spcPct val="50000"/>
                </a:spcBef>
                <a:spcAft>
                  <a:spcPts val="0"/>
                </a:spcAft>
                <a:defRPr/>
              </a:pPr>
              <a:endParaRPr lang="en-GB" sz="1800" dirty="0">
                <a:solidFill>
                  <a:srgbClr val="000000"/>
                </a:solidFill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3" name="Group 47"/>
          <p:cNvGrpSpPr/>
          <p:nvPr userDrawn="1"/>
        </p:nvGrpSpPr>
        <p:grpSpPr bwMode="gray">
          <a:xfrm>
            <a:off x="0" y="836712"/>
            <a:ext cx="9144000" cy="5544616"/>
            <a:chOff x="0" y="836712"/>
            <a:chExt cx="9144000" cy="5544616"/>
          </a:xfrm>
          <a:noFill/>
        </p:grpSpPr>
        <p:sp>
          <p:nvSpPr>
            <p:cNvPr id="24" name="Rectangle 23"/>
            <p:cNvSpPr>
              <a:spLocks noChangeArrowheads="1"/>
            </p:cNvSpPr>
            <p:nvPr/>
          </p:nvSpPr>
          <p:spPr bwMode="gray">
            <a:xfrm rot="16200000">
              <a:off x="4426396" y="944728"/>
              <a:ext cx="288032" cy="72000"/>
            </a:xfrm>
            <a:prstGeom prst="rect">
              <a:avLst/>
            </a:prstGeom>
            <a:grpFill/>
            <a:ln w="9525" algn="ctr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50000"/>
                </a:spcBef>
                <a:defRPr/>
              </a:pPr>
              <a:endParaRPr lang="en-GB" sz="1800" dirty="0">
                <a:solidFill>
                  <a:srgbClr val="000000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25" name="Rectangle 5"/>
            <p:cNvSpPr>
              <a:spLocks noChangeArrowheads="1"/>
            </p:cNvSpPr>
            <p:nvPr/>
          </p:nvSpPr>
          <p:spPr bwMode="gray">
            <a:xfrm rot="16200000">
              <a:off x="4426397" y="6201312"/>
              <a:ext cx="288032" cy="72000"/>
            </a:xfrm>
            <a:prstGeom prst="rect">
              <a:avLst/>
            </a:prstGeom>
            <a:grpFill/>
            <a:ln w="9525" algn="ctr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50000"/>
                </a:spcBef>
                <a:defRPr/>
              </a:pPr>
              <a:endParaRPr lang="en-GB" sz="1800" dirty="0">
                <a:solidFill>
                  <a:srgbClr val="000000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26" name="Rectangle 4"/>
            <p:cNvSpPr/>
            <p:nvPr/>
          </p:nvSpPr>
          <p:spPr bwMode="gray">
            <a:xfrm flipV="1">
              <a:off x="0" y="3573120"/>
              <a:ext cx="180000" cy="72000"/>
            </a:xfrm>
            <a:prstGeom prst="rect">
              <a:avLst/>
            </a:prstGeom>
            <a:grpFill/>
            <a:ln w="9525" algn="ctr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50000"/>
                </a:spcBef>
                <a:defRPr/>
              </a:pPr>
              <a:endParaRPr lang="en-GB" sz="1800" dirty="0">
                <a:solidFill>
                  <a:srgbClr val="000000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27" name="Rectangle 26"/>
            <p:cNvSpPr/>
            <p:nvPr/>
          </p:nvSpPr>
          <p:spPr bwMode="gray">
            <a:xfrm>
              <a:off x="8892480" y="3573120"/>
              <a:ext cx="251520" cy="72000"/>
            </a:xfrm>
            <a:prstGeom prst="rect">
              <a:avLst/>
            </a:prstGeom>
            <a:grpFill/>
            <a:ln w="9525" algn="ctr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50000"/>
                </a:spcBef>
                <a:defRPr/>
              </a:pPr>
              <a:endParaRPr lang="en-GB" sz="1800" dirty="0">
                <a:solidFill>
                  <a:srgbClr val="000000"/>
                </a:solidFill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7173" name="Freeform 20"/>
          <p:cNvSpPr>
            <a:spLocks noChangeAspect="1"/>
          </p:cNvSpPr>
          <p:nvPr userDrawn="1"/>
        </p:nvSpPr>
        <p:spPr bwMode="gray">
          <a:xfrm>
            <a:off x="0" y="0"/>
            <a:ext cx="9140825" cy="835025"/>
          </a:xfrm>
          <a:custGeom>
            <a:avLst/>
            <a:gdLst>
              <a:gd name="T0" fmla="*/ 0 w 18935"/>
              <a:gd name="T1" fmla="*/ 0 h 1729"/>
              <a:gd name="T2" fmla="*/ 0 w 18935"/>
              <a:gd name="T3" fmla="*/ 1729 h 1729"/>
              <a:gd name="T4" fmla="*/ 18422 w 18935"/>
              <a:gd name="T5" fmla="*/ 1729 h 1729"/>
              <a:gd name="T6" fmla="*/ 18935 w 18935"/>
              <a:gd name="T7" fmla="*/ 0 h 1729"/>
              <a:gd name="T8" fmla="*/ 0 w 18935"/>
              <a:gd name="T9" fmla="*/ 0 h 172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8935" h="1729">
                <a:moveTo>
                  <a:pt x="0" y="0"/>
                </a:moveTo>
                <a:lnTo>
                  <a:pt x="0" y="1729"/>
                </a:lnTo>
                <a:lnTo>
                  <a:pt x="18422" y="1729"/>
                </a:lnTo>
                <a:lnTo>
                  <a:pt x="18935" y="0"/>
                </a:lnTo>
                <a:lnTo>
                  <a:pt x="0" y="0"/>
                </a:lnTo>
                <a:close/>
              </a:path>
            </a:pathLst>
          </a:custGeom>
          <a:gradFill rotWithShape="1">
            <a:gsLst>
              <a:gs pos="0">
                <a:srgbClr val="00257A">
                  <a:alpha val="89999"/>
                </a:srgbClr>
              </a:gs>
              <a:gs pos="35001">
                <a:srgbClr val="00338D">
                  <a:alpha val="89999"/>
                </a:srgbClr>
              </a:gs>
              <a:gs pos="100000">
                <a:srgbClr val="009FDA">
                  <a:alpha val="89999"/>
                </a:srgbClr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174" name="Line 10"/>
          <p:cNvSpPr>
            <a:spLocks noChangeShapeType="1"/>
          </p:cNvSpPr>
          <p:nvPr userDrawn="1"/>
        </p:nvSpPr>
        <p:spPr bwMode="gray">
          <a:xfrm>
            <a:off x="179388" y="6381750"/>
            <a:ext cx="8713787" cy="0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175" name="Rectangle 35"/>
          <p:cNvSpPr>
            <a:spLocks noChangeArrowheads="1"/>
          </p:cNvSpPr>
          <p:nvPr userDrawn="1"/>
        </p:nvSpPr>
        <p:spPr bwMode="gray">
          <a:xfrm>
            <a:off x="8389938" y="6381750"/>
            <a:ext cx="503237" cy="280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2000" tIns="72000" rIns="0" bIns="0"/>
          <a:lstStyle>
            <a:lvl1pPr eaLnBrk="0" hangingPunct="0">
              <a:spcBef>
                <a:spcPct val="40000"/>
              </a:spcBef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1pPr>
            <a:lvl2pPr marL="742950" indent="-285750" eaLnBrk="0" hangingPunct="0">
              <a:spcBef>
                <a:spcPct val="40000"/>
              </a:spcBef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2pPr>
            <a:lvl3pPr marL="1143000" indent="-228600" eaLnBrk="0" hangingPunct="0">
              <a:spcBef>
                <a:spcPct val="40000"/>
              </a:spcBef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3pPr>
            <a:lvl4pPr marL="1600200" indent="-228600" eaLnBrk="0" hangingPunct="0">
              <a:spcBef>
                <a:spcPct val="40000"/>
              </a:spcBef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4pPr>
            <a:lvl5pPr marL="2057400" indent="-228600" eaLnBrk="0" hangingPunct="0">
              <a:spcBef>
                <a:spcPct val="40000"/>
              </a:spcBef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5pPr>
            <a:lvl6pPr marL="2514600" indent="-228600" eaLnBrk="0" fontAlgn="base" hangingPunct="0">
              <a:spcBef>
                <a:spcPct val="40000"/>
              </a:spcBef>
              <a:spcAft>
                <a:spcPct val="0"/>
              </a:spcAft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6pPr>
            <a:lvl7pPr marL="2971800" indent="-228600" eaLnBrk="0" fontAlgn="base" hangingPunct="0">
              <a:spcBef>
                <a:spcPct val="40000"/>
              </a:spcBef>
              <a:spcAft>
                <a:spcPct val="0"/>
              </a:spcAft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7pPr>
            <a:lvl8pPr marL="3429000" indent="-228600" eaLnBrk="0" fontAlgn="base" hangingPunct="0">
              <a:spcBef>
                <a:spcPct val="40000"/>
              </a:spcBef>
              <a:spcAft>
                <a:spcPct val="0"/>
              </a:spcAft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8pPr>
            <a:lvl9pPr marL="3886200" indent="-228600" eaLnBrk="0" fontAlgn="base" hangingPunct="0">
              <a:spcBef>
                <a:spcPct val="40000"/>
              </a:spcBef>
              <a:spcAft>
                <a:spcPct val="0"/>
              </a:spcAft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9pPr>
          </a:lstStyle>
          <a:p>
            <a:pPr algn="r" eaLnBrk="1" hangingPunct="1"/>
            <a:fld id="{1F97D70A-A446-3B44-A30B-0FC1808E15B2}" type="slidenum">
              <a:rPr lang="en-GB" altLang="x-none" sz="900">
                <a:solidFill>
                  <a:srgbClr val="00338D"/>
                </a:solidFill>
                <a:latin typeface="Arial" charset="0"/>
              </a:rPr>
              <a:pPr algn="r" eaLnBrk="1" hangingPunct="1"/>
              <a:t>‹#›</a:t>
            </a:fld>
            <a:endParaRPr lang="en-GB" altLang="x-none" sz="900">
              <a:solidFill>
                <a:srgbClr val="00338D"/>
              </a:solidFill>
              <a:latin typeface="Arial" charset="0"/>
            </a:endParaRPr>
          </a:p>
        </p:txBody>
      </p:sp>
      <p:sp>
        <p:nvSpPr>
          <p:cNvPr id="7176" name="Title Placeholder 45"/>
          <p:cNvSpPr>
            <a:spLocks noGrp="1"/>
          </p:cNvSpPr>
          <p:nvPr>
            <p:ph type="title"/>
          </p:nvPr>
        </p:nvSpPr>
        <p:spPr bwMode="gray">
          <a:xfrm>
            <a:off x="179388" y="115888"/>
            <a:ext cx="8713787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x-none"/>
              <a:t>Click to edit Master title style</a:t>
            </a:r>
          </a:p>
        </p:txBody>
      </p:sp>
      <p:sp>
        <p:nvSpPr>
          <p:cNvPr id="7177" name="Text Box 8"/>
          <p:cNvSpPr txBox="1">
            <a:spLocks noChangeArrowheads="1"/>
          </p:cNvSpPr>
          <p:nvPr userDrawn="1">
            <p:custDataLst>
              <p:tags r:id="rId29"/>
            </p:custDataLst>
          </p:nvPr>
        </p:nvSpPr>
        <p:spPr bwMode="gray">
          <a:xfrm>
            <a:off x="179388" y="6381750"/>
            <a:ext cx="8208962" cy="395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72000" rIns="0" bIns="0">
            <a:spAutoFit/>
          </a:bodyPr>
          <a:lstStyle>
            <a:lvl1pPr eaLnBrk="0" hangingPunct="0">
              <a:spcBef>
                <a:spcPct val="40000"/>
              </a:spcBef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1pPr>
            <a:lvl2pPr marL="742950" indent="-285750" eaLnBrk="0" hangingPunct="0">
              <a:spcBef>
                <a:spcPct val="40000"/>
              </a:spcBef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2pPr>
            <a:lvl3pPr marL="1143000" indent="-228600" eaLnBrk="0" hangingPunct="0">
              <a:spcBef>
                <a:spcPct val="40000"/>
              </a:spcBef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3pPr>
            <a:lvl4pPr marL="1600200" indent="-228600" eaLnBrk="0" hangingPunct="0">
              <a:spcBef>
                <a:spcPct val="40000"/>
              </a:spcBef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4pPr>
            <a:lvl5pPr marL="2057400" indent="-228600" eaLnBrk="0" hangingPunct="0">
              <a:spcBef>
                <a:spcPct val="40000"/>
              </a:spcBef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5pPr>
            <a:lvl6pPr marL="2514600" indent="-228600" eaLnBrk="0" fontAlgn="base" hangingPunct="0">
              <a:spcBef>
                <a:spcPct val="40000"/>
              </a:spcBef>
              <a:spcAft>
                <a:spcPct val="0"/>
              </a:spcAft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6pPr>
            <a:lvl7pPr marL="2971800" indent="-228600" eaLnBrk="0" fontAlgn="base" hangingPunct="0">
              <a:spcBef>
                <a:spcPct val="40000"/>
              </a:spcBef>
              <a:spcAft>
                <a:spcPct val="0"/>
              </a:spcAft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7pPr>
            <a:lvl8pPr marL="3429000" indent="-228600" eaLnBrk="0" fontAlgn="base" hangingPunct="0">
              <a:spcBef>
                <a:spcPct val="40000"/>
              </a:spcBef>
              <a:spcAft>
                <a:spcPct val="0"/>
              </a:spcAft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8pPr>
            <a:lvl9pPr marL="3886200" indent="-228600" eaLnBrk="0" fontAlgn="base" hangingPunct="0">
              <a:spcBef>
                <a:spcPct val="40000"/>
              </a:spcBef>
              <a:spcAft>
                <a:spcPct val="0"/>
              </a:spcAft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9pPr>
          </a:lstStyle>
          <a:p>
            <a:pPr eaLnBrk="1" hangingPunct="1"/>
            <a:r>
              <a:rPr lang="en-GB" altLang="x-none" sz="700">
                <a:solidFill>
                  <a:srgbClr val="00338D"/>
                </a:solidFill>
                <a:latin typeface="Arial" charset="0"/>
              </a:rPr>
              <a:t>@2012 KPMG LLP, a UK limited liability partnership, is a subsidiary of KPMG Europe LLP and a member firm of the KPMG network of independent member firms affiliated with KPMG International Cooperative, a Swiss entity. All rights reserved. This document is confidential and its circulation and use are restricted. KPMG and the KPMG logo are registered trademarks of KPMG International Cooperative, a Swiss entity.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339" r:id="rId1"/>
    <p:sldLayoutId id="2147484340" r:id="rId2"/>
    <p:sldLayoutId id="2147484341" r:id="rId3"/>
    <p:sldLayoutId id="2147484342" r:id="rId4"/>
    <p:sldLayoutId id="2147484236" r:id="rId5"/>
    <p:sldLayoutId id="2147484237" r:id="rId6"/>
    <p:sldLayoutId id="2147484238" r:id="rId7"/>
    <p:sldLayoutId id="2147484239" r:id="rId8"/>
    <p:sldLayoutId id="2147484240" r:id="rId9"/>
    <p:sldLayoutId id="2147484241" r:id="rId10"/>
    <p:sldLayoutId id="2147484242" r:id="rId11"/>
    <p:sldLayoutId id="2147484243" r:id="rId12"/>
    <p:sldLayoutId id="2147484244" r:id="rId13"/>
    <p:sldLayoutId id="2147484343" r:id="rId14"/>
    <p:sldLayoutId id="2147484245" r:id="rId15"/>
    <p:sldLayoutId id="2147484246" r:id="rId16"/>
    <p:sldLayoutId id="2147484344" r:id="rId17"/>
    <p:sldLayoutId id="2147484247" r:id="rId18"/>
    <p:sldLayoutId id="2147484248" r:id="rId19"/>
    <p:sldLayoutId id="2147484249" r:id="rId20"/>
    <p:sldLayoutId id="2147484345" r:id="rId21"/>
    <p:sldLayoutId id="2147484346" r:id="rId22"/>
    <p:sldLayoutId id="2147484347" r:id="rId23"/>
    <p:sldLayoutId id="2147484348" r:id="rId24"/>
    <p:sldLayoutId id="2147484349" r:id="rId25"/>
    <p:sldLayoutId id="2147484350" r:id="rId26"/>
    <p:sldLayoutId id="2147484351" r:id="rId27"/>
  </p:sldLayoutIdLst>
  <p:txStyles>
    <p:titleStyle>
      <a:lvl1pPr algn="l" rtl="0" fontAlgn="base">
        <a:spcBef>
          <a:spcPct val="0"/>
        </a:spcBef>
        <a:spcAft>
          <a:spcPct val="0"/>
        </a:spcAft>
        <a:defRPr lang="en-GB" sz="2000" b="1" kern="1200" dirty="0">
          <a:solidFill>
            <a:schemeClr val="bg1"/>
          </a:solidFill>
          <a:latin typeface="Arial"/>
          <a:ea typeface="Arial" charset="0"/>
          <a:cs typeface="Arial" pitchFamily="34" charset="0"/>
        </a:defRPr>
      </a:lvl1pPr>
      <a:lvl2pPr algn="l" rtl="0" fontAlgn="base">
        <a:spcBef>
          <a:spcPct val="0"/>
        </a:spcBef>
        <a:spcAft>
          <a:spcPct val="0"/>
        </a:spcAft>
        <a:defRPr lang="en-GB" sz="2000" b="1" kern="1200" dirty="0">
          <a:solidFill>
            <a:schemeClr val="bg1"/>
          </a:solidFill>
          <a:latin typeface="Arial" pitchFamily="34" charset="0"/>
          <a:ea typeface="Arial" charset="0"/>
          <a:cs typeface="Arial" pitchFamily="34" charset="0"/>
        </a:defRPr>
      </a:lvl2pPr>
      <a:lvl3pPr algn="l" rtl="0" fontAlgn="base">
        <a:spcBef>
          <a:spcPct val="0"/>
        </a:spcBef>
        <a:spcAft>
          <a:spcPct val="0"/>
        </a:spcAft>
        <a:defRPr lang="en-GB" sz="2000" b="1" kern="1200" dirty="0">
          <a:solidFill>
            <a:schemeClr val="bg1"/>
          </a:solidFill>
          <a:latin typeface="Arial" pitchFamily="34" charset="0"/>
          <a:ea typeface="Arial" charset="0"/>
          <a:cs typeface="Arial" pitchFamily="34" charset="0"/>
        </a:defRPr>
      </a:lvl3pPr>
      <a:lvl4pPr algn="l" rtl="0" fontAlgn="base">
        <a:spcBef>
          <a:spcPct val="0"/>
        </a:spcBef>
        <a:spcAft>
          <a:spcPct val="0"/>
        </a:spcAft>
        <a:defRPr lang="en-GB" sz="2000" b="1" kern="1200" dirty="0">
          <a:solidFill>
            <a:schemeClr val="bg1"/>
          </a:solidFill>
          <a:latin typeface="Arial" pitchFamily="34" charset="0"/>
          <a:ea typeface="Arial" charset="0"/>
          <a:cs typeface="Arial" pitchFamily="34" charset="0"/>
        </a:defRPr>
      </a:lvl4pPr>
      <a:lvl5pPr algn="l" rtl="0" fontAlgn="base">
        <a:spcBef>
          <a:spcPct val="0"/>
        </a:spcBef>
        <a:spcAft>
          <a:spcPct val="0"/>
        </a:spcAft>
        <a:defRPr lang="en-GB" sz="2000" b="1" kern="1200" dirty="0">
          <a:solidFill>
            <a:schemeClr val="bg1"/>
          </a:solidFill>
          <a:latin typeface="Arial" pitchFamily="34" charset="0"/>
          <a:ea typeface="Arial" charset="0"/>
          <a:cs typeface="Arial" pitchFamily="34" charset="0"/>
        </a:defRPr>
      </a:lvl5pPr>
      <a:lvl6pPr eaLnBrk="1" hangingPunct="1">
        <a:defRPr lang="en-GB" sz="1800" b="1" kern="1200" noProof="0" dirty="0">
          <a:solidFill>
            <a:schemeClr val="bg1"/>
          </a:solidFill>
          <a:latin typeface="Arial" pitchFamily="34" charset="0"/>
          <a:ea typeface="+mj-ea"/>
          <a:cs typeface="Arial" pitchFamily="34" charset="0"/>
        </a:defRPr>
      </a:lvl6pPr>
      <a:lvl7pPr eaLnBrk="1" hangingPunct="1">
        <a:defRPr lang="en-GB" sz="1800" b="1" kern="1200" noProof="0" dirty="0">
          <a:solidFill>
            <a:schemeClr val="bg1"/>
          </a:solidFill>
          <a:latin typeface="Arial" pitchFamily="34" charset="0"/>
          <a:ea typeface="+mj-ea"/>
          <a:cs typeface="Arial" pitchFamily="34" charset="0"/>
        </a:defRPr>
      </a:lvl7pPr>
      <a:lvl8pPr eaLnBrk="1" hangingPunct="1">
        <a:defRPr lang="en-GB" sz="1800" b="1" kern="1200" noProof="0" dirty="0">
          <a:solidFill>
            <a:schemeClr val="bg1"/>
          </a:solidFill>
          <a:latin typeface="Arial" pitchFamily="34" charset="0"/>
          <a:ea typeface="+mj-ea"/>
          <a:cs typeface="Arial" pitchFamily="34" charset="0"/>
        </a:defRPr>
      </a:lvl8pPr>
      <a:lvl9pPr eaLnBrk="1" hangingPunct="1">
        <a:defRPr lang="en-GB" sz="1800" b="1" kern="1200" noProof="0" dirty="0">
          <a:solidFill>
            <a:schemeClr val="bg1"/>
          </a:solidFill>
          <a:latin typeface="Arial" pitchFamily="34" charset="0"/>
          <a:ea typeface="+mj-ea"/>
          <a:cs typeface="Arial" pitchFamily="34" charset="0"/>
        </a:defRPr>
      </a:lvl9pPr>
    </p:titleStyle>
    <p:bodyStyle>
      <a:lvl1pPr algn="l" rtl="0" fontAlgn="base">
        <a:spcBef>
          <a:spcPts val="1200"/>
        </a:spcBef>
        <a:spcAft>
          <a:spcPct val="0"/>
        </a:spcAft>
        <a:buFont typeface="Arial" charset="0"/>
        <a:defRPr lang="en-US" sz="1600" b="1" kern="1200" dirty="0">
          <a:solidFill>
            <a:srgbClr val="00338D"/>
          </a:solidFill>
          <a:latin typeface="Arial"/>
          <a:ea typeface="Arial" charset="0"/>
          <a:cs typeface="Arial" pitchFamily="34" charset="0"/>
        </a:defRPr>
      </a:lvl1pPr>
      <a:lvl2pPr algn="l" rtl="0" fontAlgn="base">
        <a:spcBef>
          <a:spcPts val="1200"/>
        </a:spcBef>
        <a:spcAft>
          <a:spcPct val="0"/>
        </a:spcAft>
        <a:buFont typeface="Arial" charset="0"/>
        <a:defRPr lang="en-US" sz="1600" kern="1200" dirty="0">
          <a:solidFill>
            <a:schemeClr val="tx1"/>
          </a:solidFill>
          <a:latin typeface="Arial"/>
          <a:ea typeface="Arial" charset="0"/>
          <a:cs typeface="Arial" pitchFamily="34" charset="0"/>
        </a:defRPr>
      </a:lvl2pPr>
      <a:lvl3pPr marL="273050" indent="-273050" algn="l" rtl="0" fontAlgn="base">
        <a:spcBef>
          <a:spcPts val="1200"/>
        </a:spcBef>
        <a:spcAft>
          <a:spcPct val="0"/>
        </a:spcAft>
        <a:buClr>
          <a:srgbClr val="97989A"/>
        </a:buClr>
        <a:buFont typeface="Arial" charset="0"/>
        <a:buChar char="■"/>
        <a:defRPr lang="en-US" sz="1600" kern="1200" dirty="0">
          <a:solidFill>
            <a:schemeClr val="tx1"/>
          </a:solidFill>
          <a:latin typeface="Arial"/>
          <a:ea typeface="Arial" charset="0"/>
          <a:cs typeface="Arial" pitchFamily="34" charset="0"/>
        </a:defRPr>
      </a:lvl3pPr>
      <a:lvl4pPr marL="536575" indent="-263525" algn="l" rtl="0" fontAlgn="base">
        <a:spcBef>
          <a:spcPts val="1200"/>
        </a:spcBef>
        <a:spcAft>
          <a:spcPct val="0"/>
        </a:spcAft>
        <a:buClr>
          <a:srgbClr val="97989A"/>
        </a:buClr>
        <a:buFont typeface="Arial" charset="0"/>
        <a:buChar char="–"/>
        <a:defRPr lang="en-US" sz="1600" kern="1200" dirty="0">
          <a:solidFill>
            <a:schemeClr val="tx1"/>
          </a:solidFill>
          <a:latin typeface="Arial"/>
          <a:ea typeface="Arial" charset="0"/>
          <a:cs typeface="Arial" pitchFamily="34" charset="0"/>
        </a:defRPr>
      </a:lvl4pPr>
      <a:lvl5pPr marL="809625" indent="-271463" algn="l" rtl="0" fontAlgn="base">
        <a:spcBef>
          <a:spcPts val="1200"/>
        </a:spcBef>
        <a:spcAft>
          <a:spcPct val="0"/>
        </a:spcAft>
        <a:buClr>
          <a:srgbClr val="97989A"/>
        </a:buClr>
        <a:buFont typeface="Arial" charset="0"/>
        <a:buChar char="■"/>
        <a:defRPr lang="en-GB" sz="1600" kern="1200" dirty="0">
          <a:solidFill>
            <a:schemeClr val="tx1"/>
          </a:solidFill>
          <a:latin typeface="Arial"/>
          <a:ea typeface="Arial" charset="0"/>
          <a:cs typeface="Arial" pitchFamily="34" charset="0"/>
        </a:defRPr>
      </a:lvl5pPr>
      <a:lvl6pPr marL="1082675" indent="-273050" algn="l" defTabSz="893763" rtl="0" eaLnBrk="1" latinLnBrk="0" hangingPunct="1">
        <a:lnSpc>
          <a:spcPct val="100000"/>
        </a:lnSpc>
        <a:spcBef>
          <a:spcPts val="1200"/>
        </a:spcBef>
        <a:buClr>
          <a:srgbClr val="97989A"/>
        </a:buClr>
        <a:buFont typeface="Arial" pitchFamily="34" charset="0"/>
        <a:buChar char="–"/>
        <a:defRPr lang="en-GB" sz="1600" kern="1200" dirty="0" smtClean="0">
          <a:solidFill>
            <a:schemeClr val="tx1"/>
          </a:solidFill>
          <a:latin typeface="Arial"/>
          <a:ea typeface="+mn-ea"/>
          <a:cs typeface="Arial" pitchFamily="34" charset="0"/>
        </a:defRPr>
      </a:lvl6pPr>
      <a:lvl7pPr marL="1344613" indent="-266700" algn="l" defTabSz="914400" rtl="0" eaLnBrk="1" latinLnBrk="0" hangingPunct="1">
        <a:lnSpc>
          <a:spcPct val="100000"/>
        </a:lnSpc>
        <a:spcBef>
          <a:spcPts val="1200"/>
        </a:spcBef>
        <a:buClr>
          <a:srgbClr val="97989A"/>
        </a:buClr>
        <a:buFont typeface="Arial" pitchFamily="34" charset="0"/>
        <a:buChar char="■"/>
        <a:defRPr lang="en-GB" sz="1600" kern="1200" baseline="0" dirty="0" smtClean="0">
          <a:solidFill>
            <a:schemeClr val="tx1"/>
          </a:solidFill>
          <a:latin typeface="Arial"/>
          <a:ea typeface="+mn-ea"/>
          <a:cs typeface="Arial" pitchFamily="34" charset="0"/>
        </a:defRPr>
      </a:lvl7pPr>
      <a:lvl8pPr marL="1619250" indent="-274638" algn="l" defTabSz="914400" rtl="0" eaLnBrk="1" latinLnBrk="0" hangingPunct="1">
        <a:lnSpc>
          <a:spcPct val="100000"/>
        </a:lnSpc>
        <a:spcBef>
          <a:spcPts val="1200"/>
        </a:spcBef>
        <a:buClr>
          <a:srgbClr val="97989A"/>
        </a:buClr>
        <a:buFont typeface="Arial" pitchFamily="34" charset="0"/>
        <a:buChar char="–"/>
        <a:defRPr lang="en-GB" sz="1600" kern="1200" dirty="0" smtClean="0">
          <a:solidFill>
            <a:schemeClr val="tx1"/>
          </a:solidFill>
          <a:latin typeface="Arial"/>
          <a:ea typeface="+mn-ea"/>
          <a:cs typeface="+mn-cs"/>
        </a:defRPr>
      </a:lvl8pPr>
      <a:lvl9pPr marL="1876425" indent="-257175" algn="l" defTabSz="914400" rtl="0" eaLnBrk="1" latinLnBrk="0" hangingPunct="1">
        <a:lnSpc>
          <a:spcPct val="100000"/>
        </a:lnSpc>
        <a:spcBef>
          <a:spcPts val="1200"/>
        </a:spcBef>
        <a:buClr>
          <a:srgbClr val="97989A"/>
        </a:buClr>
        <a:buFont typeface="Arial" pitchFamily="34" charset="0"/>
        <a:buChar char="■"/>
        <a:defRPr lang="en-GB" sz="1600" kern="1200" dirty="0" smtClean="0">
          <a:solidFill>
            <a:schemeClr val="tx1"/>
          </a:solidFill>
          <a:latin typeface="Arial"/>
          <a:ea typeface="+mn-ea"/>
          <a:cs typeface="Arial" pitchFamily="34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77050" y="6392863"/>
            <a:ext cx="1655763" cy="27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950" b="0" dirty="0">
                <a:solidFill>
                  <a:srgbClr val="0F6FC6"/>
                </a:solidFill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124075" y="6392863"/>
            <a:ext cx="5662613" cy="27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950" b="0" dirty="0">
                <a:solidFill>
                  <a:srgbClr val="0F6FC6"/>
                </a:solidFill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297863" y="6392863"/>
            <a:ext cx="658812" cy="27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900" b="0">
                <a:solidFill>
                  <a:srgbClr val="0F6FC6"/>
                </a:solidFill>
                <a:latin typeface="Arial" charset="0"/>
              </a:defRPr>
            </a:lvl1pPr>
          </a:lstStyle>
          <a:p>
            <a:fld id="{ECE265FF-7F3A-0F40-B3F9-8CF95B89CB74}" type="slidenum">
              <a:rPr lang="en-GB" altLang="x-none"/>
              <a:pPr/>
              <a:t>‹#›</a:t>
            </a:fld>
            <a:endParaRPr lang="en-GB" altLang="x-none"/>
          </a:p>
        </p:txBody>
      </p:sp>
      <p:sp>
        <p:nvSpPr>
          <p:cNvPr id="8197" name="Title Placeholder 8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Click to edit Master title style</a:t>
            </a:r>
            <a:endParaRPr lang="en-GB" altLang="x-none"/>
          </a:p>
        </p:txBody>
      </p:sp>
      <p:sp>
        <p:nvSpPr>
          <p:cNvPr id="8198" name="Text Placeholder 9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Click to edit Master text styles</a:t>
            </a:r>
          </a:p>
          <a:p>
            <a:pPr lvl="1"/>
            <a:r>
              <a:rPr lang="en-US" altLang="x-none"/>
              <a:t>Second level</a:t>
            </a:r>
          </a:p>
          <a:p>
            <a:pPr lvl="2"/>
            <a:r>
              <a:rPr lang="en-US" altLang="x-none"/>
              <a:t>Third level</a:t>
            </a:r>
          </a:p>
          <a:p>
            <a:pPr lvl="3"/>
            <a:r>
              <a:rPr lang="en-US" altLang="x-none"/>
              <a:t>Fourth level</a:t>
            </a:r>
          </a:p>
          <a:p>
            <a:pPr lvl="4"/>
            <a:r>
              <a:rPr lang="en-US" altLang="x-none"/>
              <a:t>Fifth level</a:t>
            </a:r>
            <a:endParaRPr lang="en-GB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352" r:id="rId1"/>
    <p:sldLayoutId id="2147484353" r:id="rId2"/>
    <p:sldLayoutId id="2147484354" r:id="rId3"/>
    <p:sldLayoutId id="2147484355" r:id="rId4"/>
    <p:sldLayoutId id="2147484356" r:id="rId5"/>
    <p:sldLayoutId id="2147484357" r:id="rId6"/>
    <p:sldLayoutId id="2147484358" r:id="rId7"/>
    <p:sldLayoutId id="2147484359" r:id="rId8"/>
    <p:sldLayoutId id="2147484360" r:id="rId9"/>
    <p:sldLayoutId id="2147484361" r:id="rId10"/>
    <p:sldLayoutId id="2147484362" r:id="rId11"/>
    <p:sldLayoutId id="2147484363" r:id="rId12"/>
    <p:sldLayoutId id="2147484364" r:id="rId13"/>
    <p:sldLayoutId id="2147484365" r:id="rId14"/>
    <p:sldLayoutId id="2147484366" r:id="rId15"/>
    <p:sldLayoutId id="2147484367" r:id="rId16"/>
    <p:sldLayoutId id="2147484373" r:id="rId17"/>
    <p:sldLayoutId id="2147484274" r:id="rId18"/>
    <p:sldLayoutId id="2147484275" r:id="rId19"/>
    <p:sldLayoutId id="2147484276" r:id="rId20"/>
    <p:sldLayoutId id="2147484277" r:id="rId21"/>
    <p:sldLayoutId id="2147484278" r:id="rId22"/>
    <p:sldLayoutId id="2147484279" r:id="rId23"/>
    <p:sldLayoutId id="2147484185" r:id="rId24"/>
    <p:sldLayoutId id="2147484186" r:id="rId25"/>
    <p:sldLayoutId id="2147484187" r:id="rId26"/>
    <p:sldLayoutId id="2147484188" r:id="rId27"/>
    <p:sldLayoutId id="2147484189" r:id="rId28"/>
    <p:sldLayoutId id="2147484190" r:id="rId29"/>
    <p:sldLayoutId id="2147484191" r:id="rId30"/>
    <p:sldLayoutId id="2147484280" r:id="rId31"/>
    <p:sldLayoutId id="2147484192" r:id="rId32"/>
    <p:sldLayoutId id="2147484193" r:id="rId33"/>
    <p:sldLayoutId id="2147484281" r:id="rId34"/>
    <p:sldLayoutId id="2147484194" r:id="rId35"/>
    <p:sldLayoutId id="2147484195" r:id="rId36"/>
    <p:sldLayoutId id="2147484282" r:id="rId37"/>
    <p:sldLayoutId id="2147484283" r:id="rId38"/>
    <p:sldLayoutId id="2147484284" r:id="rId39"/>
    <p:sldLayoutId id="2147484285" r:id="rId40"/>
    <p:sldLayoutId id="2147484286" r:id="rId41"/>
    <p:sldLayoutId id="2147484287" r:id="rId42"/>
    <p:sldLayoutId id="2147484288" r:id="rId43"/>
    <p:sldLayoutId id="2147484289" r:id="rId44"/>
    <p:sldLayoutId id="2147484291" r:id="rId45"/>
    <p:sldLayoutId id="2147484292" r:id="rId46"/>
    <p:sldLayoutId id="2147484295" r:id="rId47"/>
    <p:sldLayoutId id="2147484296" r:id="rId48"/>
    <p:sldLayoutId id="2147484297" r:id="rId49"/>
    <p:sldLayoutId id="2147484298" r:id="rId50"/>
  </p:sldLayoutIdLst>
  <p:hf hdr="0" ftr="0" dt="0"/>
  <p:txStyles>
    <p:titleStyle>
      <a:lvl1pPr algn="l" rtl="0" fontAlgn="base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+mj-lt"/>
          <a:ea typeface="Arial" charset="0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charset="0"/>
          <a:ea typeface="Arial" charset="0"/>
          <a:cs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charset="0"/>
          <a:ea typeface="Arial" charset="0"/>
          <a:cs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charset="0"/>
          <a:ea typeface="Arial" charset="0"/>
          <a:cs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charset="0"/>
          <a:ea typeface="Arial" charset="0"/>
          <a:cs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b="1">
          <a:solidFill>
            <a:schemeClr val="bg1"/>
          </a:solidFill>
          <a:latin typeface="Arial" charset="0"/>
          <a:cs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b="1">
          <a:solidFill>
            <a:schemeClr val="bg1"/>
          </a:solidFill>
          <a:latin typeface="Arial" charset="0"/>
          <a:cs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b="1">
          <a:solidFill>
            <a:schemeClr val="bg1"/>
          </a:solidFill>
          <a:latin typeface="Arial" charset="0"/>
          <a:cs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b="1">
          <a:solidFill>
            <a:schemeClr val="bg1"/>
          </a:solidFill>
          <a:latin typeface="Arial" charset="0"/>
          <a:cs typeface="Arial" charset="0"/>
        </a:defRPr>
      </a:lvl9pPr>
    </p:titleStyle>
    <p:bodyStyle>
      <a:lvl1pPr marL="342900" indent="-342900" algn="l" rtl="0" fontAlgn="base">
        <a:spcBef>
          <a:spcPct val="0"/>
        </a:spcBef>
        <a:spcAft>
          <a:spcPts val="600"/>
        </a:spcAft>
        <a:buClr>
          <a:srgbClr val="00338D"/>
        </a:buClr>
        <a:buFont typeface="Wingdings" charset="2"/>
        <a:buChar char="§"/>
        <a:defRPr sz="2400">
          <a:solidFill>
            <a:schemeClr val="tx1"/>
          </a:solidFill>
          <a:latin typeface="+mn-lt"/>
          <a:ea typeface="Arial" charset="0"/>
          <a:cs typeface="+mn-cs"/>
        </a:defRPr>
      </a:lvl1pPr>
      <a:lvl2pPr marL="742950" indent="-285750" algn="l" rtl="0" fontAlgn="base">
        <a:spcBef>
          <a:spcPct val="0"/>
        </a:spcBef>
        <a:spcAft>
          <a:spcPts val="600"/>
        </a:spcAft>
        <a:buClr>
          <a:srgbClr val="00338D"/>
        </a:buClr>
        <a:buFont typeface="Arial" charset="0"/>
        <a:buChar char="–"/>
        <a:defRPr sz="2000">
          <a:solidFill>
            <a:schemeClr val="tx1"/>
          </a:solidFill>
          <a:latin typeface="+mn-lt"/>
          <a:ea typeface="Arial" charset="0"/>
          <a:cs typeface="+mn-cs"/>
        </a:defRPr>
      </a:lvl2pPr>
      <a:lvl3pPr marL="1143000" indent="-228600" algn="l" rtl="0" fontAlgn="base">
        <a:spcBef>
          <a:spcPct val="0"/>
        </a:spcBef>
        <a:spcAft>
          <a:spcPts val="600"/>
        </a:spcAft>
        <a:buClr>
          <a:srgbClr val="00338D"/>
        </a:buClr>
        <a:buFont typeface="Arial" charset="0"/>
        <a:buChar char="•"/>
        <a:defRPr>
          <a:solidFill>
            <a:schemeClr val="tx1"/>
          </a:solidFill>
          <a:latin typeface="+mn-lt"/>
          <a:ea typeface="Arial" charset="0"/>
          <a:cs typeface="+mn-cs"/>
        </a:defRPr>
      </a:lvl3pPr>
      <a:lvl4pPr marL="1600200" indent="-228600" algn="l" rtl="0" fontAlgn="base">
        <a:spcBef>
          <a:spcPct val="0"/>
        </a:spcBef>
        <a:spcAft>
          <a:spcPts val="600"/>
        </a:spcAft>
        <a:buClr>
          <a:srgbClr val="00338D"/>
        </a:buClr>
        <a:buFont typeface="Arial" charset="0"/>
        <a:buChar char="–"/>
        <a:defRPr sz="1600">
          <a:solidFill>
            <a:schemeClr val="tx1"/>
          </a:solidFill>
          <a:latin typeface="+mn-lt"/>
          <a:ea typeface="Arial" charset="0"/>
          <a:cs typeface="+mn-cs"/>
        </a:defRPr>
      </a:lvl4pPr>
      <a:lvl5pPr marL="2057400" indent="-228600" algn="l" rtl="0" fontAlgn="base">
        <a:spcBef>
          <a:spcPct val="0"/>
        </a:spcBef>
        <a:spcAft>
          <a:spcPts val="600"/>
        </a:spcAft>
        <a:buClr>
          <a:srgbClr val="00338D"/>
        </a:buClr>
        <a:buFont typeface="Arial" charset="0"/>
        <a:buChar char="»"/>
        <a:defRPr sz="1600">
          <a:solidFill>
            <a:schemeClr val="tx1"/>
          </a:solidFill>
          <a:latin typeface="+mn-lt"/>
          <a:ea typeface="Arial" charset="0"/>
          <a:cs typeface="+mn-cs"/>
        </a:defRPr>
      </a:lvl5pPr>
      <a:lvl6pPr marL="463550" algn="l" rtl="0" eaLnBrk="1" fontAlgn="base" hangingPunct="1">
        <a:spcBef>
          <a:spcPct val="20000"/>
        </a:spcBef>
        <a:spcAft>
          <a:spcPct val="0"/>
        </a:spcAft>
        <a:defRPr sz="1400">
          <a:solidFill>
            <a:schemeClr val="tx1"/>
          </a:solidFill>
          <a:latin typeface="+mn-lt"/>
          <a:cs typeface="+mn-cs"/>
        </a:defRPr>
      </a:lvl6pPr>
      <a:lvl7pPr marL="920750" algn="l" rtl="0" eaLnBrk="1" fontAlgn="base" hangingPunct="1">
        <a:spcBef>
          <a:spcPct val="20000"/>
        </a:spcBef>
        <a:spcAft>
          <a:spcPct val="0"/>
        </a:spcAft>
        <a:defRPr sz="1400">
          <a:solidFill>
            <a:schemeClr val="tx1"/>
          </a:solidFill>
          <a:latin typeface="+mn-lt"/>
          <a:cs typeface="+mn-cs"/>
        </a:defRPr>
      </a:lvl7pPr>
      <a:lvl8pPr marL="1377950" algn="l" rtl="0" eaLnBrk="1" fontAlgn="base" hangingPunct="1">
        <a:spcBef>
          <a:spcPct val="20000"/>
        </a:spcBef>
        <a:spcAft>
          <a:spcPct val="0"/>
        </a:spcAft>
        <a:defRPr sz="1400">
          <a:solidFill>
            <a:schemeClr val="tx1"/>
          </a:solidFill>
          <a:latin typeface="+mn-lt"/>
          <a:cs typeface="+mn-cs"/>
        </a:defRPr>
      </a:lvl8pPr>
      <a:lvl9pPr marL="1835150" algn="l" rtl="0" eaLnBrk="1" fontAlgn="base" hangingPunct="1">
        <a:spcBef>
          <a:spcPct val="20000"/>
        </a:spcBef>
        <a:spcAft>
          <a:spcPct val="0"/>
        </a:spcAft>
        <a:defRPr sz="14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1" Type="http://schemas.openxmlformats.org/officeDocument/2006/relationships/slideLayout" Target="../slideLayouts/slideLayout179.xml"/><Relationship Id="rId2" Type="http://schemas.openxmlformats.org/officeDocument/2006/relationships/image" Target="../media/image2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Relationship Id="rId2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Relationship Id="rId2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Relationship Id="rId2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Relationship Id="rId2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image" Target="../media/image33.tiff"/><Relationship Id="rId20" Type="http://schemas.openxmlformats.org/officeDocument/2006/relationships/image" Target="../media/image44.tiff"/><Relationship Id="rId21" Type="http://schemas.openxmlformats.org/officeDocument/2006/relationships/image" Target="../media/image45.tiff"/><Relationship Id="rId10" Type="http://schemas.openxmlformats.org/officeDocument/2006/relationships/image" Target="../media/image34.png"/><Relationship Id="rId11" Type="http://schemas.openxmlformats.org/officeDocument/2006/relationships/image" Target="../media/image35.tiff"/><Relationship Id="rId12" Type="http://schemas.openxmlformats.org/officeDocument/2006/relationships/image" Target="../media/image36.tiff"/><Relationship Id="rId13" Type="http://schemas.openxmlformats.org/officeDocument/2006/relationships/image" Target="../media/image37.tiff"/><Relationship Id="rId14" Type="http://schemas.openxmlformats.org/officeDocument/2006/relationships/image" Target="../media/image38.tiff"/><Relationship Id="rId15" Type="http://schemas.openxmlformats.org/officeDocument/2006/relationships/image" Target="../media/image39.tiff"/><Relationship Id="rId16" Type="http://schemas.openxmlformats.org/officeDocument/2006/relationships/image" Target="../media/image40.tiff"/><Relationship Id="rId17" Type="http://schemas.openxmlformats.org/officeDocument/2006/relationships/image" Target="../media/image41.tiff"/><Relationship Id="rId18" Type="http://schemas.openxmlformats.org/officeDocument/2006/relationships/image" Target="../media/image42.tiff"/><Relationship Id="rId19" Type="http://schemas.openxmlformats.org/officeDocument/2006/relationships/image" Target="../media/image43.tiff"/><Relationship Id="rId1" Type="http://schemas.openxmlformats.org/officeDocument/2006/relationships/slideLayout" Target="../slideLayouts/slideLayout17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7.tiff"/><Relationship Id="rId4" Type="http://schemas.openxmlformats.org/officeDocument/2006/relationships/image" Target="../media/image28.tiff"/><Relationship Id="rId5" Type="http://schemas.openxmlformats.org/officeDocument/2006/relationships/image" Target="../media/image29.tiff"/><Relationship Id="rId6" Type="http://schemas.openxmlformats.org/officeDocument/2006/relationships/image" Target="../media/image30.tiff"/><Relationship Id="rId7" Type="http://schemas.openxmlformats.org/officeDocument/2006/relationships/image" Target="../media/image31.tiff"/><Relationship Id="rId8" Type="http://schemas.openxmlformats.org/officeDocument/2006/relationships/image" Target="../media/image32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872" name="Picture 40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4763" y="0"/>
            <a:ext cx="9140826" cy="6880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120873" name="Picture 41" descr="KPMG-LOGO-WhiteKey_150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hidden">
          <a:xfrm>
            <a:off x="406400" y="419100"/>
            <a:ext cx="960438" cy="382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0874" name="Picture 42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66988" y="1257300"/>
            <a:ext cx="6569075" cy="2452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120875" name="Picture 43" descr="KPMG-Descriptor-White_150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black">
          <a:xfrm>
            <a:off x="457200" y="6438900"/>
            <a:ext cx="1828800" cy="106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0837" name="Text Box 5"/>
          <p:cNvSpPr txBox="1">
            <a:spLocks noChangeArrowheads="1"/>
          </p:cNvSpPr>
          <p:nvPr/>
        </p:nvSpPr>
        <p:spPr bwMode="auto">
          <a:xfrm>
            <a:off x="2705100" y="3352800"/>
            <a:ext cx="59436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eaLnBrk="0" hangingPunct="0">
              <a:lnSpc>
                <a:spcPts val="1600"/>
              </a:lnSpc>
            </a:pPr>
            <a:endParaRPr lang="en-GB" altLang="x-none" sz="1200" baseline="-25000" dirty="0">
              <a:solidFill>
                <a:schemeClr val="bg1"/>
              </a:solidFill>
            </a:endParaRPr>
          </a:p>
        </p:txBody>
      </p:sp>
      <p:sp>
        <p:nvSpPr>
          <p:cNvPr id="120838" name="Text Box 6"/>
          <p:cNvSpPr txBox="1">
            <a:spLocks noChangeArrowheads="1"/>
          </p:cNvSpPr>
          <p:nvPr/>
        </p:nvSpPr>
        <p:spPr bwMode="auto">
          <a:xfrm>
            <a:off x="1905000" y="4495800"/>
            <a:ext cx="6400800" cy="960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C2D8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17961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pPr>
              <a:lnSpc>
                <a:spcPct val="85000"/>
              </a:lnSpc>
              <a:spcBef>
                <a:spcPct val="50000"/>
              </a:spcBef>
            </a:pPr>
            <a:endParaRPr lang="x-none" altLang="x-none" sz="2400" b="1"/>
          </a:p>
        </p:txBody>
      </p:sp>
      <p:sp>
        <p:nvSpPr>
          <p:cNvPr id="120859" name="Rectangle 27"/>
          <p:cNvSpPr>
            <a:spLocks noGrp="1" noChangeArrowheads="1"/>
          </p:cNvSpPr>
          <p:nvPr>
            <p:ph type="ctrTitle"/>
          </p:nvPr>
        </p:nvSpPr>
        <p:spPr>
          <a:xfrm>
            <a:off x="2590800" y="1600200"/>
            <a:ext cx="6261100" cy="1665288"/>
          </a:xfrm>
        </p:spPr>
        <p:txBody>
          <a:bodyPr/>
          <a:lstStyle/>
          <a:p>
            <a:pPr algn="l"/>
            <a:r>
              <a:rPr lang="en-US" altLang="x-none" sz="3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Innovating with the Data Lake – Data Insight and Management</a:t>
            </a:r>
            <a:r>
              <a:rPr lang="en-US" altLang="x-none" i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/>
            </a:r>
            <a:br>
              <a:rPr lang="en-US" altLang="x-none" i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</a:br>
            <a:r>
              <a:rPr lang="en-US" altLang="x-none" sz="2400" i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Robert Masiello</a:t>
            </a:r>
            <a:endParaRPr lang="en-US" altLang="x-none" sz="2400" i="0" dirty="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2743494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187624" y="6308725"/>
            <a:ext cx="7956376" cy="549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075" name="Tex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682752" cy="4525963"/>
          </a:xfrm>
        </p:spPr>
        <p:txBody>
          <a:bodyPr wrap="square" numCol="1" compatLnSpc="1">
            <a:prstTxWarp prst="textNoShape">
              <a:avLst/>
            </a:prstTxWarp>
          </a:bodyPr>
          <a:lstStyle/>
          <a:p>
            <a:pPr marL="469900" indent="-457200">
              <a:buFont typeface="+mj-lt"/>
              <a:buAutoNum type="arabicPeriod"/>
            </a:pPr>
            <a:r>
              <a:rPr lang="en-GB" altLang="x-none" sz="1800" dirty="0" smtClean="0">
                <a:latin typeface="Arial" charset="0"/>
                <a:cs typeface="Arial" charset="0"/>
              </a:rPr>
              <a:t>Data is heavily reliant on </a:t>
            </a:r>
            <a:r>
              <a:rPr lang="en-GB" altLang="x-none" sz="1800" dirty="0" err="1" smtClean="0">
                <a:latin typeface="Arial" charset="0"/>
                <a:cs typeface="Arial" charset="0"/>
              </a:rPr>
              <a:t>yahoo_finance</a:t>
            </a:r>
            <a:r>
              <a:rPr lang="en-GB" altLang="x-none" sz="1800" dirty="0" smtClean="0">
                <a:latin typeface="Arial" charset="0"/>
                <a:cs typeface="Arial" charset="0"/>
              </a:rPr>
              <a:t> API</a:t>
            </a:r>
          </a:p>
          <a:p>
            <a:pPr marL="469900" indent="-457200">
              <a:buFont typeface="+mj-lt"/>
              <a:buAutoNum type="arabicPeriod"/>
            </a:pPr>
            <a:r>
              <a:rPr lang="en-GB" altLang="x-none" sz="1800" dirty="0" err="1" smtClean="0">
                <a:latin typeface="Arial" charset="0"/>
                <a:cs typeface="Arial" charset="0"/>
              </a:rPr>
              <a:t>NiFi</a:t>
            </a:r>
            <a:r>
              <a:rPr lang="en-GB" altLang="x-none" sz="1800" dirty="0" smtClean="0">
                <a:latin typeface="Arial" charset="0"/>
                <a:cs typeface="Arial" charset="0"/>
              </a:rPr>
              <a:t> is a time-oriented (batch) data transfer/processing tool, so this is not to the millisecond real-time </a:t>
            </a:r>
          </a:p>
          <a:p>
            <a:pPr marL="469900" indent="-457200">
              <a:buFont typeface="+mj-lt"/>
              <a:buAutoNum type="arabicPeriod"/>
            </a:pPr>
            <a:r>
              <a:rPr lang="en-GB" altLang="x-none" sz="1800" dirty="0" smtClean="0">
                <a:latin typeface="Arial" charset="0"/>
                <a:cs typeface="Arial" charset="0"/>
              </a:rPr>
              <a:t>Python code is not optimized at all </a:t>
            </a:r>
          </a:p>
          <a:p>
            <a:pPr marL="469900" indent="-457200">
              <a:buFont typeface="+mj-lt"/>
              <a:buAutoNum type="arabicPeriod"/>
            </a:pPr>
            <a:r>
              <a:rPr lang="en-GB" altLang="x-none" sz="1800" dirty="0" smtClean="0">
                <a:latin typeface="Arial" charset="0"/>
                <a:cs typeface="Arial" charset="0"/>
              </a:rPr>
              <a:t>There may be better ways to get streaming stock data for free</a:t>
            </a:r>
          </a:p>
          <a:p>
            <a:pPr marL="469900" indent="-457200">
              <a:buFont typeface="+mj-lt"/>
              <a:buAutoNum type="arabicPeriod"/>
            </a:pPr>
            <a:r>
              <a:rPr lang="en-GB" altLang="x-none" sz="1800" dirty="0">
                <a:latin typeface="Arial" charset="0"/>
                <a:cs typeface="Arial" charset="0"/>
              </a:rPr>
              <a:t>W</a:t>
            </a:r>
            <a:r>
              <a:rPr lang="en-GB" altLang="x-none" sz="1800" dirty="0" smtClean="0">
                <a:latin typeface="Arial" charset="0"/>
                <a:cs typeface="Arial" charset="0"/>
              </a:rPr>
              <a:t>ould be smarter to publish data to a Kafka topic instead of SQS</a:t>
            </a:r>
            <a:endParaRPr lang="en-GB" altLang="x-none" sz="1600" dirty="0">
              <a:latin typeface="Arial" charset="0"/>
              <a:cs typeface="Arial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 bwMode="auto">
          <a:xfrm>
            <a:off x="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3400" b="1">
                <a:solidFill>
                  <a:schemeClr val="bg1"/>
                </a:solidFill>
                <a:latin typeface="+mj-lt"/>
                <a:ea typeface="Arial" charset="0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400" b="1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400" b="1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400" b="1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400" b="1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US" altLang="x-none" kern="0" dirty="0" smtClean="0">
                <a:latin typeface="Arial" charset="0"/>
                <a:cs typeface="Arial" charset="0"/>
              </a:rPr>
              <a:t>Demonstration </a:t>
            </a:r>
            <a:r>
              <a:rPr lang="en-US" altLang="x-none" sz="2400" kern="0" dirty="0" smtClean="0">
                <a:latin typeface="Arial" charset="0"/>
                <a:cs typeface="Arial" charset="0"/>
              </a:rPr>
              <a:t/>
            </a:r>
            <a:br>
              <a:rPr lang="en-US" altLang="x-none" sz="2400" kern="0" dirty="0" smtClean="0">
                <a:latin typeface="Arial" charset="0"/>
                <a:cs typeface="Arial" charset="0"/>
              </a:rPr>
            </a:br>
            <a:r>
              <a:rPr lang="en-US" altLang="x-none" sz="2400" kern="0" dirty="0" smtClean="0">
                <a:latin typeface="Arial" charset="0"/>
                <a:cs typeface="Arial" charset="0"/>
              </a:rPr>
              <a:t>Background Caveats and Rational</a:t>
            </a:r>
            <a:endParaRPr lang="en-US" altLang="x-none" kern="0" dirty="0">
              <a:latin typeface="Arial" charset="0"/>
              <a:cs typeface="Arial" charset="0"/>
            </a:endParaRPr>
          </a:p>
        </p:txBody>
      </p:sp>
      <p:sp>
        <p:nvSpPr>
          <p:cNvPr id="7" name="Text Placeholder 2"/>
          <p:cNvSpPr txBox="1">
            <a:spLocks/>
          </p:cNvSpPr>
          <p:nvPr/>
        </p:nvSpPr>
        <p:spPr bwMode="auto">
          <a:xfrm>
            <a:off x="4546848" y="1600199"/>
            <a:ext cx="4057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0"/>
              </a:spcBef>
              <a:spcAft>
                <a:spcPts val="600"/>
              </a:spcAft>
              <a:buClr>
                <a:srgbClr val="00338D"/>
              </a:buClr>
              <a:buFont typeface="Wingdings" charset="2"/>
              <a:buChar char="§"/>
              <a:defRPr sz="24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1pPr>
            <a:lvl2pPr marL="742950" indent="-285750" algn="l" rtl="0" fontAlgn="base">
              <a:spcBef>
                <a:spcPct val="0"/>
              </a:spcBef>
              <a:spcAft>
                <a:spcPts val="600"/>
              </a:spcAft>
              <a:buClr>
                <a:srgbClr val="00338D"/>
              </a:buClr>
              <a:buFont typeface="Arial" charset="0"/>
              <a:buChar char="–"/>
              <a:defRPr sz="20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2pPr>
            <a:lvl3pPr marL="1143000" indent="-228600" algn="l" rtl="0" fontAlgn="base">
              <a:spcBef>
                <a:spcPct val="0"/>
              </a:spcBef>
              <a:spcAft>
                <a:spcPts val="600"/>
              </a:spcAft>
              <a:buClr>
                <a:srgbClr val="00338D"/>
              </a:buClr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3pPr>
            <a:lvl4pPr marL="1600200" indent="-228600" algn="l" rtl="0" fontAlgn="base">
              <a:spcBef>
                <a:spcPct val="0"/>
              </a:spcBef>
              <a:spcAft>
                <a:spcPts val="600"/>
              </a:spcAft>
              <a:buClr>
                <a:srgbClr val="00338D"/>
              </a:buClr>
              <a:buFont typeface="Arial" charset="0"/>
              <a:buChar char="–"/>
              <a:defRPr sz="16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4pPr>
            <a:lvl5pPr marL="2057400" indent="-228600" algn="l" rtl="0" fontAlgn="base">
              <a:spcBef>
                <a:spcPct val="0"/>
              </a:spcBef>
              <a:spcAft>
                <a:spcPts val="600"/>
              </a:spcAft>
              <a:buClr>
                <a:srgbClr val="00338D"/>
              </a:buClr>
              <a:buFont typeface="Arial" charset="0"/>
              <a:buChar char="»"/>
              <a:defRPr sz="16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5pPr>
            <a:lvl6pPr marL="463550" algn="l" rtl="0" eaLnBrk="1" fontAlgn="base" hangingPunct="1">
              <a:spcBef>
                <a:spcPct val="2000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+mn-lt"/>
                <a:cs typeface="+mn-cs"/>
              </a:defRPr>
            </a:lvl6pPr>
            <a:lvl7pPr marL="920750" algn="l" rtl="0" eaLnBrk="1" fontAlgn="base" hangingPunct="1">
              <a:spcBef>
                <a:spcPct val="2000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+mn-lt"/>
                <a:cs typeface="+mn-cs"/>
              </a:defRPr>
            </a:lvl7pPr>
            <a:lvl8pPr marL="1377950" algn="l" rtl="0" eaLnBrk="1" fontAlgn="base" hangingPunct="1">
              <a:spcBef>
                <a:spcPct val="2000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+mn-lt"/>
                <a:cs typeface="+mn-cs"/>
              </a:defRPr>
            </a:lvl8pPr>
            <a:lvl9pPr marL="1835150" algn="l" rtl="0" eaLnBrk="1" fontAlgn="base" hangingPunct="1">
              <a:spcBef>
                <a:spcPct val="2000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469900" indent="-457200">
              <a:buFont typeface="+mj-lt"/>
              <a:buAutoNum type="arabicPeriod"/>
            </a:pPr>
            <a:r>
              <a:rPr lang="en-GB" altLang="x-none" sz="1800" b="0" i="1" kern="0" dirty="0" smtClean="0">
                <a:latin typeface="Arial" charset="0"/>
                <a:cs typeface="Arial" charset="0"/>
              </a:rPr>
              <a:t>API is well documented, easy to use </a:t>
            </a:r>
          </a:p>
          <a:p>
            <a:pPr marL="469900" indent="-457200">
              <a:buFont typeface="+mj-lt"/>
              <a:buAutoNum type="arabicPeriod"/>
            </a:pPr>
            <a:r>
              <a:rPr lang="en-GB" altLang="x-none" sz="1800" b="0" i="1" kern="0" dirty="0" err="1" smtClean="0">
                <a:latin typeface="Arial" charset="0"/>
                <a:cs typeface="Arial" charset="0"/>
              </a:rPr>
              <a:t>NiFi</a:t>
            </a:r>
            <a:r>
              <a:rPr lang="en-GB" altLang="x-none" sz="1800" b="0" i="1" kern="0" dirty="0" smtClean="0">
                <a:latin typeface="Arial" charset="0"/>
                <a:cs typeface="Arial" charset="0"/>
              </a:rPr>
              <a:t> provides lineage and web UI for ease of understanding data flow</a:t>
            </a:r>
          </a:p>
          <a:p>
            <a:pPr marL="469900" indent="-457200">
              <a:buFont typeface="+mj-lt"/>
              <a:buAutoNum type="arabicPeriod"/>
            </a:pPr>
            <a:r>
              <a:rPr lang="en-GB" altLang="x-none" sz="1800" b="0" i="1" kern="0" dirty="0" smtClean="0">
                <a:latin typeface="Arial" charset="0"/>
                <a:cs typeface="Arial" charset="0"/>
              </a:rPr>
              <a:t>Python code isn't meant to be, only meant to generate data</a:t>
            </a:r>
          </a:p>
          <a:p>
            <a:pPr marL="469900" indent="-457200">
              <a:buFont typeface="+mj-lt"/>
              <a:buAutoNum type="arabicPeriod"/>
            </a:pPr>
            <a:r>
              <a:rPr lang="en-GB" altLang="x-none" sz="1800" b="0" i="1" kern="0" dirty="0" smtClean="0">
                <a:latin typeface="Arial" charset="0"/>
                <a:cs typeface="Arial" charset="0"/>
              </a:rPr>
              <a:t>Free streaming stock data is hard to find! </a:t>
            </a:r>
          </a:p>
          <a:p>
            <a:pPr marL="469900" indent="-457200">
              <a:buFont typeface="+mj-lt"/>
              <a:buAutoNum type="arabicPeriod"/>
            </a:pPr>
            <a:r>
              <a:rPr lang="en-GB" altLang="x-none" sz="1800" b="0" i="1" kern="0" dirty="0" smtClean="0">
                <a:latin typeface="Arial" charset="0"/>
                <a:cs typeface="Arial" charset="0"/>
              </a:rPr>
              <a:t>SQS is simpler to use with Python</a:t>
            </a:r>
            <a:endParaRPr lang="en-GB" altLang="x-none" sz="1600" b="0" i="1" kern="0" dirty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7104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187624" y="6308725"/>
            <a:ext cx="7956376" cy="549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075" name="Text Placeholder 2"/>
          <p:cNvSpPr>
            <a:spLocks noGrp="1"/>
          </p:cNvSpPr>
          <p:nvPr>
            <p:ph idx="1"/>
          </p:nvPr>
        </p:nvSpPr>
        <p:spPr/>
        <p:txBody>
          <a:bodyPr wrap="square" numCol="1" compatLnSpc="1">
            <a:prstTxWarp prst="textNoShape">
              <a:avLst/>
            </a:prstTxWarp>
          </a:bodyPr>
          <a:lstStyle/>
          <a:p>
            <a:pPr marL="469900" indent="-457200"/>
            <a:r>
              <a:rPr lang="en-GB" altLang="x-none" sz="2800" dirty="0" smtClean="0">
                <a:latin typeface="Arial" charset="0"/>
                <a:cs typeface="Arial" charset="0"/>
              </a:rPr>
              <a:t>Insert Diagram</a:t>
            </a:r>
            <a:endParaRPr lang="en-GB" altLang="x-none" dirty="0">
              <a:latin typeface="Arial" charset="0"/>
              <a:cs typeface="Arial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 bwMode="auto">
          <a:xfrm>
            <a:off x="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3400" b="1">
                <a:solidFill>
                  <a:schemeClr val="bg1"/>
                </a:solidFill>
                <a:latin typeface="+mj-lt"/>
                <a:ea typeface="Arial" charset="0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400" b="1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400" b="1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400" b="1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400" b="1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US" altLang="x-none" kern="0" dirty="0" smtClean="0">
                <a:latin typeface="Arial" charset="0"/>
                <a:cs typeface="Arial" charset="0"/>
              </a:rPr>
              <a:t>Demonstration </a:t>
            </a:r>
            <a:r>
              <a:rPr lang="en-US" altLang="x-none" sz="2400" kern="0" dirty="0" smtClean="0">
                <a:latin typeface="Arial" charset="0"/>
                <a:cs typeface="Arial" charset="0"/>
              </a:rPr>
              <a:t/>
            </a:r>
            <a:br>
              <a:rPr lang="en-US" altLang="x-none" sz="2400" kern="0" dirty="0" smtClean="0">
                <a:latin typeface="Arial" charset="0"/>
                <a:cs typeface="Arial" charset="0"/>
              </a:rPr>
            </a:br>
            <a:r>
              <a:rPr lang="en-US" altLang="x-none" sz="2400" kern="0" dirty="0" smtClean="0">
                <a:latin typeface="Arial" charset="0"/>
                <a:cs typeface="Arial" charset="0"/>
              </a:rPr>
              <a:t>Current State Diagram (Network Topology)</a:t>
            </a:r>
            <a:endParaRPr lang="en-US" altLang="x-none" kern="0" dirty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6449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187624" y="6308725"/>
            <a:ext cx="7956376" cy="549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075" name="Text Placeholder 2"/>
          <p:cNvSpPr>
            <a:spLocks noGrp="1"/>
          </p:cNvSpPr>
          <p:nvPr>
            <p:ph idx="1"/>
          </p:nvPr>
        </p:nvSpPr>
        <p:spPr/>
        <p:txBody>
          <a:bodyPr wrap="square" numCol="1" compatLnSpc="1">
            <a:prstTxWarp prst="textNoShape">
              <a:avLst/>
            </a:prstTxWarp>
          </a:bodyPr>
          <a:lstStyle/>
          <a:p>
            <a:pPr marL="469900" indent="-457200"/>
            <a:r>
              <a:rPr lang="en-GB" altLang="x-none" sz="2800" dirty="0" smtClean="0">
                <a:latin typeface="Arial" charset="0"/>
                <a:cs typeface="Arial" charset="0"/>
              </a:rPr>
              <a:t>Insert Diagram</a:t>
            </a:r>
            <a:endParaRPr lang="en-GB" altLang="x-none" dirty="0">
              <a:latin typeface="Arial" charset="0"/>
              <a:cs typeface="Arial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 bwMode="auto">
          <a:xfrm>
            <a:off x="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3400" b="1">
                <a:solidFill>
                  <a:schemeClr val="bg1"/>
                </a:solidFill>
                <a:latin typeface="+mj-lt"/>
                <a:ea typeface="Arial" charset="0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400" b="1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400" b="1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400" b="1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400" b="1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US" altLang="x-none" kern="0" dirty="0" smtClean="0">
                <a:latin typeface="Arial" charset="0"/>
                <a:cs typeface="Arial" charset="0"/>
              </a:rPr>
              <a:t>Demonstration </a:t>
            </a:r>
            <a:r>
              <a:rPr lang="en-US" altLang="x-none" sz="2400" kern="0" dirty="0" smtClean="0">
                <a:latin typeface="Arial" charset="0"/>
                <a:cs typeface="Arial" charset="0"/>
              </a:rPr>
              <a:t/>
            </a:r>
            <a:br>
              <a:rPr lang="en-US" altLang="x-none" sz="2400" kern="0" dirty="0" smtClean="0">
                <a:latin typeface="Arial" charset="0"/>
                <a:cs typeface="Arial" charset="0"/>
              </a:rPr>
            </a:br>
            <a:r>
              <a:rPr lang="en-US" altLang="x-none" sz="2400" kern="0" dirty="0" smtClean="0">
                <a:latin typeface="Arial" charset="0"/>
                <a:cs typeface="Arial" charset="0"/>
              </a:rPr>
              <a:t>Stock Ticker Ingest Python Code</a:t>
            </a:r>
            <a:endParaRPr lang="en-US" altLang="x-none" kern="0" dirty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5529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187624" y="6308725"/>
            <a:ext cx="7956376" cy="549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075" name="Text Placeholder 2"/>
          <p:cNvSpPr>
            <a:spLocks noGrp="1"/>
          </p:cNvSpPr>
          <p:nvPr>
            <p:ph idx="1"/>
          </p:nvPr>
        </p:nvSpPr>
        <p:spPr/>
        <p:txBody>
          <a:bodyPr wrap="square" numCol="1" compatLnSpc="1">
            <a:prstTxWarp prst="textNoShape">
              <a:avLst/>
            </a:prstTxWarp>
          </a:bodyPr>
          <a:lstStyle/>
          <a:p>
            <a:pPr marL="469900" indent="-457200"/>
            <a:r>
              <a:rPr lang="en-GB" altLang="x-none" sz="2800" dirty="0" smtClean="0">
                <a:latin typeface="Arial" charset="0"/>
                <a:cs typeface="Arial" charset="0"/>
              </a:rPr>
              <a:t>Insert Screenshot of repo, vagrant, </a:t>
            </a:r>
            <a:r>
              <a:rPr lang="en-GB" altLang="x-none" sz="2800" dirty="0" err="1" smtClean="0">
                <a:latin typeface="Arial" charset="0"/>
                <a:cs typeface="Arial" charset="0"/>
              </a:rPr>
              <a:t>ansible</a:t>
            </a:r>
            <a:r>
              <a:rPr lang="en-GB" altLang="x-none" sz="2800" dirty="0" smtClean="0">
                <a:latin typeface="Arial" charset="0"/>
                <a:cs typeface="Arial" charset="0"/>
              </a:rPr>
              <a:t>, and </a:t>
            </a:r>
            <a:r>
              <a:rPr lang="en-GB" altLang="x-none" sz="2800" dirty="0" err="1" smtClean="0">
                <a:latin typeface="Arial" charset="0"/>
                <a:cs typeface="Arial" charset="0"/>
              </a:rPr>
              <a:t>docker</a:t>
            </a:r>
            <a:r>
              <a:rPr lang="en-GB" altLang="x-none" sz="2800" dirty="0" smtClean="0">
                <a:latin typeface="Arial" charset="0"/>
                <a:cs typeface="Arial" charset="0"/>
              </a:rPr>
              <a:t> files</a:t>
            </a:r>
            <a:endParaRPr lang="en-GB" altLang="x-none" dirty="0">
              <a:latin typeface="Arial" charset="0"/>
              <a:cs typeface="Arial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 bwMode="auto">
          <a:xfrm>
            <a:off x="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3400" b="1">
                <a:solidFill>
                  <a:schemeClr val="bg1"/>
                </a:solidFill>
                <a:latin typeface="+mj-lt"/>
                <a:ea typeface="Arial" charset="0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400" b="1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400" b="1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400" b="1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400" b="1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US" altLang="x-none" kern="0" dirty="0" smtClean="0">
                <a:latin typeface="Arial" charset="0"/>
                <a:cs typeface="Arial" charset="0"/>
              </a:rPr>
              <a:t>Demonstration </a:t>
            </a:r>
            <a:r>
              <a:rPr lang="en-US" altLang="x-none" sz="2400" kern="0" dirty="0" smtClean="0">
                <a:latin typeface="Arial" charset="0"/>
                <a:cs typeface="Arial" charset="0"/>
              </a:rPr>
              <a:t/>
            </a:r>
            <a:br>
              <a:rPr lang="en-US" altLang="x-none" sz="2400" kern="0" dirty="0" smtClean="0">
                <a:latin typeface="Arial" charset="0"/>
                <a:cs typeface="Arial" charset="0"/>
              </a:rPr>
            </a:br>
            <a:r>
              <a:rPr lang="en-US" altLang="x-none" sz="2400" kern="0" dirty="0" smtClean="0">
                <a:latin typeface="Arial" charset="0"/>
                <a:cs typeface="Arial" charset="0"/>
              </a:rPr>
              <a:t>Infrastructure as Code</a:t>
            </a:r>
            <a:endParaRPr lang="en-US" altLang="x-none" kern="0" dirty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0447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187624" y="6308725"/>
            <a:ext cx="7956376" cy="549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075" name="Text Placeholder 2"/>
          <p:cNvSpPr>
            <a:spLocks noGrp="1"/>
          </p:cNvSpPr>
          <p:nvPr>
            <p:ph idx="1"/>
          </p:nvPr>
        </p:nvSpPr>
        <p:spPr/>
        <p:txBody>
          <a:bodyPr wrap="square" numCol="1" compatLnSpc="1">
            <a:prstTxWarp prst="textNoShape">
              <a:avLst/>
            </a:prstTxWarp>
          </a:bodyPr>
          <a:lstStyle/>
          <a:p>
            <a:pPr marL="469900" indent="-457200"/>
            <a:r>
              <a:rPr lang="en-GB" altLang="x-none" dirty="0" smtClean="0">
                <a:latin typeface="Arial" charset="0"/>
                <a:cs typeface="Arial" charset="0"/>
              </a:rPr>
              <a:t>Advanced Analytics</a:t>
            </a:r>
          </a:p>
          <a:p>
            <a:pPr marL="869950" lvl="1" indent="-457200"/>
            <a:r>
              <a:rPr lang="en-GB" altLang="x-none" dirty="0" smtClean="0">
                <a:latin typeface="Arial" charset="0"/>
                <a:cs typeface="Arial" charset="0"/>
              </a:rPr>
              <a:t>Natural language processing of unstructured data – media </a:t>
            </a:r>
          </a:p>
          <a:p>
            <a:pPr marL="469900" indent="-457200"/>
            <a:r>
              <a:rPr lang="en-GB" altLang="x-none" dirty="0">
                <a:latin typeface="Arial" charset="0"/>
                <a:cs typeface="Arial" charset="0"/>
              </a:rPr>
              <a:t>D</a:t>
            </a:r>
            <a:r>
              <a:rPr lang="en-GB" altLang="x-none" dirty="0" smtClean="0">
                <a:latin typeface="Arial" charset="0"/>
                <a:cs typeface="Arial" charset="0"/>
              </a:rPr>
              <a:t>ata tagging</a:t>
            </a:r>
          </a:p>
          <a:p>
            <a:pPr marL="469900" indent="-457200"/>
            <a:r>
              <a:rPr lang="en-GB" altLang="x-none" dirty="0">
                <a:latin typeface="Arial" charset="0"/>
                <a:cs typeface="Arial" charset="0"/>
              </a:rPr>
              <a:t>S</a:t>
            </a:r>
            <a:r>
              <a:rPr lang="en-GB" altLang="x-none" dirty="0" smtClean="0">
                <a:latin typeface="Arial" charset="0"/>
                <a:cs typeface="Arial" charset="0"/>
              </a:rPr>
              <a:t>emantic data</a:t>
            </a:r>
          </a:p>
          <a:p>
            <a:pPr marL="869950" lvl="1" indent="-457200"/>
            <a:r>
              <a:rPr lang="en-GB" altLang="x-none" dirty="0" smtClean="0">
                <a:latin typeface="Arial" charset="0"/>
                <a:cs typeface="Arial" charset="0"/>
              </a:rPr>
              <a:t>Understanding context and what data is saying without exhaustive analysis</a:t>
            </a:r>
          </a:p>
          <a:p>
            <a:pPr marL="469900" indent="-457200"/>
            <a:r>
              <a:rPr lang="en-GB" altLang="x-none" dirty="0" smtClean="0">
                <a:latin typeface="Arial" charset="0"/>
                <a:cs typeface="Arial" charset="0"/>
              </a:rPr>
              <a:t>Graph databases</a:t>
            </a:r>
          </a:p>
          <a:p>
            <a:pPr marL="869950" lvl="1" indent="-457200"/>
            <a:r>
              <a:rPr lang="en-GB" altLang="x-none" dirty="0" smtClean="0">
                <a:latin typeface="Arial" charset="0"/>
                <a:cs typeface="Arial" charset="0"/>
              </a:rPr>
              <a:t>Storing RDFs and ontologies extending beyond just data sources</a:t>
            </a:r>
            <a:endParaRPr lang="en-GB" altLang="x-none" dirty="0">
              <a:latin typeface="Arial" charset="0"/>
              <a:cs typeface="Arial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 bwMode="auto">
          <a:xfrm>
            <a:off x="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3400" b="1">
                <a:solidFill>
                  <a:schemeClr val="bg1"/>
                </a:solidFill>
                <a:latin typeface="+mj-lt"/>
                <a:ea typeface="Arial" charset="0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400" b="1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400" b="1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400" b="1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400" b="1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US" altLang="x-none" kern="0" dirty="0" smtClean="0">
                <a:latin typeface="Arial" charset="0"/>
                <a:cs typeface="Arial" charset="0"/>
              </a:rPr>
              <a:t>The Future of the Data Lake</a:t>
            </a:r>
            <a:endParaRPr lang="en-US" altLang="x-none" kern="0" dirty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6830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/>
          <p:cNvSpPr txBox="1">
            <a:spLocks/>
          </p:cNvSpPr>
          <p:nvPr/>
        </p:nvSpPr>
        <p:spPr>
          <a:xfrm>
            <a:off x="250824" y="3716338"/>
            <a:ext cx="8569647" cy="27368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None/>
              <a:defRPr sz="1000" baseline="0"/>
            </a:lvl1pPr>
          </a:lstStyle>
          <a:p>
            <a:pPr algn="r">
              <a:defRPr/>
            </a:pPr>
            <a:r>
              <a:rPr lang="en-US" sz="6600" b="0" dirty="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Questions?</a:t>
            </a:r>
            <a:endParaRPr lang="en-CA" sz="6600" b="0" kern="0" dirty="0" smtClean="0">
              <a:solidFill>
                <a:prstClr val="black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spcBef>
                <a:spcPct val="40000"/>
              </a:spcBef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1pPr>
            <a:lvl2pPr marL="742950" indent="-285750" eaLnBrk="0" hangingPunct="0">
              <a:spcBef>
                <a:spcPct val="40000"/>
              </a:spcBef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2pPr>
            <a:lvl3pPr marL="1143000" indent="-228600" eaLnBrk="0" hangingPunct="0">
              <a:spcBef>
                <a:spcPct val="40000"/>
              </a:spcBef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3pPr>
            <a:lvl4pPr marL="1600200" indent="-228600" eaLnBrk="0" hangingPunct="0">
              <a:spcBef>
                <a:spcPct val="40000"/>
              </a:spcBef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4pPr>
            <a:lvl5pPr marL="2057400" indent="-228600" eaLnBrk="0" hangingPunct="0">
              <a:spcBef>
                <a:spcPct val="40000"/>
              </a:spcBef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5pPr>
            <a:lvl6pPr marL="2514600" indent="-228600" eaLnBrk="0" fontAlgn="base" hangingPunct="0">
              <a:spcBef>
                <a:spcPct val="40000"/>
              </a:spcBef>
              <a:spcAft>
                <a:spcPct val="0"/>
              </a:spcAft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6pPr>
            <a:lvl7pPr marL="2971800" indent="-228600" eaLnBrk="0" fontAlgn="base" hangingPunct="0">
              <a:spcBef>
                <a:spcPct val="40000"/>
              </a:spcBef>
              <a:spcAft>
                <a:spcPct val="0"/>
              </a:spcAft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7pPr>
            <a:lvl8pPr marL="3429000" indent="-228600" eaLnBrk="0" fontAlgn="base" hangingPunct="0">
              <a:spcBef>
                <a:spcPct val="40000"/>
              </a:spcBef>
              <a:spcAft>
                <a:spcPct val="0"/>
              </a:spcAft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8pPr>
            <a:lvl9pPr marL="3886200" indent="-228600" eaLnBrk="0" fontAlgn="base" hangingPunct="0">
              <a:spcBef>
                <a:spcPct val="40000"/>
              </a:spcBef>
              <a:spcAft>
                <a:spcPct val="0"/>
              </a:spcAft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9pPr>
          </a:lstStyle>
          <a:p>
            <a:pPr eaLnBrk="1" hangingPunct="1"/>
            <a:fld id="{87D3D386-E1AB-0D4D-879B-67FDF0DF5EE3}" type="slidenum">
              <a:rPr lang="en-GB" altLang="x-none" sz="900">
                <a:solidFill>
                  <a:srgbClr val="0F6FC6"/>
                </a:solidFill>
              </a:rPr>
              <a:pPr eaLnBrk="1" hangingPunct="1"/>
              <a:t>14</a:t>
            </a:fld>
            <a:endParaRPr lang="en-GB" altLang="x-none" sz="900">
              <a:solidFill>
                <a:srgbClr val="0F6FC6"/>
              </a:solidFill>
            </a:endParaRPr>
          </a:p>
        </p:txBody>
      </p:sp>
      <p:sp>
        <p:nvSpPr>
          <p:cNvPr id="140292" name="Rectangle 3"/>
          <p:cNvSpPr>
            <a:spLocks noChangeArrowheads="1"/>
          </p:cNvSpPr>
          <p:nvPr/>
        </p:nvSpPr>
        <p:spPr bwMode="auto">
          <a:xfrm>
            <a:off x="1187450" y="1795463"/>
            <a:ext cx="2117725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40000"/>
              </a:spcBef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1pPr>
            <a:lvl2pPr marL="742950" indent="-285750" eaLnBrk="0" hangingPunct="0">
              <a:spcBef>
                <a:spcPct val="40000"/>
              </a:spcBef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2pPr>
            <a:lvl3pPr marL="1143000" indent="-228600" eaLnBrk="0" hangingPunct="0">
              <a:spcBef>
                <a:spcPct val="40000"/>
              </a:spcBef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3pPr>
            <a:lvl4pPr marL="1600200" indent="-228600" eaLnBrk="0" hangingPunct="0">
              <a:spcBef>
                <a:spcPct val="40000"/>
              </a:spcBef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4pPr>
            <a:lvl5pPr marL="2057400" indent="-228600" eaLnBrk="0" hangingPunct="0">
              <a:spcBef>
                <a:spcPct val="40000"/>
              </a:spcBef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5pPr>
            <a:lvl6pPr marL="2514600" indent="-228600" eaLnBrk="0" fontAlgn="base" hangingPunct="0">
              <a:spcBef>
                <a:spcPct val="40000"/>
              </a:spcBef>
              <a:spcAft>
                <a:spcPct val="0"/>
              </a:spcAft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6pPr>
            <a:lvl7pPr marL="2971800" indent="-228600" eaLnBrk="0" fontAlgn="base" hangingPunct="0">
              <a:spcBef>
                <a:spcPct val="40000"/>
              </a:spcBef>
              <a:spcAft>
                <a:spcPct val="0"/>
              </a:spcAft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7pPr>
            <a:lvl8pPr marL="3429000" indent="-228600" eaLnBrk="0" fontAlgn="base" hangingPunct="0">
              <a:spcBef>
                <a:spcPct val="40000"/>
              </a:spcBef>
              <a:spcAft>
                <a:spcPct val="0"/>
              </a:spcAft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8pPr>
            <a:lvl9pPr marL="3886200" indent="-228600" eaLnBrk="0" fontAlgn="base" hangingPunct="0">
              <a:spcBef>
                <a:spcPct val="40000"/>
              </a:spcBef>
              <a:spcAft>
                <a:spcPct val="0"/>
              </a:spcAft>
              <a:buClr>
                <a:srgbClr val="9FB6D9"/>
              </a:buClr>
              <a:buSzPct val="90000"/>
              <a:buFont typeface="Wingdings" charset="2"/>
              <a:defRPr sz="2000" b="1">
                <a:solidFill>
                  <a:schemeClr val="tx2"/>
                </a:solidFill>
                <a:latin typeface="Univers 45 Light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x-none" sz="3000" dirty="0">
                <a:solidFill>
                  <a:srgbClr val="FFFFFF"/>
                </a:solidFill>
                <a:latin typeface="Arial" charset="0"/>
              </a:rPr>
              <a:t>Thank You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187624" y="6308725"/>
            <a:ext cx="7956376" cy="549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075" name="Text Placeholder 2"/>
          <p:cNvSpPr>
            <a:spLocks noGrp="1"/>
          </p:cNvSpPr>
          <p:nvPr>
            <p:ph idx="1"/>
          </p:nvPr>
        </p:nvSpPr>
        <p:spPr/>
        <p:txBody>
          <a:bodyPr wrap="square" numCol="1" compatLnSpc="1">
            <a:prstTxWarp prst="textNoShape">
              <a:avLst/>
            </a:prstTxWarp>
          </a:bodyPr>
          <a:lstStyle/>
          <a:p>
            <a:pPr marL="527050" indent="-514350">
              <a:buFont typeface="+mj-lt"/>
              <a:buAutoNum type="arabicPeriod"/>
            </a:pPr>
            <a:r>
              <a:rPr lang="en-GB" altLang="x-none" sz="2800" dirty="0" smtClean="0">
                <a:latin typeface="Arial" charset="0"/>
                <a:cs typeface="Arial" charset="0"/>
              </a:rPr>
              <a:t>Who Am I</a:t>
            </a:r>
          </a:p>
          <a:p>
            <a:pPr marL="527050" indent="-514350">
              <a:buFont typeface="+mj-lt"/>
              <a:buAutoNum type="arabicPeriod"/>
            </a:pPr>
            <a:r>
              <a:rPr lang="en-GB" altLang="x-none" sz="2800" dirty="0" smtClean="0">
                <a:latin typeface="Arial" charset="0"/>
                <a:cs typeface="Arial" charset="0"/>
              </a:rPr>
              <a:t>Current State of Data</a:t>
            </a:r>
            <a:endParaRPr lang="en-GB" altLang="x-none" sz="2800" dirty="0">
              <a:latin typeface="Arial" charset="0"/>
              <a:cs typeface="Arial" charset="0"/>
            </a:endParaRPr>
          </a:p>
          <a:p>
            <a:pPr marL="527050" indent="-514350">
              <a:buFont typeface="+mj-lt"/>
              <a:buAutoNum type="arabicPeriod"/>
            </a:pPr>
            <a:r>
              <a:rPr lang="en-GB" altLang="x-none" sz="2800" dirty="0" smtClean="0">
                <a:latin typeface="Arial" charset="0"/>
                <a:cs typeface="Arial" charset="0"/>
              </a:rPr>
              <a:t>What Is A Data Lake</a:t>
            </a:r>
          </a:p>
          <a:p>
            <a:pPr marL="527050" indent="-514350">
              <a:buFont typeface="+mj-lt"/>
              <a:buAutoNum type="arabicPeriod"/>
            </a:pPr>
            <a:r>
              <a:rPr lang="en-GB" altLang="x-none" sz="2800" dirty="0" smtClean="0">
                <a:latin typeface="Arial" charset="0"/>
                <a:cs typeface="Arial" charset="0"/>
              </a:rPr>
              <a:t>Practical Reasons To Use A Data Lake</a:t>
            </a:r>
            <a:endParaRPr lang="en-GB" altLang="x-none" sz="2800" dirty="0">
              <a:latin typeface="Arial" charset="0"/>
              <a:cs typeface="Arial" charset="0"/>
            </a:endParaRPr>
          </a:p>
          <a:p>
            <a:pPr marL="527050" indent="-514350">
              <a:buFont typeface="+mj-lt"/>
              <a:buAutoNum type="arabicPeriod"/>
            </a:pPr>
            <a:r>
              <a:rPr lang="en-GB" altLang="x-none" sz="2800" dirty="0" smtClean="0">
                <a:latin typeface="Arial" charset="0"/>
                <a:cs typeface="Arial" charset="0"/>
              </a:rPr>
              <a:t>Best Strategies For Implementing A Data Lake</a:t>
            </a:r>
          </a:p>
          <a:p>
            <a:pPr marL="527050" indent="-514350">
              <a:buFont typeface="+mj-lt"/>
              <a:buAutoNum type="arabicPeriod"/>
            </a:pPr>
            <a:r>
              <a:rPr lang="en-GB" altLang="x-none" sz="2800" dirty="0" smtClean="0">
                <a:latin typeface="Arial" charset="0"/>
                <a:cs typeface="Arial" charset="0"/>
              </a:rPr>
              <a:t>Where Has This Been Done</a:t>
            </a:r>
          </a:p>
          <a:p>
            <a:pPr marL="527050" indent="-514350">
              <a:buFont typeface="+mj-lt"/>
              <a:buAutoNum type="arabicPeriod"/>
            </a:pPr>
            <a:r>
              <a:rPr lang="en-GB" altLang="x-none" sz="2800" dirty="0" smtClean="0">
                <a:latin typeface="Arial" charset="0"/>
                <a:cs typeface="Arial" charset="0"/>
              </a:rPr>
              <a:t>How To Quickly Get Started</a:t>
            </a:r>
          </a:p>
          <a:p>
            <a:pPr marL="527050" indent="-514350">
              <a:buFont typeface="+mj-lt"/>
              <a:buAutoNum type="arabicPeriod"/>
            </a:pPr>
            <a:r>
              <a:rPr lang="en-GB" altLang="x-none" sz="2800" dirty="0" smtClean="0">
                <a:latin typeface="Arial" charset="0"/>
                <a:cs typeface="Arial" charset="0"/>
              </a:rPr>
              <a:t>Demonstration</a:t>
            </a:r>
          </a:p>
          <a:p>
            <a:pPr marL="527050" indent="-514350">
              <a:buFont typeface="+mj-lt"/>
              <a:buAutoNum type="arabicPeriod"/>
            </a:pPr>
            <a:r>
              <a:rPr lang="en-GB" altLang="x-none" sz="2800" dirty="0" smtClean="0">
                <a:latin typeface="Arial" charset="0"/>
                <a:cs typeface="Arial" charset="0"/>
              </a:rPr>
              <a:t>The Future of </a:t>
            </a:r>
            <a:r>
              <a:rPr lang="en-GB" altLang="x-none" sz="2800" dirty="0">
                <a:latin typeface="Arial" charset="0"/>
                <a:cs typeface="Arial" charset="0"/>
              </a:rPr>
              <a:t>t</a:t>
            </a:r>
            <a:r>
              <a:rPr lang="en-GB" altLang="x-none" sz="2800" dirty="0" smtClean="0">
                <a:latin typeface="Arial" charset="0"/>
                <a:cs typeface="Arial" charset="0"/>
              </a:rPr>
              <a:t>he Data Lake</a:t>
            </a:r>
            <a:endParaRPr lang="en-GB" altLang="x-none" sz="2800" dirty="0">
              <a:latin typeface="Arial" charset="0"/>
              <a:cs typeface="Arial" charset="0"/>
            </a:endParaRPr>
          </a:p>
        </p:txBody>
      </p:sp>
      <p:sp>
        <p:nvSpPr>
          <p:cNvPr id="131074" name="Title 1"/>
          <p:cNvSpPr>
            <a:spLocks noGrp="1"/>
          </p:cNvSpPr>
          <p:nvPr>
            <p:ph type="title" idx="4294967295"/>
          </p:nvPr>
        </p:nvSpPr>
        <p:spPr>
          <a:xfrm>
            <a:off x="0" y="274638"/>
            <a:ext cx="8229600" cy="1143000"/>
          </a:xfrm>
        </p:spPr>
        <p:txBody>
          <a:bodyPr/>
          <a:lstStyle/>
          <a:p>
            <a:r>
              <a:rPr altLang="x-none">
                <a:latin typeface="Arial" charset="0"/>
                <a:cs typeface="Arial" charset="0"/>
              </a:rPr>
              <a:t>Agenda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187624" y="6308725"/>
            <a:ext cx="7956376" cy="549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075" name="Tex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363272" cy="4525963"/>
          </a:xfrm>
        </p:spPr>
        <p:txBody>
          <a:bodyPr wrap="square" numCol="1" compatLnSpc="1">
            <a:prstTxWarp prst="textNoShape">
              <a:avLst/>
            </a:prstTxWarp>
          </a:bodyPr>
          <a:lstStyle/>
          <a:p>
            <a:pPr marL="469900" indent="-457200"/>
            <a:r>
              <a:rPr lang="en-GB" altLang="x-none" sz="2000" dirty="0" smtClean="0"/>
              <a:t>Big Data SME on a Data Lake pilot for executive branch department to curb fraud and save the Government money</a:t>
            </a:r>
          </a:p>
          <a:p>
            <a:pPr marL="469900" indent="-457200"/>
            <a:r>
              <a:rPr lang="en-GB" altLang="x-none" sz="2000" dirty="0" smtClean="0"/>
              <a:t>Lead Solutions Architect for a public mobile app to help doctors and patients report adverse reactions to prescriptions and drugs</a:t>
            </a:r>
          </a:p>
          <a:p>
            <a:pPr marL="469900" indent="-457200"/>
            <a:r>
              <a:rPr lang="en-GB" altLang="x-none" sz="2000" dirty="0" smtClean="0"/>
              <a:t>Worked alongside data scientists to process 300GB of data to figure out why packages get lost and why customers call to complain</a:t>
            </a:r>
          </a:p>
          <a:p>
            <a:pPr marL="469900" indent="-457200"/>
            <a:r>
              <a:rPr lang="en-GB" altLang="x-none" sz="2000" dirty="0" smtClean="0"/>
              <a:t>Researched Big Data technologies to help senior leadership better forecast crop prices and where to place R&amp;D funding</a:t>
            </a:r>
          </a:p>
          <a:p>
            <a:pPr marL="469900" indent="-457200"/>
            <a:r>
              <a:rPr lang="en-GB" sz="2000" dirty="0" smtClean="0"/>
              <a:t>Written for winning proposals and market-ready data strategies</a:t>
            </a:r>
          </a:p>
          <a:p>
            <a:pPr marL="469900" indent="-457200"/>
            <a:r>
              <a:rPr lang="en-GB" sz="2000" dirty="0" smtClean="0"/>
              <a:t>Well versed in NIST 800-53 security controls and other standards</a:t>
            </a:r>
          </a:p>
          <a:p>
            <a:pPr marL="469900" indent="-457200"/>
            <a:r>
              <a:rPr lang="en-GB" sz="2000" dirty="0" smtClean="0"/>
              <a:t>New Jersey Institute of Technology, 2013 </a:t>
            </a:r>
          </a:p>
          <a:p>
            <a:pPr marL="469900" indent="-457200"/>
            <a:r>
              <a:rPr lang="en-GB" sz="2000" dirty="0" smtClean="0"/>
              <a:t>Fun fact: Last week I attended Strata + Hadoop World in San Jose</a:t>
            </a:r>
          </a:p>
          <a:p>
            <a:pPr marL="469900" indent="-457200"/>
            <a:endParaRPr lang="en-GB" i="1" dirty="0" smtClean="0"/>
          </a:p>
          <a:p>
            <a:pPr marL="469900" indent="-457200"/>
            <a:endParaRPr lang="en-GB" altLang="x-none" u="sng" dirty="0">
              <a:latin typeface="Arial" charset="0"/>
              <a:cs typeface="Arial" charset="0"/>
            </a:endParaRPr>
          </a:p>
        </p:txBody>
      </p:sp>
      <p:sp>
        <p:nvSpPr>
          <p:cNvPr id="131074" name="Title 1"/>
          <p:cNvSpPr>
            <a:spLocks noGrp="1"/>
          </p:cNvSpPr>
          <p:nvPr>
            <p:ph type="title" idx="4294967295"/>
          </p:nvPr>
        </p:nvSpPr>
        <p:spPr>
          <a:xfrm>
            <a:off x="0" y="274638"/>
            <a:ext cx="8229600" cy="1143000"/>
          </a:xfrm>
        </p:spPr>
        <p:txBody>
          <a:bodyPr/>
          <a:lstStyle/>
          <a:p>
            <a:r>
              <a:rPr lang="en-US" altLang="x-none" dirty="0" smtClean="0">
                <a:latin typeface="Arial" charset="0"/>
                <a:cs typeface="Arial" charset="0"/>
              </a:rPr>
              <a:t>Who Am I</a:t>
            </a:r>
            <a:endParaRPr altLang="x-none" dirty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5492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187624" y="6308725"/>
            <a:ext cx="7956376" cy="549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075" name="Text Placeholder 2"/>
          <p:cNvSpPr>
            <a:spLocks noGrp="1"/>
          </p:cNvSpPr>
          <p:nvPr>
            <p:ph idx="1"/>
          </p:nvPr>
        </p:nvSpPr>
        <p:spPr/>
        <p:txBody>
          <a:bodyPr wrap="square" numCol="1" compatLnSpc="1">
            <a:prstTxWarp prst="textNoShape">
              <a:avLst/>
            </a:prstTxWarp>
          </a:bodyPr>
          <a:lstStyle/>
          <a:p>
            <a:pPr marL="469900" indent="-457200"/>
            <a:r>
              <a:rPr lang="en-GB" altLang="x-none" sz="2200" dirty="0" smtClean="0">
                <a:latin typeface="Arial" charset="0"/>
                <a:cs typeface="Arial" charset="0"/>
              </a:rPr>
              <a:t>Data is growing at unbelievable rates</a:t>
            </a:r>
          </a:p>
          <a:p>
            <a:pPr marL="869950" lvl="1" indent="-457200"/>
            <a:r>
              <a:rPr lang="en-GB" altLang="x-none" sz="1600" dirty="0" smtClean="0">
                <a:latin typeface="Arial" charset="0"/>
                <a:cs typeface="Arial" charset="0"/>
              </a:rPr>
              <a:t>“</a:t>
            </a:r>
            <a:r>
              <a:rPr lang="en-GB" sz="1600" dirty="0"/>
              <a:t>Data is growing faster than ever before and by the year 2020, about 1.7 megabytes of new information will be created every second for every human being on the planet</a:t>
            </a:r>
            <a:r>
              <a:rPr lang="en-GB" sz="1600" dirty="0" smtClean="0"/>
              <a:t>.” – Forbes 2015</a:t>
            </a:r>
            <a:endParaRPr lang="en-GB" altLang="x-none" sz="1600" dirty="0" smtClean="0">
              <a:latin typeface="Arial" charset="0"/>
              <a:cs typeface="Arial" charset="0"/>
            </a:endParaRPr>
          </a:p>
          <a:p>
            <a:pPr marL="469900" indent="-457200"/>
            <a:r>
              <a:rPr lang="en-GB" altLang="x-none" sz="2200" dirty="0" smtClean="0">
                <a:latin typeface="Arial" charset="0"/>
                <a:cs typeface="Arial" charset="0"/>
              </a:rPr>
              <a:t>New data formats are of high value</a:t>
            </a:r>
          </a:p>
          <a:p>
            <a:pPr marL="869950" lvl="1" indent="-457200"/>
            <a:r>
              <a:rPr lang="en-GB" altLang="x-none" dirty="0" smtClean="0">
                <a:latin typeface="Arial" charset="0"/>
                <a:cs typeface="Arial" charset="0"/>
              </a:rPr>
              <a:t>Legacy approaches to analytics, reporting, and data management fail to scale</a:t>
            </a:r>
          </a:p>
          <a:p>
            <a:pPr marL="869950" lvl="1" indent="-457200"/>
            <a:r>
              <a:rPr lang="en-GB" altLang="x-none" dirty="0" smtClean="0">
                <a:latin typeface="Arial" charset="0"/>
                <a:cs typeface="Arial" charset="0"/>
              </a:rPr>
              <a:t>Separating the signal from the noise is challenging but incredibly rewarding</a:t>
            </a:r>
          </a:p>
          <a:p>
            <a:pPr marL="469900" indent="-457200"/>
            <a:r>
              <a:rPr lang="en-GB" altLang="x-none" sz="2200" dirty="0" smtClean="0">
                <a:latin typeface="Arial" charset="0"/>
                <a:cs typeface="Arial" charset="0"/>
              </a:rPr>
              <a:t>Organizations and users expect self service platforms for rapid prototyping and ideation of solutions</a:t>
            </a:r>
          </a:p>
          <a:p>
            <a:pPr marL="469900" indent="-457200"/>
            <a:r>
              <a:rPr lang="en-GB" altLang="x-none" sz="2200" dirty="0" smtClean="0">
                <a:latin typeface="Arial" charset="0"/>
                <a:cs typeface="Arial" charset="0"/>
              </a:rPr>
              <a:t>Enterprises can be reluctant to adopt new technologies that disrupt existing change management and processes</a:t>
            </a:r>
            <a:endParaRPr lang="en-GB" altLang="x-none" sz="2200" dirty="0">
              <a:latin typeface="Arial" charset="0"/>
              <a:cs typeface="Arial" charset="0"/>
            </a:endParaRPr>
          </a:p>
        </p:txBody>
      </p:sp>
      <p:sp>
        <p:nvSpPr>
          <p:cNvPr id="131074" name="Title 1"/>
          <p:cNvSpPr>
            <a:spLocks noGrp="1"/>
          </p:cNvSpPr>
          <p:nvPr>
            <p:ph type="title" idx="4294967295"/>
          </p:nvPr>
        </p:nvSpPr>
        <p:spPr>
          <a:xfrm>
            <a:off x="0" y="274638"/>
            <a:ext cx="8229600" cy="1143000"/>
          </a:xfrm>
        </p:spPr>
        <p:txBody>
          <a:bodyPr/>
          <a:lstStyle/>
          <a:p>
            <a:r>
              <a:rPr lang="en-US" altLang="x-none" dirty="0" smtClean="0">
                <a:latin typeface="Arial" charset="0"/>
                <a:cs typeface="Arial" charset="0"/>
              </a:rPr>
              <a:t>State of Data</a:t>
            </a:r>
            <a:endParaRPr altLang="x-none" dirty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863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187624" y="6308725"/>
            <a:ext cx="7956376" cy="549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075" name="Text Placeholder 2"/>
          <p:cNvSpPr>
            <a:spLocks noGrp="1"/>
          </p:cNvSpPr>
          <p:nvPr>
            <p:ph idx="1"/>
          </p:nvPr>
        </p:nvSpPr>
        <p:spPr/>
        <p:txBody>
          <a:bodyPr wrap="square" numCol="1" compatLnSpc="1">
            <a:prstTxWarp prst="textNoShape">
              <a:avLst/>
            </a:prstTxWarp>
          </a:bodyPr>
          <a:lstStyle/>
          <a:p>
            <a:pPr marL="469900" indent="-457200"/>
            <a:endParaRPr lang="en-GB" i="1" dirty="0" smtClean="0"/>
          </a:p>
          <a:p>
            <a:pPr marL="469900" indent="-457200"/>
            <a:endParaRPr lang="en-GB" altLang="x-none" u="sng" dirty="0">
              <a:latin typeface="Arial" charset="0"/>
              <a:cs typeface="Arial" charset="0"/>
            </a:endParaRPr>
          </a:p>
        </p:txBody>
      </p:sp>
      <p:sp>
        <p:nvSpPr>
          <p:cNvPr id="131074" name="Title 1"/>
          <p:cNvSpPr>
            <a:spLocks noGrp="1"/>
          </p:cNvSpPr>
          <p:nvPr>
            <p:ph type="title" idx="4294967295"/>
          </p:nvPr>
        </p:nvSpPr>
        <p:spPr>
          <a:xfrm>
            <a:off x="0" y="274638"/>
            <a:ext cx="8229600" cy="1143000"/>
          </a:xfrm>
        </p:spPr>
        <p:txBody>
          <a:bodyPr/>
          <a:lstStyle/>
          <a:p>
            <a:r>
              <a:rPr lang="en-US" altLang="x-none" dirty="0" smtClean="0">
                <a:latin typeface="Arial" charset="0"/>
                <a:cs typeface="Arial" charset="0"/>
              </a:rPr>
              <a:t>What Is A Data Lake</a:t>
            </a:r>
            <a:endParaRPr altLang="x-none" dirty="0">
              <a:latin typeface="Arial" charset="0"/>
              <a:cs typeface="Arial" charset="0"/>
            </a:endParaRPr>
          </a:p>
        </p:txBody>
      </p:sp>
      <p:sp>
        <p:nvSpPr>
          <p:cNvPr id="6" name="Text Placeholder 2"/>
          <p:cNvSpPr txBox="1">
            <a:spLocks/>
          </p:cNvSpPr>
          <p:nvPr/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0"/>
              </a:spcBef>
              <a:spcAft>
                <a:spcPts val="600"/>
              </a:spcAft>
              <a:buClr>
                <a:srgbClr val="00338D"/>
              </a:buClr>
              <a:buFont typeface="Wingdings" charset="2"/>
              <a:buChar char="§"/>
              <a:defRPr sz="24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1pPr>
            <a:lvl2pPr marL="742950" indent="-285750" algn="l" rtl="0" fontAlgn="base">
              <a:spcBef>
                <a:spcPct val="0"/>
              </a:spcBef>
              <a:spcAft>
                <a:spcPts val="600"/>
              </a:spcAft>
              <a:buClr>
                <a:srgbClr val="00338D"/>
              </a:buClr>
              <a:buFont typeface="Arial" charset="0"/>
              <a:buChar char="–"/>
              <a:defRPr sz="20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2pPr>
            <a:lvl3pPr marL="1143000" indent="-228600" algn="l" rtl="0" fontAlgn="base">
              <a:spcBef>
                <a:spcPct val="0"/>
              </a:spcBef>
              <a:spcAft>
                <a:spcPts val="600"/>
              </a:spcAft>
              <a:buClr>
                <a:srgbClr val="00338D"/>
              </a:buClr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3pPr>
            <a:lvl4pPr marL="1600200" indent="-228600" algn="l" rtl="0" fontAlgn="base">
              <a:spcBef>
                <a:spcPct val="0"/>
              </a:spcBef>
              <a:spcAft>
                <a:spcPts val="600"/>
              </a:spcAft>
              <a:buClr>
                <a:srgbClr val="00338D"/>
              </a:buClr>
              <a:buFont typeface="Arial" charset="0"/>
              <a:buChar char="–"/>
              <a:defRPr sz="16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4pPr>
            <a:lvl5pPr marL="2057400" indent="-228600" algn="l" rtl="0" fontAlgn="base">
              <a:spcBef>
                <a:spcPct val="0"/>
              </a:spcBef>
              <a:spcAft>
                <a:spcPts val="600"/>
              </a:spcAft>
              <a:buClr>
                <a:srgbClr val="00338D"/>
              </a:buClr>
              <a:buFont typeface="Arial" charset="0"/>
              <a:buChar char="»"/>
              <a:defRPr sz="16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5pPr>
            <a:lvl6pPr marL="463550" algn="l" rtl="0" eaLnBrk="1" fontAlgn="base" hangingPunct="1">
              <a:spcBef>
                <a:spcPct val="2000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+mn-lt"/>
                <a:cs typeface="+mn-cs"/>
              </a:defRPr>
            </a:lvl6pPr>
            <a:lvl7pPr marL="920750" algn="l" rtl="0" eaLnBrk="1" fontAlgn="base" hangingPunct="1">
              <a:spcBef>
                <a:spcPct val="2000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+mn-lt"/>
                <a:cs typeface="+mn-cs"/>
              </a:defRPr>
            </a:lvl7pPr>
            <a:lvl8pPr marL="1377950" algn="l" rtl="0" eaLnBrk="1" fontAlgn="base" hangingPunct="1">
              <a:spcBef>
                <a:spcPct val="2000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+mn-lt"/>
                <a:cs typeface="+mn-cs"/>
              </a:defRPr>
            </a:lvl8pPr>
            <a:lvl9pPr marL="1835150" algn="l" rtl="0" eaLnBrk="1" fontAlgn="base" hangingPunct="1">
              <a:spcBef>
                <a:spcPct val="2000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469900" indent="-457200"/>
            <a:r>
              <a:rPr lang="en-US" altLang="x-none" sz="2200" b="0" kern="0" dirty="0" smtClean="0">
                <a:latin typeface="Arial" charset="0"/>
                <a:cs typeface="Arial" charset="0"/>
              </a:rPr>
              <a:t>The Data Lake is a reference architecture that seeks to utilize best of breed cloud and Big Data technologies to address the four ‘v’s of Big Data:</a:t>
            </a:r>
          </a:p>
          <a:p>
            <a:pPr marL="469900" indent="-457200"/>
            <a:r>
              <a:rPr lang="en-US" altLang="x-none" sz="2200" b="0" kern="0" dirty="0" smtClean="0">
                <a:latin typeface="Arial" charset="0"/>
                <a:cs typeface="Arial" charset="0"/>
              </a:rPr>
              <a:t>Volume</a:t>
            </a:r>
          </a:p>
          <a:p>
            <a:pPr marL="869950" lvl="1" indent="-457200"/>
            <a:r>
              <a:rPr lang="en-US" altLang="x-none" sz="1800" b="0" kern="0" dirty="0" smtClean="0">
                <a:latin typeface="Arial" charset="0"/>
                <a:cs typeface="Arial" charset="0"/>
              </a:rPr>
              <a:t>Highly scalable, fault-tolerant storage</a:t>
            </a:r>
          </a:p>
          <a:p>
            <a:pPr marL="469900" indent="-457200"/>
            <a:r>
              <a:rPr lang="en-US" altLang="x-none" sz="2200" b="0" kern="0" dirty="0" smtClean="0">
                <a:latin typeface="Arial" charset="0"/>
                <a:cs typeface="Arial" charset="0"/>
              </a:rPr>
              <a:t>Variety</a:t>
            </a:r>
          </a:p>
          <a:p>
            <a:pPr marL="869950" lvl="1" indent="-457200"/>
            <a:r>
              <a:rPr lang="en-US" altLang="x-none" sz="1800" b="0" kern="0" dirty="0" smtClean="0">
                <a:latin typeface="Arial" charset="0"/>
                <a:cs typeface="Arial" charset="0"/>
              </a:rPr>
              <a:t>Interfaces to store and process structured and unstructured data</a:t>
            </a:r>
          </a:p>
          <a:p>
            <a:pPr marL="469900" indent="-457200"/>
            <a:r>
              <a:rPr lang="en-US" altLang="x-none" sz="2200" b="0" kern="0" dirty="0" smtClean="0">
                <a:latin typeface="Arial" charset="0"/>
                <a:cs typeface="Arial" charset="0"/>
              </a:rPr>
              <a:t>Velocity</a:t>
            </a:r>
          </a:p>
          <a:p>
            <a:pPr marL="869950" lvl="1" indent="-457200"/>
            <a:r>
              <a:rPr lang="en-US" altLang="x-none" sz="1800" b="0" kern="0" dirty="0" smtClean="0">
                <a:latin typeface="Arial" charset="0"/>
                <a:cs typeface="Arial" charset="0"/>
              </a:rPr>
              <a:t>Streaming and event driven data ingestion capabilities</a:t>
            </a:r>
          </a:p>
          <a:p>
            <a:pPr marL="469900" indent="-457200"/>
            <a:r>
              <a:rPr lang="en-US" altLang="x-none" sz="2200" b="0" kern="0" dirty="0" smtClean="0">
                <a:latin typeface="Arial" charset="0"/>
                <a:cs typeface="Arial" charset="0"/>
              </a:rPr>
              <a:t>Veracity</a:t>
            </a:r>
          </a:p>
          <a:p>
            <a:pPr marL="869950" lvl="1" indent="-457200"/>
            <a:r>
              <a:rPr lang="en-US" altLang="x-none" sz="1800" b="0" kern="0" dirty="0" smtClean="0">
                <a:latin typeface="Arial" charset="0"/>
                <a:cs typeface="Arial" charset="0"/>
              </a:rPr>
              <a:t>Built-in tools and environments to aid master-data-management and find valuable, high integrity data for analytical purposes</a:t>
            </a:r>
          </a:p>
          <a:p>
            <a:pPr marL="869950" lvl="1" indent="-457200"/>
            <a:endParaRPr lang="en-US" altLang="x-none" sz="1800" b="0" kern="0" dirty="0" smtClean="0">
              <a:latin typeface="Arial" charset="0"/>
              <a:cs typeface="Arial" charset="0"/>
            </a:endParaRPr>
          </a:p>
          <a:p>
            <a:pPr marL="869950" lvl="1" indent="-457200"/>
            <a:endParaRPr lang="en-GB" altLang="x-none" sz="1800" b="0" kern="0" dirty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0894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187624" y="6308725"/>
            <a:ext cx="7956376" cy="549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075" name="Text Placeholder 2"/>
          <p:cNvSpPr>
            <a:spLocks noGrp="1"/>
          </p:cNvSpPr>
          <p:nvPr>
            <p:ph idx="1"/>
          </p:nvPr>
        </p:nvSpPr>
        <p:spPr/>
        <p:txBody>
          <a:bodyPr wrap="square" numCol="1" compatLnSpc="1">
            <a:prstTxWarp prst="textNoShape">
              <a:avLst/>
            </a:prstTxWarp>
          </a:bodyPr>
          <a:lstStyle/>
          <a:p>
            <a:pPr marL="469900" indent="-457200"/>
            <a:endParaRPr lang="en-GB" i="1" dirty="0" smtClean="0"/>
          </a:p>
          <a:p>
            <a:pPr marL="469900" indent="-457200"/>
            <a:endParaRPr lang="en-GB" altLang="x-none" u="sng" dirty="0">
              <a:latin typeface="Arial" charset="0"/>
              <a:cs typeface="Arial" charset="0"/>
            </a:endParaRPr>
          </a:p>
        </p:txBody>
      </p:sp>
      <p:sp>
        <p:nvSpPr>
          <p:cNvPr id="131074" name="Title 1"/>
          <p:cNvSpPr>
            <a:spLocks noGrp="1"/>
          </p:cNvSpPr>
          <p:nvPr>
            <p:ph type="title" idx="4294967295"/>
          </p:nvPr>
        </p:nvSpPr>
        <p:spPr>
          <a:xfrm>
            <a:off x="0" y="274638"/>
            <a:ext cx="8686800" cy="1143000"/>
          </a:xfrm>
        </p:spPr>
        <p:txBody>
          <a:bodyPr/>
          <a:lstStyle/>
          <a:p>
            <a:pPr marL="12700"/>
            <a:r>
              <a:rPr lang="en-GB" altLang="x-none" sz="3600" dirty="0" smtClean="0">
                <a:latin typeface="Arial" charset="0"/>
                <a:cs typeface="Arial" charset="0"/>
              </a:rPr>
              <a:t>Practical Reasons To Use A Data Lake</a:t>
            </a:r>
            <a:endParaRPr lang="en-GB" altLang="x-none" sz="3600" dirty="0">
              <a:latin typeface="Arial" charset="0"/>
              <a:cs typeface="Arial" charset="0"/>
            </a:endParaRPr>
          </a:p>
        </p:txBody>
      </p:sp>
      <p:sp>
        <p:nvSpPr>
          <p:cNvPr id="6" name="Text Placeholder 2"/>
          <p:cNvSpPr txBox="1">
            <a:spLocks/>
          </p:cNvSpPr>
          <p:nvPr/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0"/>
              </a:spcBef>
              <a:spcAft>
                <a:spcPts val="600"/>
              </a:spcAft>
              <a:buClr>
                <a:srgbClr val="00338D"/>
              </a:buClr>
              <a:buFont typeface="Wingdings" charset="2"/>
              <a:buChar char="§"/>
              <a:defRPr sz="24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1pPr>
            <a:lvl2pPr marL="742950" indent="-285750" algn="l" rtl="0" fontAlgn="base">
              <a:spcBef>
                <a:spcPct val="0"/>
              </a:spcBef>
              <a:spcAft>
                <a:spcPts val="600"/>
              </a:spcAft>
              <a:buClr>
                <a:srgbClr val="00338D"/>
              </a:buClr>
              <a:buFont typeface="Arial" charset="0"/>
              <a:buChar char="–"/>
              <a:defRPr sz="20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2pPr>
            <a:lvl3pPr marL="1143000" indent="-228600" algn="l" rtl="0" fontAlgn="base">
              <a:spcBef>
                <a:spcPct val="0"/>
              </a:spcBef>
              <a:spcAft>
                <a:spcPts val="600"/>
              </a:spcAft>
              <a:buClr>
                <a:srgbClr val="00338D"/>
              </a:buClr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3pPr>
            <a:lvl4pPr marL="1600200" indent="-228600" algn="l" rtl="0" fontAlgn="base">
              <a:spcBef>
                <a:spcPct val="0"/>
              </a:spcBef>
              <a:spcAft>
                <a:spcPts val="600"/>
              </a:spcAft>
              <a:buClr>
                <a:srgbClr val="00338D"/>
              </a:buClr>
              <a:buFont typeface="Arial" charset="0"/>
              <a:buChar char="–"/>
              <a:defRPr sz="16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4pPr>
            <a:lvl5pPr marL="2057400" indent="-228600" algn="l" rtl="0" fontAlgn="base">
              <a:spcBef>
                <a:spcPct val="0"/>
              </a:spcBef>
              <a:spcAft>
                <a:spcPts val="600"/>
              </a:spcAft>
              <a:buClr>
                <a:srgbClr val="00338D"/>
              </a:buClr>
              <a:buFont typeface="Arial" charset="0"/>
              <a:buChar char="»"/>
              <a:defRPr sz="16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5pPr>
            <a:lvl6pPr marL="463550" algn="l" rtl="0" eaLnBrk="1" fontAlgn="base" hangingPunct="1">
              <a:spcBef>
                <a:spcPct val="2000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+mn-lt"/>
                <a:cs typeface="+mn-cs"/>
              </a:defRPr>
            </a:lvl6pPr>
            <a:lvl7pPr marL="920750" algn="l" rtl="0" eaLnBrk="1" fontAlgn="base" hangingPunct="1">
              <a:spcBef>
                <a:spcPct val="2000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+mn-lt"/>
                <a:cs typeface="+mn-cs"/>
              </a:defRPr>
            </a:lvl7pPr>
            <a:lvl8pPr marL="1377950" algn="l" rtl="0" eaLnBrk="1" fontAlgn="base" hangingPunct="1">
              <a:spcBef>
                <a:spcPct val="2000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+mn-lt"/>
                <a:cs typeface="+mn-cs"/>
              </a:defRPr>
            </a:lvl8pPr>
            <a:lvl9pPr marL="1835150" algn="l" rtl="0" eaLnBrk="1" fontAlgn="base" hangingPunct="1">
              <a:spcBef>
                <a:spcPct val="2000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469900" indent="-457200">
              <a:spcAft>
                <a:spcPts val="0"/>
              </a:spcAft>
            </a:pPr>
            <a:r>
              <a:rPr lang="en-US" altLang="x-none" sz="2200" b="0" kern="0" dirty="0" smtClean="0">
                <a:latin typeface="Arial" charset="0"/>
                <a:cs typeface="Arial" charset="0"/>
              </a:rPr>
              <a:t>Cost Savings</a:t>
            </a:r>
          </a:p>
          <a:p>
            <a:pPr marL="869950" lvl="1" indent="-457200">
              <a:spcAft>
                <a:spcPts val="0"/>
              </a:spcAft>
            </a:pPr>
            <a:r>
              <a:rPr lang="en-US" altLang="x-none" sz="1800" b="0" kern="0" dirty="0">
                <a:latin typeface="Arial" charset="0"/>
                <a:cs typeface="Arial" charset="0"/>
              </a:rPr>
              <a:t>O</a:t>
            </a:r>
            <a:r>
              <a:rPr lang="en-US" altLang="x-none" sz="1800" b="0" kern="0" dirty="0" smtClean="0">
                <a:latin typeface="Arial" charset="0"/>
                <a:cs typeface="Arial" charset="0"/>
              </a:rPr>
              <a:t>rders of magnitude by leveraging the </a:t>
            </a:r>
            <a:r>
              <a:rPr lang="en-US" altLang="x-none" sz="1800" b="0" kern="0" dirty="0" smtClean="0">
                <a:latin typeface="Arial" charset="0"/>
                <a:cs typeface="Arial" charset="0"/>
              </a:rPr>
              <a:t>economies of scale of the </a:t>
            </a:r>
            <a:r>
              <a:rPr lang="en-US" altLang="x-none" sz="1800" b="0" kern="0" dirty="0" smtClean="0">
                <a:latin typeface="Arial" charset="0"/>
                <a:cs typeface="Arial" charset="0"/>
              </a:rPr>
              <a:t>cloud</a:t>
            </a:r>
          </a:p>
          <a:p>
            <a:pPr marL="469900" indent="-457200">
              <a:spcAft>
                <a:spcPts val="0"/>
              </a:spcAft>
            </a:pPr>
            <a:r>
              <a:rPr lang="en-US" altLang="x-none" sz="2200" b="0" kern="0" dirty="0">
                <a:latin typeface="Arial" charset="0"/>
                <a:cs typeface="Arial" charset="0"/>
              </a:rPr>
              <a:t>M</a:t>
            </a:r>
            <a:r>
              <a:rPr lang="en-US" altLang="x-none" sz="2200" b="0" kern="0" dirty="0" smtClean="0">
                <a:latin typeface="Arial" charset="0"/>
                <a:cs typeface="Arial" charset="0"/>
              </a:rPr>
              <a:t>odularity of tools and language support</a:t>
            </a:r>
          </a:p>
          <a:p>
            <a:pPr marL="869950" lvl="1" indent="-457200">
              <a:spcAft>
                <a:spcPts val="0"/>
              </a:spcAft>
            </a:pPr>
            <a:r>
              <a:rPr lang="en-US" altLang="x-none" sz="1800" b="0" kern="0" dirty="0">
                <a:latin typeface="Arial" charset="0"/>
                <a:cs typeface="Arial" charset="0"/>
              </a:rPr>
              <a:t>A</a:t>
            </a:r>
            <a:r>
              <a:rPr lang="en-US" altLang="x-none" sz="1800" b="0" kern="0" dirty="0" smtClean="0">
                <a:latin typeface="Arial" charset="0"/>
                <a:cs typeface="Arial" charset="0"/>
              </a:rPr>
              <a:t>n ever growing ecosystem of technologies </a:t>
            </a:r>
          </a:p>
          <a:p>
            <a:pPr marL="469900" indent="-457200">
              <a:spcAft>
                <a:spcPts val="0"/>
              </a:spcAft>
            </a:pPr>
            <a:r>
              <a:rPr lang="en-US" altLang="x-none" sz="2200" b="0" kern="0" dirty="0" smtClean="0">
                <a:latin typeface="Arial" charset="0"/>
                <a:cs typeface="Arial" charset="0"/>
              </a:rPr>
              <a:t>Lack of vendor lock in</a:t>
            </a:r>
          </a:p>
          <a:p>
            <a:pPr marL="869950" lvl="1" indent="-457200">
              <a:spcAft>
                <a:spcPts val="0"/>
              </a:spcAft>
            </a:pPr>
            <a:r>
              <a:rPr lang="en-US" altLang="x-none" sz="1800" b="0" kern="0" dirty="0">
                <a:latin typeface="Arial" charset="0"/>
                <a:cs typeface="Arial" charset="0"/>
              </a:rPr>
              <a:t>C</a:t>
            </a:r>
            <a:r>
              <a:rPr lang="en-US" altLang="x-none" sz="1800" b="0" kern="0" dirty="0" smtClean="0">
                <a:latin typeface="Arial" charset="0"/>
                <a:cs typeface="Arial" charset="0"/>
              </a:rPr>
              <a:t>ommon platform for multiple users/user groups</a:t>
            </a:r>
          </a:p>
          <a:p>
            <a:pPr marL="469900" indent="-457200">
              <a:spcAft>
                <a:spcPts val="0"/>
              </a:spcAft>
            </a:pPr>
            <a:r>
              <a:rPr lang="en-US" altLang="x-none" sz="2200" b="0" kern="0" dirty="0" smtClean="0">
                <a:latin typeface="Arial" charset="0"/>
                <a:cs typeface="Arial" charset="0"/>
              </a:rPr>
              <a:t>End of silo data repositories</a:t>
            </a:r>
          </a:p>
          <a:p>
            <a:pPr marL="869950" lvl="1" indent="-457200">
              <a:spcAft>
                <a:spcPts val="0"/>
              </a:spcAft>
            </a:pPr>
            <a:r>
              <a:rPr lang="en-US" altLang="x-none" sz="1800" b="0" kern="0" dirty="0" smtClean="0">
                <a:latin typeface="Arial" charset="0"/>
                <a:cs typeface="Arial" charset="0"/>
              </a:rPr>
              <a:t>Data is shared within the lake as freely or as exclusively as the data owners intend</a:t>
            </a:r>
          </a:p>
          <a:p>
            <a:pPr marL="469900" indent="-457200">
              <a:spcAft>
                <a:spcPts val="0"/>
              </a:spcAft>
            </a:pPr>
            <a:r>
              <a:rPr lang="en-GB" altLang="x-none" sz="2200" b="0" kern="0" dirty="0" smtClean="0">
                <a:latin typeface="Arial" charset="0"/>
                <a:cs typeface="Arial" charset="0"/>
              </a:rPr>
              <a:t>Increased time to market</a:t>
            </a:r>
          </a:p>
          <a:p>
            <a:pPr marL="869950" lvl="1" indent="-457200">
              <a:spcAft>
                <a:spcPts val="0"/>
              </a:spcAft>
            </a:pPr>
            <a:r>
              <a:rPr lang="en-GB" altLang="x-none" sz="1800" b="0" kern="0" dirty="0">
                <a:latin typeface="Arial" charset="0"/>
                <a:cs typeface="Arial" charset="0"/>
              </a:rPr>
              <a:t>D</a:t>
            </a:r>
            <a:r>
              <a:rPr lang="en-GB" altLang="x-none" sz="1800" b="0" kern="0" dirty="0" smtClean="0">
                <a:latin typeface="Arial" charset="0"/>
                <a:cs typeface="Arial" charset="0"/>
              </a:rPr>
              <a:t>ata can be processed immediately enabling rapid insight for better decision making </a:t>
            </a:r>
          </a:p>
          <a:p>
            <a:pPr marL="469900" indent="-457200">
              <a:spcAft>
                <a:spcPts val="0"/>
              </a:spcAft>
            </a:pPr>
            <a:r>
              <a:rPr lang="en-GB" altLang="x-none" sz="2200" b="0" kern="0" dirty="0" smtClean="0">
                <a:latin typeface="Arial" charset="0"/>
                <a:cs typeface="Arial" charset="0"/>
              </a:rPr>
              <a:t>Enterprise grade</a:t>
            </a:r>
          </a:p>
          <a:p>
            <a:pPr marL="869950" lvl="1" indent="-457200">
              <a:spcAft>
                <a:spcPts val="0"/>
              </a:spcAft>
            </a:pPr>
            <a:r>
              <a:rPr lang="en-GB" altLang="x-none" sz="1800" b="0" kern="0" dirty="0" smtClean="0">
                <a:latin typeface="Arial" charset="0"/>
                <a:cs typeface="Arial" charset="0"/>
              </a:rPr>
              <a:t>Widespread adoption by majority of Fortune 100 companies due to strong enterprise ready support mechanisms</a:t>
            </a:r>
            <a:endParaRPr lang="en-GB" altLang="x-none" sz="1800" b="0" kern="0" dirty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4872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187624" y="6308725"/>
            <a:ext cx="7956376" cy="549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075" name="Text Placeholder 2"/>
          <p:cNvSpPr>
            <a:spLocks noGrp="1"/>
          </p:cNvSpPr>
          <p:nvPr>
            <p:ph idx="1"/>
          </p:nvPr>
        </p:nvSpPr>
        <p:spPr/>
        <p:txBody>
          <a:bodyPr wrap="square" numCol="1" compatLnSpc="1">
            <a:prstTxWarp prst="textNoShape">
              <a:avLst/>
            </a:prstTxWarp>
          </a:bodyPr>
          <a:lstStyle/>
          <a:p>
            <a:pPr marL="469900" indent="-457200"/>
            <a:endParaRPr lang="en-GB" i="1" dirty="0" smtClean="0"/>
          </a:p>
          <a:p>
            <a:pPr marL="469900" indent="-457200"/>
            <a:endParaRPr lang="en-GB" altLang="x-none" u="sng" dirty="0">
              <a:latin typeface="Arial" charset="0"/>
              <a:cs typeface="Arial" charset="0"/>
            </a:endParaRPr>
          </a:p>
        </p:txBody>
      </p:sp>
      <p:sp>
        <p:nvSpPr>
          <p:cNvPr id="6" name="Text Placeholder 2"/>
          <p:cNvSpPr txBox="1">
            <a:spLocks/>
          </p:cNvSpPr>
          <p:nvPr/>
        </p:nvSpPr>
        <p:spPr bwMode="auto">
          <a:xfrm>
            <a:off x="457200" y="1412776"/>
            <a:ext cx="8229600" cy="4713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0"/>
              </a:spcBef>
              <a:spcAft>
                <a:spcPts val="600"/>
              </a:spcAft>
              <a:buClr>
                <a:srgbClr val="00338D"/>
              </a:buClr>
              <a:buFont typeface="Wingdings" charset="2"/>
              <a:buChar char="§"/>
              <a:defRPr sz="24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1pPr>
            <a:lvl2pPr marL="742950" indent="-285750" algn="l" rtl="0" fontAlgn="base">
              <a:spcBef>
                <a:spcPct val="0"/>
              </a:spcBef>
              <a:spcAft>
                <a:spcPts val="600"/>
              </a:spcAft>
              <a:buClr>
                <a:srgbClr val="00338D"/>
              </a:buClr>
              <a:buFont typeface="Arial" charset="0"/>
              <a:buChar char="–"/>
              <a:defRPr sz="20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2pPr>
            <a:lvl3pPr marL="1143000" indent="-228600" algn="l" rtl="0" fontAlgn="base">
              <a:spcBef>
                <a:spcPct val="0"/>
              </a:spcBef>
              <a:spcAft>
                <a:spcPts val="600"/>
              </a:spcAft>
              <a:buClr>
                <a:srgbClr val="00338D"/>
              </a:buClr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3pPr>
            <a:lvl4pPr marL="1600200" indent="-228600" algn="l" rtl="0" fontAlgn="base">
              <a:spcBef>
                <a:spcPct val="0"/>
              </a:spcBef>
              <a:spcAft>
                <a:spcPts val="600"/>
              </a:spcAft>
              <a:buClr>
                <a:srgbClr val="00338D"/>
              </a:buClr>
              <a:buFont typeface="Arial" charset="0"/>
              <a:buChar char="–"/>
              <a:defRPr sz="16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4pPr>
            <a:lvl5pPr marL="2057400" indent="-228600" algn="l" rtl="0" fontAlgn="base">
              <a:spcBef>
                <a:spcPct val="0"/>
              </a:spcBef>
              <a:spcAft>
                <a:spcPts val="600"/>
              </a:spcAft>
              <a:buClr>
                <a:srgbClr val="00338D"/>
              </a:buClr>
              <a:buFont typeface="Arial" charset="0"/>
              <a:buChar char="»"/>
              <a:defRPr sz="16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5pPr>
            <a:lvl6pPr marL="463550" algn="l" rtl="0" eaLnBrk="1" fontAlgn="base" hangingPunct="1">
              <a:spcBef>
                <a:spcPct val="2000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+mn-lt"/>
                <a:cs typeface="+mn-cs"/>
              </a:defRPr>
            </a:lvl6pPr>
            <a:lvl7pPr marL="920750" algn="l" rtl="0" eaLnBrk="1" fontAlgn="base" hangingPunct="1">
              <a:spcBef>
                <a:spcPct val="2000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+mn-lt"/>
                <a:cs typeface="+mn-cs"/>
              </a:defRPr>
            </a:lvl7pPr>
            <a:lvl8pPr marL="1377950" algn="l" rtl="0" eaLnBrk="1" fontAlgn="base" hangingPunct="1">
              <a:spcBef>
                <a:spcPct val="2000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+mn-lt"/>
                <a:cs typeface="+mn-cs"/>
              </a:defRPr>
            </a:lvl8pPr>
            <a:lvl9pPr marL="1835150" algn="l" rtl="0" eaLnBrk="1" fontAlgn="base" hangingPunct="1">
              <a:spcBef>
                <a:spcPct val="2000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469900" indent="-457200"/>
            <a:r>
              <a:rPr lang="en-GB" altLang="x-none" sz="1925" kern="0" dirty="0" smtClean="0">
                <a:latin typeface="Arial" charset="0"/>
                <a:cs typeface="Arial" charset="0"/>
              </a:rPr>
              <a:t>Think Big</a:t>
            </a:r>
            <a:r>
              <a:rPr lang="en-GB" altLang="x-none" sz="1925" b="0" kern="0" dirty="0" smtClean="0">
                <a:latin typeface="Arial" charset="0"/>
                <a:cs typeface="Arial" charset="0"/>
              </a:rPr>
              <a:t>: Big Data requires big, inventive thinking – t</a:t>
            </a:r>
            <a:r>
              <a:rPr lang="en-GB" altLang="x-none" sz="1925" b="0" i="1" kern="0" dirty="0" smtClean="0">
                <a:latin typeface="Arial" charset="0"/>
                <a:cs typeface="Arial" charset="0"/>
              </a:rPr>
              <a:t>here is no one-size-fit-all model to achieve results or value</a:t>
            </a:r>
          </a:p>
          <a:p>
            <a:pPr marL="469900" indent="-457200"/>
            <a:r>
              <a:rPr lang="en-GB" altLang="x-none" sz="1925" kern="0" dirty="0" smtClean="0">
                <a:latin typeface="Arial" charset="0"/>
                <a:cs typeface="Arial" charset="0"/>
              </a:rPr>
              <a:t>Have a Vision</a:t>
            </a:r>
            <a:r>
              <a:rPr lang="en-GB" altLang="x-none" sz="1925" b="0" kern="0" dirty="0" smtClean="0">
                <a:latin typeface="Arial" charset="0"/>
                <a:cs typeface="Arial" charset="0"/>
              </a:rPr>
              <a:t>: Evaluate if the Data Lake you’re building today will support the analytics you need tomorrow</a:t>
            </a:r>
          </a:p>
          <a:p>
            <a:pPr marL="469900" indent="-457200"/>
            <a:r>
              <a:rPr lang="en-GB" altLang="x-none" sz="1925" kern="0" dirty="0" smtClean="0">
                <a:latin typeface="Arial" charset="0"/>
                <a:cs typeface="Arial" charset="0"/>
              </a:rPr>
              <a:t>Look For Quick Wins</a:t>
            </a:r>
            <a:r>
              <a:rPr lang="en-GB" altLang="x-none" sz="1925" b="0" kern="0" dirty="0" smtClean="0">
                <a:latin typeface="Arial" charset="0"/>
                <a:cs typeface="Arial" charset="0"/>
              </a:rPr>
              <a:t>: Exemplify the value of the Data Lake by strategically and rapidly delivering results where existing tools cannot</a:t>
            </a:r>
          </a:p>
          <a:p>
            <a:pPr marL="469900" indent="-457200"/>
            <a:r>
              <a:rPr lang="en-GB" altLang="x-none" sz="1925" kern="0" dirty="0" smtClean="0">
                <a:latin typeface="Arial" charset="0"/>
                <a:cs typeface="Arial" charset="0"/>
              </a:rPr>
              <a:t>Start Small and Scale</a:t>
            </a:r>
            <a:r>
              <a:rPr lang="en-GB" altLang="x-none" sz="1925" b="0" kern="0" dirty="0" smtClean="0">
                <a:latin typeface="Arial" charset="0"/>
                <a:cs typeface="Arial" charset="0"/>
              </a:rPr>
              <a:t>: Begin with the minimum number of tools/infrastructure to achieve results</a:t>
            </a:r>
          </a:p>
          <a:p>
            <a:pPr marL="469900" indent="-457200"/>
            <a:r>
              <a:rPr lang="en-GB" altLang="x-none" sz="1925" kern="0" dirty="0" smtClean="0">
                <a:latin typeface="Arial" charset="0"/>
                <a:cs typeface="Arial" charset="0"/>
              </a:rPr>
              <a:t>Be Resourceful</a:t>
            </a:r>
            <a:r>
              <a:rPr lang="en-GB" altLang="x-none" sz="1925" b="0" kern="0" dirty="0" smtClean="0">
                <a:latin typeface="Arial" charset="0"/>
                <a:cs typeface="Arial" charset="0"/>
              </a:rPr>
              <a:t>: Design with elasticity in-mind and scale (or shrink) based on resource demand</a:t>
            </a:r>
          </a:p>
          <a:p>
            <a:pPr marL="469900" indent="-457200"/>
            <a:r>
              <a:rPr lang="en-GB" altLang="x-none" sz="1925" kern="0" dirty="0" smtClean="0">
                <a:latin typeface="Arial" charset="0"/>
                <a:cs typeface="Arial" charset="0"/>
              </a:rPr>
              <a:t>Track Everything</a:t>
            </a:r>
            <a:r>
              <a:rPr lang="en-GB" altLang="x-none" sz="1925" b="0" kern="0" dirty="0" smtClean="0">
                <a:latin typeface="Arial" charset="0"/>
                <a:cs typeface="Arial" charset="0"/>
              </a:rPr>
              <a:t>: Monitor, log, and tag all data and jobs to enable governance and security from inception – </a:t>
            </a:r>
            <a:r>
              <a:rPr lang="en-GB" altLang="x-none" sz="1925" b="0" i="1" kern="0" dirty="0" smtClean="0">
                <a:latin typeface="Arial" charset="0"/>
                <a:cs typeface="Arial" charset="0"/>
              </a:rPr>
              <a:t>avoid the “Data Swamp” </a:t>
            </a:r>
          </a:p>
          <a:p>
            <a:pPr marL="469900" indent="-457200"/>
            <a:r>
              <a:rPr lang="en-GB" altLang="x-none" sz="1925" kern="0" dirty="0" smtClean="0">
                <a:latin typeface="Arial" charset="0"/>
                <a:cs typeface="Arial" charset="0"/>
              </a:rPr>
              <a:t>Work With The Enterprise</a:t>
            </a:r>
            <a:r>
              <a:rPr lang="en-GB" altLang="x-none" sz="1925" b="0" kern="0" dirty="0" smtClean="0">
                <a:latin typeface="Arial" charset="0"/>
                <a:cs typeface="Arial" charset="0"/>
              </a:rPr>
              <a:t>: Follow existing practices for both compliance and quicker adoption – </a:t>
            </a:r>
            <a:r>
              <a:rPr lang="en-GB" altLang="x-none" sz="1925" b="0" i="1" kern="0" dirty="0" smtClean="0">
                <a:latin typeface="Arial" charset="0"/>
                <a:cs typeface="Arial" charset="0"/>
              </a:rPr>
              <a:t>the path of least resistance might be the longer road</a:t>
            </a:r>
          </a:p>
          <a:p>
            <a:pPr marL="469900" indent="-457200"/>
            <a:endParaRPr lang="en-GB" altLang="x-none" sz="1925" b="0" kern="0" dirty="0" smtClean="0">
              <a:latin typeface="Arial" charset="0"/>
              <a:cs typeface="Arial" charset="0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0" y="457200"/>
            <a:ext cx="8686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3400" b="1">
                <a:solidFill>
                  <a:schemeClr val="bg1"/>
                </a:solidFill>
                <a:latin typeface="+mj-lt"/>
                <a:ea typeface="Arial" charset="0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400" b="1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400" b="1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400" b="1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400" b="1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marL="12700"/>
            <a:r>
              <a:rPr lang="en-GB" altLang="x-none" sz="2800" dirty="0" smtClean="0">
                <a:latin typeface="Arial" charset="0"/>
                <a:cs typeface="Arial" charset="0"/>
              </a:rPr>
              <a:t>Best Strategies For Implementing A Data Lake</a:t>
            </a:r>
            <a:endParaRPr lang="en-GB" altLang="x-none" sz="2800" kern="0" dirty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5084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187624" y="6308725"/>
            <a:ext cx="7956376" cy="549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075" name="Text Placeholder 2"/>
          <p:cNvSpPr>
            <a:spLocks noGrp="1"/>
          </p:cNvSpPr>
          <p:nvPr>
            <p:ph idx="1"/>
          </p:nvPr>
        </p:nvSpPr>
        <p:spPr/>
        <p:txBody>
          <a:bodyPr wrap="square" numCol="1" compatLnSpc="1">
            <a:prstTxWarp prst="textNoShape">
              <a:avLst/>
            </a:prstTxWarp>
          </a:bodyPr>
          <a:lstStyle/>
          <a:p>
            <a:pPr marL="469900" indent="-457200"/>
            <a:r>
              <a:rPr lang="en-GB" altLang="x-none" sz="2800" dirty="0" smtClean="0">
                <a:latin typeface="Arial" charset="0"/>
                <a:cs typeface="Arial" charset="0"/>
              </a:rPr>
              <a:t>Two Use Cases: Innovating with the Data Lake – Data </a:t>
            </a:r>
            <a:r>
              <a:rPr lang="en-GB" altLang="x-none" sz="2800" u="sng" dirty="0" smtClean="0">
                <a:latin typeface="Arial" charset="0"/>
                <a:cs typeface="Arial" charset="0"/>
              </a:rPr>
              <a:t>Insight</a:t>
            </a:r>
            <a:r>
              <a:rPr lang="en-GB" altLang="x-none" sz="2800" dirty="0" smtClean="0">
                <a:latin typeface="Arial" charset="0"/>
                <a:cs typeface="Arial" charset="0"/>
              </a:rPr>
              <a:t> and </a:t>
            </a:r>
            <a:r>
              <a:rPr lang="en-GB" altLang="x-none" sz="2800" u="sng" dirty="0" smtClean="0">
                <a:latin typeface="Arial" charset="0"/>
                <a:cs typeface="Arial" charset="0"/>
              </a:rPr>
              <a:t>Management</a:t>
            </a:r>
          </a:p>
          <a:p>
            <a:pPr marL="469900" indent="-457200"/>
            <a:r>
              <a:rPr lang="en-GB" altLang="x-none" dirty="0" smtClean="0">
                <a:latin typeface="Arial" charset="0"/>
                <a:cs typeface="Arial" charset="0"/>
              </a:rPr>
              <a:t>Analytics: Rapid insight</a:t>
            </a:r>
          </a:p>
          <a:p>
            <a:pPr marL="869950" lvl="1" indent="-457200"/>
            <a:r>
              <a:rPr lang="en-GB" altLang="x-none" dirty="0" smtClean="0">
                <a:latin typeface="Arial" charset="0"/>
                <a:cs typeface="Arial" charset="0"/>
              </a:rPr>
              <a:t>Real-time analysis and batch analytics</a:t>
            </a:r>
          </a:p>
          <a:p>
            <a:pPr marL="469900" indent="-457200"/>
            <a:r>
              <a:rPr lang="en-GB" altLang="x-none" dirty="0" smtClean="0">
                <a:latin typeface="Arial" charset="0"/>
                <a:cs typeface="Arial" charset="0"/>
              </a:rPr>
              <a:t>Governance: IT modernization and meta-data management by leveraging the cloud and standardization</a:t>
            </a:r>
          </a:p>
          <a:p>
            <a:pPr marL="869950" lvl="1" indent="-457200"/>
            <a:r>
              <a:rPr lang="en-GB" altLang="x-none" dirty="0" smtClean="0">
                <a:latin typeface="Arial" charset="0"/>
                <a:cs typeface="Arial" charset="0"/>
              </a:rPr>
              <a:t>Infrastructure as code</a:t>
            </a:r>
          </a:p>
          <a:p>
            <a:pPr marL="869950" lvl="1" indent="-457200"/>
            <a:r>
              <a:rPr lang="en-GB" altLang="x-none" dirty="0" smtClean="0">
                <a:latin typeface="Arial" charset="0"/>
                <a:cs typeface="Arial" charset="0"/>
              </a:rPr>
              <a:t>Automated data lineage (lifecycle of data) and </a:t>
            </a:r>
            <a:r>
              <a:rPr lang="en-GB" dirty="0" smtClean="0"/>
              <a:t>provenance (historical record of events, jobs, and data)</a:t>
            </a:r>
          </a:p>
          <a:p>
            <a:pPr marL="469900" indent="-457200"/>
            <a:r>
              <a:rPr lang="en-GB" altLang="x-none" sz="2000" dirty="0" smtClean="0">
                <a:latin typeface="Arial" charset="0"/>
                <a:cs typeface="Arial" charset="0"/>
              </a:rPr>
              <a:t>There are tons of tools to achieve both</a:t>
            </a:r>
          </a:p>
          <a:p>
            <a:pPr marL="469900" indent="-457200"/>
            <a:r>
              <a:rPr lang="en-GB" altLang="x-none" sz="2000" dirty="0" smtClean="0">
                <a:latin typeface="Arial" charset="0"/>
                <a:cs typeface="Arial" charset="0"/>
              </a:rPr>
              <a:t>I will show a quick demo using a select few</a:t>
            </a:r>
            <a:endParaRPr lang="en-GB" altLang="x-none" sz="2000" dirty="0">
              <a:latin typeface="Arial" charset="0"/>
              <a:cs typeface="Arial" charset="0"/>
            </a:endParaRPr>
          </a:p>
        </p:txBody>
      </p:sp>
      <p:sp>
        <p:nvSpPr>
          <p:cNvPr id="131074" name="Title 1"/>
          <p:cNvSpPr>
            <a:spLocks noGrp="1"/>
          </p:cNvSpPr>
          <p:nvPr>
            <p:ph type="title" idx="4294967295"/>
          </p:nvPr>
        </p:nvSpPr>
        <p:spPr>
          <a:xfrm>
            <a:off x="0" y="274638"/>
            <a:ext cx="8229600" cy="1143000"/>
          </a:xfrm>
        </p:spPr>
        <p:txBody>
          <a:bodyPr/>
          <a:lstStyle/>
          <a:p>
            <a:r>
              <a:rPr lang="en-US" altLang="x-none" dirty="0" smtClean="0">
                <a:latin typeface="Arial" charset="0"/>
                <a:cs typeface="Arial" charset="0"/>
              </a:rPr>
              <a:t>Demonstration</a:t>
            </a:r>
            <a:endParaRPr altLang="x-none" dirty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8968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187624" y="6308725"/>
            <a:ext cx="7956376" cy="549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074" name="Title 1"/>
          <p:cNvSpPr>
            <a:spLocks noGrp="1"/>
          </p:cNvSpPr>
          <p:nvPr>
            <p:ph type="title" idx="4294967295"/>
          </p:nvPr>
        </p:nvSpPr>
        <p:spPr>
          <a:xfrm>
            <a:off x="0" y="274638"/>
            <a:ext cx="8229600" cy="1143000"/>
          </a:xfrm>
        </p:spPr>
        <p:txBody>
          <a:bodyPr/>
          <a:lstStyle/>
          <a:p>
            <a:r>
              <a:rPr lang="en-US" altLang="x-none" dirty="0" smtClean="0">
                <a:latin typeface="Arial" charset="0"/>
                <a:cs typeface="Arial" charset="0"/>
              </a:rPr>
              <a:t>Demonstration </a:t>
            </a:r>
            <a:r>
              <a:rPr lang="en-US" altLang="x-none" sz="2400" dirty="0" smtClean="0">
                <a:latin typeface="Arial" charset="0"/>
                <a:cs typeface="Arial" charset="0"/>
              </a:rPr>
              <a:t/>
            </a:r>
            <a:br>
              <a:rPr lang="en-US" altLang="x-none" sz="2400" dirty="0" smtClean="0">
                <a:latin typeface="Arial" charset="0"/>
                <a:cs typeface="Arial" charset="0"/>
              </a:rPr>
            </a:br>
            <a:r>
              <a:rPr lang="en-US" altLang="x-none" sz="2400" dirty="0" smtClean="0">
                <a:latin typeface="Arial" charset="0"/>
                <a:cs typeface="Arial" charset="0"/>
              </a:rPr>
              <a:t>Component Flow Diagram</a:t>
            </a:r>
            <a:endParaRPr altLang="x-none" dirty="0">
              <a:latin typeface="Arial" charset="0"/>
              <a:cs typeface="Arial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5496" y="3397005"/>
            <a:ext cx="1600200" cy="2947935"/>
            <a:chOff x="76200" y="3190853"/>
            <a:chExt cx="1600200" cy="2947935"/>
          </a:xfrm>
        </p:grpSpPr>
        <p:sp>
          <p:nvSpPr>
            <p:cNvPr id="7" name="Rounded Rectangle 6"/>
            <p:cNvSpPr/>
            <p:nvPr/>
          </p:nvSpPr>
          <p:spPr>
            <a:xfrm>
              <a:off x="76200" y="3190853"/>
              <a:ext cx="1600200" cy="2947935"/>
            </a:xfrm>
            <a:prstGeom prst="roundRect">
              <a:avLst/>
            </a:prstGeom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800" dirty="0" smtClean="0"/>
                <a:t>Data Feeds</a:t>
              </a:r>
              <a:endParaRPr lang="en-US" sz="1800" dirty="0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78839" y="4313429"/>
              <a:ext cx="1415648" cy="495477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2989" y="3323344"/>
              <a:ext cx="887347" cy="721718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25378" y="4943024"/>
              <a:ext cx="722570" cy="722570"/>
            </a:xfrm>
            <a:prstGeom prst="rect">
              <a:avLst/>
            </a:prstGeom>
          </p:spPr>
        </p:pic>
      </p:grpSp>
      <p:grpSp>
        <p:nvGrpSpPr>
          <p:cNvPr id="11" name="Group 10"/>
          <p:cNvGrpSpPr/>
          <p:nvPr/>
        </p:nvGrpSpPr>
        <p:grpSpPr>
          <a:xfrm>
            <a:off x="2931096" y="4982573"/>
            <a:ext cx="2362200" cy="1521015"/>
            <a:chOff x="2971800" y="4776421"/>
            <a:chExt cx="2362200" cy="1521015"/>
          </a:xfrm>
        </p:grpSpPr>
        <p:sp>
          <p:nvSpPr>
            <p:cNvPr id="12" name="Rounded Rectangle 11"/>
            <p:cNvSpPr/>
            <p:nvPr/>
          </p:nvSpPr>
          <p:spPr>
            <a:xfrm>
              <a:off x="2971800" y="4776421"/>
              <a:ext cx="2362200" cy="1521015"/>
            </a:xfrm>
            <a:prstGeom prst="round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dirty="0" smtClean="0"/>
                <a:t>Storage</a:t>
              </a:r>
              <a:endParaRPr lang="en-US" dirty="0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270468" y="4857361"/>
              <a:ext cx="872212" cy="1029783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72114" y="4839624"/>
              <a:ext cx="869685" cy="1029783"/>
            </a:xfrm>
            <a:prstGeom prst="rect">
              <a:avLst/>
            </a:prstGeom>
          </p:spPr>
        </p:pic>
      </p:grpSp>
      <p:grpSp>
        <p:nvGrpSpPr>
          <p:cNvPr id="15" name="Group 14"/>
          <p:cNvGrpSpPr/>
          <p:nvPr/>
        </p:nvGrpSpPr>
        <p:grpSpPr>
          <a:xfrm>
            <a:off x="2099648" y="2960270"/>
            <a:ext cx="4031848" cy="1638318"/>
            <a:chOff x="2140352" y="2754118"/>
            <a:chExt cx="4031848" cy="1638318"/>
          </a:xfrm>
        </p:grpSpPr>
        <p:sp>
          <p:nvSpPr>
            <p:cNvPr id="16" name="Rounded Rectangle 15"/>
            <p:cNvSpPr/>
            <p:nvPr/>
          </p:nvSpPr>
          <p:spPr>
            <a:xfrm>
              <a:off x="2140352" y="2754118"/>
              <a:ext cx="4031848" cy="1638318"/>
            </a:xfrm>
            <a:prstGeom prst="roundRect">
              <a:avLst/>
            </a:prstGeom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endParaRPr lang="en-US" dirty="0" smtClean="0"/>
            </a:p>
            <a:p>
              <a:pPr algn="ctr"/>
              <a:endParaRPr lang="en-US" dirty="0"/>
            </a:p>
            <a:p>
              <a:pPr algn="ctr"/>
              <a:r>
                <a:rPr lang="en-US" dirty="0" smtClean="0"/>
                <a:t>Applications</a:t>
              </a:r>
              <a:endParaRPr lang="en-US" dirty="0"/>
            </a:p>
          </p:txBody>
        </p: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273358" y="2962900"/>
              <a:ext cx="1383565" cy="851424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482182" y="2862341"/>
              <a:ext cx="1819287" cy="1010715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 rotWithShape="1"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77969" y="2778066"/>
              <a:ext cx="1098335" cy="1179263"/>
            </a:xfrm>
            <a:prstGeom prst="rect">
              <a:avLst/>
            </a:prstGeom>
          </p:spPr>
        </p:pic>
      </p:grpSp>
      <p:grpSp>
        <p:nvGrpSpPr>
          <p:cNvPr id="20" name="Group 19"/>
          <p:cNvGrpSpPr/>
          <p:nvPr/>
        </p:nvGrpSpPr>
        <p:grpSpPr>
          <a:xfrm>
            <a:off x="2082843" y="1196752"/>
            <a:ext cx="4048653" cy="1420636"/>
            <a:chOff x="2123547" y="1709006"/>
            <a:chExt cx="4048653" cy="1420636"/>
          </a:xfrm>
        </p:grpSpPr>
        <p:sp>
          <p:nvSpPr>
            <p:cNvPr id="21" name="Rounded Rectangle 20"/>
            <p:cNvSpPr/>
            <p:nvPr/>
          </p:nvSpPr>
          <p:spPr>
            <a:xfrm>
              <a:off x="2140352" y="1881326"/>
              <a:ext cx="4031848" cy="1226149"/>
            </a:xfrm>
            <a:prstGeom prst="round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dirty="0" smtClean="0"/>
                <a:t>Analytics</a:t>
              </a:r>
              <a:endParaRPr lang="en-US" dirty="0"/>
            </a:p>
          </p:txBody>
        </p:sp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123547" y="1709006"/>
              <a:ext cx="1685430" cy="1420636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1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989164" y="1881326"/>
              <a:ext cx="1021242" cy="1075996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1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664016" y="1979710"/>
              <a:ext cx="1282095" cy="718529"/>
            </a:xfrm>
            <a:prstGeom prst="rect">
              <a:avLst/>
            </a:prstGeom>
          </p:spPr>
        </p:pic>
      </p:grpSp>
      <p:grpSp>
        <p:nvGrpSpPr>
          <p:cNvPr id="25" name="Group 24"/>
          <p:cNvGrpSpPr/>
          <p:nvPr/>
        </p:nvGrpSpPr>
        <p:grpSpPr>
          <a:xfrm>
            <a:off x="6601598" y="3397004"/>
            <a:ext cx="2425498" cy="2947935"/>
            <a:chOff x="6642302" y="3190852"/>
            <a:chExt cx="2425498" cy="2947935"/>
          </a:xfrm>
        </p:grpSpPr>
        <p:sp>
          <p:nvSpPr>
            <p:cNvPr id="26" name="Rounded Rectangle 25"/>
            <p:cNvSpPr/>
            <p:nvPr/>
          </p:nvSpPr>
          <p:spPr>
            <a:xfrm>
              <a:off x="6642302" y="3190852"/>
              <a:ext cx="2425498" cy="2947935"/>
            </a:xfrm>
            <a:prstGeom prst="roundRect">
              <a:avLst/>
            </a:prstGeom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dirty="0" smtClean="0"/>
                <a:t>Standardized Deployment</a:t>
              </a:r>
              <a:endParaRPr lang="en-US" dirty="0"/>
            </a:p>
          </p:txBody>
        </p:sp>
        <p:pic>
          <p:nvPicPr>
            <p:cNvPr id="27" name="Picture 26"/>
            <p:cNvPicPr>
              <a:picLocks noChangeAspect="1"/>
            </p:cNvPicPr>
            <p:nvPr/>
          </p:nvPicPr>
          <p:blipFill rotWithShape="1">
            <a:blip r:embed="rId1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877960" y="3930935"/>
              <a:ext cx="874480" cy="899480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1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76646" y="4862334"/>
              <a:ext cx="1091374" cy="454684"/>
            </a:xfrm>
            <a:prstGeom prst="rect">
              <a:avLst/>
            </a:prstGeom>
          </p:spPr>
        </p:pic>
        <p:pic>
          <p:nvPicPr>
            <p:cNvPr id="29" name="Picture 28"/>
            <p:cNvPicPr>
              <a:picLocks noChangeAspect="1"/>
            </p:cNvPicPr>
            <p:nvPr/>
          </p:nvPicPr>
          <p:blipFill rotWithShape="1">
            <a:blip r:embed="rId1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981751" y="3971260"/>
              <a:ext cx="818895" cy="859156"/>
            </a:xfrm>
            <a:prstGeom prst="rect">
              <a:avLst/>
            </a:prstGeom>
          </p:spPr>
        </p:pic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1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672063" y="3315636"/>
              <a:ext cx="2300539" cy="548565"/>
            </a:xfrm>
            <a:prstGeom prst="rect">
              <a:avLst/>
            </a:prstGeom>
          </p:spPr>
        </p:pic>
      </p:grpSp>
      <p:cxnSp>
        <p:nvCxnSpPr>
          <p:cNvPr id="31" name="Straight Arrow Connector 30"/>
          <p:cNvCxnSpPr>
            <a:endCxn id="32" idx="1"/>
          </p:cNvCxnSpPr>
          <p:nvPr/>
        </p:nvCxnSpPr>
        <p:spPr>
          <a:xfrm>
            <a:off x="1635696" y="5743081"/>
            <a:ext cx="1295400" cy="0"/>
          </a:xfrm>
          <a:prstGeom prst="straightConnector1">
            <a:avLst/>
          </a:prstGeom>
          <a:ln w="762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32" idx="0"/>
            <a:endCxn id="34" idx="2"/>
          </p:cNvCxnSpPr>
          <p:nvPr/>
        </p:nvCxnSpPr>
        <p:spPr>
          <a:xfrm flipV="1">
            <a:off x="4112196" y="4598588"/>
            <a:ext cx="3376" cy="383985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endCxn id="34" idx="1"/>
          </p:cNvCxnSpPr>
          <p:nvPr/>
        </p:nvCxnSpPr>
        <p:spPr>
          <a:xfrm>
            <a:off x="1628242" y="3779429"/>
            <a:ext cx="471406" cy="0"/>
          </a:xfrm>
          <a:prstGeom prst="straightConnector1">
            <a:avLst/>
          </a:prstGeom>
          <a:ln w="762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endCxn id="34" idx="3"/>
          </p:cNvCxnSpPr>
          <p:nvPr/>
        </p:nvCxnSpPr>
        <p:spPr>
          <a:xfrm flipH="1">
            <a:off x="6131496" y="3779429"/>
            <a:ext cx="471099" cy="0"/>
          </a:xfrm>
          <a:prstGeom prst="straightConnector1">
            <a:avLst/>
          </a:prstGeom>
          <a:ln w="762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34" idx="0"/>
          </p:cNvCxnSpPr>
          <p:nvPr/>
        </p:nvCxnSpPr>
        <p:spPr>
          <a:xfrm flipV="1">
            <a:off x="4115572" y="2595221"/>
            <a:ext cx="0" cy="365049"/>
          </a:xfrm>
          <a:prstGeom prst="straightConnector1">
            <a:avLst/>
          </a:prstGeom>
          <a:ln w="762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ounded Rectangle 37"/>
          <p:cNvSpPr/>
          <p:nvPr/>
        </p:nvSpPr>
        <p:spPr>
          <a:xfrm>
            <a:off x="6595448" y="1369072"/>
            <a:ext cx="2431648" cy="179998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600" dirty="0" smtClean="0"/>
              <a:t>Security </a:t>
            </a:r>
            <a:r>
              <a:rPr lang="en-US" sz="1600" dirty="0"/>
              <a:t>&amp;</a:t>
            </a:r>
            <a:r>
              <a:rPr lang="en-US" sz="1600" dirty="0" smtClean="0"/>
              <a:t> Governance</a:t>
            </a:r>
            <a:endParaRPr lang="en-US" sz="1600" dirty="0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81028" y="1477205"/>
            <a:ext cx="633745" cy="70878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98682" y="1456509"/>
            <a:ext cx="560086" cy="1072141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2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42677" y="1422471"/>
            <a:ext cx="674030" cy="763514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2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76079" y="2797202"/>
            <a:ext cx="481296" cy="481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446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REATEDBY" val="Global PowerPoint Toolbar"/>
  <p:tag name="TOOLBARVERSION" val="4.03"/>
  <p:tag name="TYPE" val="Screen"/>
  <p:tag name="KEYWORD" val="SCREEN"/>
  <p:tag name="TEMPLATEVERSION" val="19/11/2010 20:50:4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DV_COPYRIGHT" val="TRU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DV_COPYRIGHT" val="TRU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DV_COPYRIGHT" val="TRU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DV_COPYRIGHT" val="TRU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TXSS_SETTINGS" val="0,5,5,103,20,3,True,True"/>
  <p:tag name="PPTXSS_ORIGINAL" val="158724,Picture 4,323,Slide68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TXSS_SETTINGS" val="0,5,5,103,20,3,True,True"/>
  <p:tag name="PPTXSS_ORIGINAL" val="158724,Picture 4,323,Slide68"/>
</p:tagLst>
</file>

<file path=ppt/theme/theme1.xml><?xml version="1.0" encoding="utf-8"?>
<a:theme xmlns:a="http://schemas.openxmlformats.org/drawingml/2006/main" name="CREATE SCREEN">
  <a:themeElements>
    <a:clrScheme name="KPMG Colours">
      <a:dk1>
        <a:srgbClr val="000000"/>
      </a:dk1>
      <a:lt1>
        <a:srgbClr val="FFFFFF"/>
      </a:lt1>
      <a:dk2>
        <a:srgbClr val="007C92"/>
      </a:dk2>
      <a:lt2>
        <a:srgbClr val="747678"/>
      </a:lt2>
      <a:accent1>
        <a:srgbClr val="8E258D"/>
      </a:accent1>
      <a:accent2>
        <a:srgbClr val="A79E70"/>
      </a:accent2>
      <a:accent3>
        <a:srgbClr val="7AB800"/>
      </a:accent3>
      <a:accent4>
        <a:srgbClr val="00338D"/>
      </a:accent4>
      <a:accent5>
        <a:srgbClr val="C84E00"/>
      </a:accent5>
      <a:accent6>
        <a:srgbClr val="EBB700"/>
      </a:accent6>
      <a:hlink>
        <a:srgbClr val="007C92"/>
      </a:hlink>
      <a:folHlink>
        <a:srgbClr val="8E258D"/>
      </a:folHlink>
    </a:clrScheme>
    <a:fontScheme name="KPMG Them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KPMG Theme">
      <a:fillStyleLst>
        <a:solidFill>
          <a:schemeClr val="phClr"/>
        </a:solidFill>
        <a:solidFill>
          <a:schemeClr val="phClr">
            <a:tint val="0"/>
          </a:schemeClr>
        </a:solidFill>
        <a:solidFill>
          <a:schemeClr val="phClr"/>
        </a:solidFill>
      </a:fillStyleLst>
      <a:lnStyleLst>
        <a:ln w="6350" cap="rnd" cmpd="sng" algn="ctr">
          <a:solidFill>
            <a:schemeClr val="phClr"/>
          </a:solidFill>
          <a:prstDash val="solid"/>
        </a:ln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6350">
          <a:solidFill>
            <a:schemeClr val="bg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>
          <a:defRPr sz="1600" dirty="0" smtClean="0"/>
        </a:defPPr>
      </a:lstStyle>
    </a:txDef>
  </a:objectDefaults>
  <a:extraClrSchemeLst>
    <a:extraClrScheme>
      <a:clrScheme name="CREATE SCREEN 1">
        <a:dk1>
          <a:srgbClr val="007C92"/>
        </a:dk1>
        <a:lt1>
          <a:srgbClr val="FFFFFF"/>
        </a:lt1>
        <a:dk2>
          <a:srgbClr val="000000"/>
        </a:dk2>
        <a:lt2>
          <a:srgbClr val="747678"/>
        </a:lt2>
        <a:accent1>
          <a:srgbClr val="8E258D"/>
        </a:accent1>
        <a:accent2>
          <a:srgbClr val="A79E70"/>
        </a:accent2>
        <a:accent3>
          <a:srgbClr val="AAAAAA"/>
        </a:accent3>
        <a:accent4>
          <a:srgbClr val="DADADA"/>
        </a:accent4>
        <a:accent5>
          <a:srgbClr val="C6ACC5"/>
        </a:accent5>
        <a:accent6>
          <a:srgbClr val="978F65"/>
        </a:accent6>
        <a:hlink>
          <a:srgbClr val="007C92"/>
        </a:hlink>
        <a:folHlink>
          <a:srgbClr val="8E258D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custClrLst>
    <a:custClr name="Turquoise 100%">
      <a:srgbClr val="007C92"/>
    </a:custClr>
    <a:custClr name="Deep Purple 100%">
      <a:srgbClr val="8E258D"/>
    </a:custClr>
    <a:custClr name="Tan 100%">
      <a:srgbClr val="A79E70"/>
    </a:custClr>
    <a:custClr name="Bright Green 100%">
      <a:srgbClr val="7AB800"/>
    </a:custClr>
    <a:custClr name="Deep Blue 100%">
      <a:srgbClr val="00338D"/>
    </a:custClr>
    <a:custClr name="Orange 100%">
      <a:srgbClr val="C84E00"/>
    </a:custClr>
    <a:custClr name="Bright Yellow 100%">
      <a:srgbClr val="EBB700"/>
    </a:custClr>
    <a:custClr name="Powder Blue 100%">
      <a:srgbClr val="98C6EA"/>
    </a:custClr>
    <a:custClr name="Gray 100%">
      <a:srgbClr val="747678"/>
    </a:custClr>
    <a:custClr name="Red 100%">
      <a:srgbClr val="9E3039"/>
    </a:custClr>
    <a:custClr name="Turquoise 75%">
      <a:srgbClr val="409DAD"/>
    </a:custClr>
    <a:custClr name="Deep Purple 75%">
      <a:srgbClr val="AA5CAA"/>
    </a:custClr>
    <a:custClr name="Tan 75%">
      <a:srgbClr val="BDB694"/>
    </a:custClr>
    <a:custClr name="Bright Green 75%">
      <a:srgbClr val="9BCA40"/>
    </a:custClr>
    <a:custClr name="Deep Blue 75%">
      <a:srgbClr val="4066AA"/>
    </a:custClr>
    <a:custClr name="Orange 75%">
      <a:srgbClr val="D67A40"/>
    </a:custClr>
    <a:custClr name="Bright Yellow 75%">
      <a:srgbClr val="F0C940"/>
    </a:custClr>
    <a:custClr name="Powder Blue 75%">
      <a:srgbClr val="B2D4EF"/>
    </a:custClr>
    <a:custClr name="Gray 75%">
      <a:srgbClr val="97989A"/>
    </a:custClr>
    <a:custClr name="Red 75%">
      <a:srgbClr val="B6646B"/>
    </a:custClr>
    <a:custClr name="Turquoise 50%">
      <a:srgbClr val="80BEC9"/>
    </a:custClr>
    <a:custClr name="Deep Purple 50%">
      <a:srgbClr val="C792C6"/>
    </a:custClr>
    <a:custClr name="Tan 50%">
      <a:srgbClr val="D3CFB8"/>
    </a:custClr>
    <a:custClr name="Bright Green 50%">
      <a:srgbClr val="BDDC80"/>
    </a:custClr>
    <a:custClr name="Deep Blue 50%">
      <a:srgbClr val="8099C6"/>
    </a:custClr>
    <a:custClr name="Orange 50%">
      <a:srgbClr val="E3A780"/>
    </a:custClr>
    <a:custClr name="Bright Yellow 50%">
      <a:srgbClr val="F5DB7E"/>
    </a:custClr>
    <a:custClr name="Powder Blue 50%">
      <a:srgbClr val="CCE3F4"/>
    </a:custClr>
    <a:custClr name="Gray 50%">
      <a:srgbClr val="BABBBC"/>
    </a:custClr>
    <a:custClr name="Red 50%">
      <a:srgbClr val="CF989C"/>
    </a:custClr>
    <a:custClr name="Turquoise 25%">
      <a:srgbClr val="BFDEE4"/>
    </a:custClr>
    <a:custClr name="Deep Purple 25%">
      <a:srgbClr val="E3C9E3"/>
    </a:custClr>
    <a:custClr name="Tan 25%">
      <a:srgbClr val="E9E7DB"/>
    </a:custClr>
    <a:custClr name="Bright Green 25%">
      <a:srgbClr val="DEEDBF"/>
    </a:custClr>
    <a:custClr name="Deep Blue 25%">
      <a:srgbClr val="BFCCE3"/>
    </a:custClr>
    <a:custClr name="Orange 25%">
      <a:srgbClr val="F1D3BF"/>
    </a:custClr>
    <a:custClr name="Bright Yellow 25%">
      <a:srgbClr val="FAEDBF"/>
    </a:custClr>
    <a:custClr name="Powder Blue 25%">
      <a:srgbClr val="E5F1FA"/>
    </a:custClr>
    <a:custClr name="Gray 25%">
      <a:srgbClr val="DCDDDD"/>
    </a:custClr>
    <a:custClr name="Red 25%">
      <a:srgbClr val="E7CBCE"/>
    </a:custClr>
    <a:custClr name="Turquoise 10%">
      <a:srgbClr val="E5F2F4"/>
    </a:custClr>
    <a:custClr name="Deep Purple 10%">
      <a:srgbClr val="F3E9F3"/>
    </a:custClr>
    <a:custClr name="Tan 10%">
      <a:srgbClr val="F6F5F0"/>
    </a:custClr>
    <a:custClr name="Bright Green 10%">
      <a:srgbClr val="F1F8E5"/>
    </a:custClr>
    <a:custClr name="Deep Blue 10%">
      <a:srgbClr val="E5EAF3"/>
    </a:custClr>
    <a:custClr name="Orange 10%">
      <a:srgbClr val="F9EDE5"/>
    </a:custClr>
    <a:custClr name="Bright Yellow 10%">
      <a:srgbClr val="FDF8E5"/>
    </a:custClr>
    <a:custClr name="Powder Blue 10%">
      <a:srgbClr val="F4F9FD"/>
    </a:custClr>
    <a:custClr name="Gray 10%">
      <a:srgbClr val="F1F1F1"/>
    </a:custClr>
    <a:custClr name="Red 10%">
      <a:srgbClr val="F5EAEB"/>
    </a:custClr>
  </a:custClrLst>
</a:theme>
</file>

<file path=ppt/theme/theme2.xml><?xml version="1.0" encoding="utf-8"?>
<a:theme xmlns:a="http://schemas.openxmlformats.org/drawingml/2006/main" name="1_CREATE SCREEN">
  <a:themeElements>
    <a:clrScheme name="KPMG Colours">
      <a:dk1>
        <a:srgbClr val="000000"/>
      </a:dk1>
      <a:lt1>
        <a:srgbClr val="FFFFFF"/>
      </a:lt1>
      <a:dk2>
        <a:srgbClr val="007C92"/>
      </a:dk2>
      <a:lt2>
        <a:srgbClr val="747678"/>
      </a:lt2>
      <a:accent1>
        <a:srgbClr val="8E258D"/>
      </a:accent1>
      <a:accent2>
        <a:srgbClr val="A79E70"/>
      </a:accent2>
      <a:accent3>
        <a:srgbClr val="7AB800"/>
      </a:accent3>
      <a:accent4>
        <a:srgbClr val="00338D"/>
      </a:accent4>
      <a:accent5>
        <a:srgbClr val="C84E00"/>
      </a:accent5>
      <a:accent6>
        <a:srgbClr val="EBB700"/>
      </a:accent6>
      <a:hlink>
        <a:srgbClr val="007C92"/>
      </a:hlink>
      <a:folHlink>
        <a:srgbClr val="8E258D"/>
      </a:folHlink>
    </a:clrScheme>
    <a:fontScheme name="KPMG Them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KPMG Theme">
      <a:fillStyleLst>
        <a:solidFill>
          <a:schemeClr val="phClr"/>
        </a:solidFill>
        <a:solidFill>
          <a:schemeClr val="phClr">
            <a:tint val="0"/>
          </a:schemeClr>
        </a:solidFill>
        <a:solidFill>
          <a:schemeClr val="phClr"/>
        </a:solidFill>
      </a:fillStyleLst>
      <a:lnStyleLst>
        <a:ln w="6350" cap="rnd" cmpd="sng" algn="ctr">
          <a:solidFill>
            <a:schemeClr val="phClr"/>
          </a:solidFill>
          <a:prstDash val="solid"/>
        </a:ln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6350">
          <a:solidFill>
            <a:schemeClr val="bg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>
          <a:defRPr sz="1600" dirty="0" smtClean="0"/>
        </a:defPPr>
      </a:lstStyle>
    </a:txDef>
  </a:objectDefaults>
  <a:extraClrSchemeLst>
    <a:extraClrScheme>
      <a:clrScheme name="1_CREATE SCREEN 1">
        <a:dk1>
          <a:srgbClr val="007C92"/>
        </a:dk1>
        <a:lt1>
          <a:srgbClr val="FFFFFF"/>
        </a:lt1>
        <a:dk2>
          <a:srgbClr val="000000"/>
        </a:dk2>
        <a:lt2>
          <a:srgbClr val="747678"/>
        </a:lt2>
        <a:accent1>
          <a:srgbClr val="8E258D"/>
        </a:accent1>
        <a:accent2>
          <a:srgbClr val="A79E70"/>
        </a:accent2>
        <a:accent3>
          <a:srgbClr val="AAAAAA"/>
        </a:accent3>
        <a:accent4>
          <a:srgbClr val="DADADA"/>
        </a:accent4>
        <a:accent5>
          <a:srgbClr val="C6ACC5"/>
        </a:accent5>
        <a:accent6>
          <a:srgbClr val="978F65"/>
        </a:accent6>
        <a:hlink>
          <a:srgbClr val="007C92"/>
        </a:hlink>
        <a:folHlink>
          <a:srgbClr val="8E258D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custClrLst>
    <a:custClr name="Turquoise 100%">
      <a:srgbClr val="007C92"/>
    </a:custClr>
    <a:custClr name="Deep Purple 100%">
      <a:srgbClr val="8E258D"/>
    </a:custClr>
    <a:custClr name="Tan 100%">
      <a:srgbClr val="A79E70"/>
    </a:custClr>
    <a:custClr name="Bright Green 100%">
      <a:srgbClr val="7AB800"/>
    </a:custClr>
    <a:custClr name="Deep Blue 100%">
      <a:srgbClr val="00338D"/>
    </a:custClr>
    <a:custClr name="Orange 100%">
      <a:srgbClr val="C84E00"/>
    </a:custClr>
    <a:custClr name="Bright Yellow 100%">
      <a:srgbClr val="EBB700"/>
    </a:custClr>
    <a:custClr name="Powder Blue 100%">
      <a:srgbClr val="98C6EA"/>
    </a:custClr>
    <a:custClr name="Gray 100%">
      <a:srgbClr val="747678"/>
    </a:custClr>
    <a:custClr name="Red 100%">
      <a:srgbClr val="9E3039"/>
    </a:custClr>
    <a:custClr name="Turquoise 75%">
      <a:srgbClr val="409DAD"/>
    </a:custClr>
    <a:custClr name="Deep Purple 75%">
      <a:srgbClr val="AA5CAA"/>
    </a:custClr>
    <a:custClr name="Tan 75%">
      <a:srgbClr val="BDB694"/>
    </a:custClr>
    <a:custClr name="Bright Green 75%">
      <a:srgbClr val="9BCA40"/>
    </a:custClr>
    <a:custClr name="Deep Blue 75%">
      <a:srgbClr val="4066AA"/>
    </a:custClr>
    <a:custClr name="Orange 75%">
      <a:srgbClr val="D67A40"/>
    </a:custClr>
    <a:custClr name="Bright Yellow 75%">
      <a:srgbClr val="F0C940"/>
    </a:custClr>
    <a:custClr name="Powder Blue 75%">
      <a:srgbClr val="B2D4EF"/>
    </a:custClr>
    <a:custClr name="Gray 75%">
      <a:srgbClr val="97989A"/>
    </a:custClr>
    <a:custClr name="Red 75%">
      <a:srgbClr val="B6646B"/>
    </a:custClr>
    <a:custClr name="Turquoise 50%">
      <a:srgbClr val="80BEC9"/>
    </a:custClr>
    <a:custClr name="Deep Purple 50%">
      <a:srgbClr val="C792C6"/>
    </a:custClr>
    <a:custClr name="Tan 50%">
      <a:srgbClr val="D3CFB8"/>
    </a:custClr>
    <a:custClr name="Bright Green 50%">
      <a:srgbClr val="BDDC80"/>
    </a:custClr>
    <a:custClr name="Deep Blue 50%">
      <a:srgbClr val="8099C6"/>
    </a:custClr>
    <a:custClr name="Orange 50%">
      <a:srgbClr val="E3A780"/>
    </a:custClr>
    <a:custClr name="Bright Yellow 50%">
      <a:srgbClr val="F5DB7E"/>
    </a:custClr>
    <a:custClr name="Powder Blue 50%">
      <a:srgbClr val="CCE3F4"/>
    </a:custClr>
    <a:custClr name="Gray 50%">
      <a:srgbClr val="BABBBC"/>
    </a:custClr>
    <a:custClr name="Red 50%">
      <a:srgbClr val="CF989C"/>
    </a:custClr>
    <a:custClr name="Turquoise 25%">
      <a:srgbClr val="BFDEE4"/>
    </a:custClr>
    <a:custClr name="Deep Purple 25%">
      <a:srgbClr val="E3C9E3"/>
    </a:custClr>
    <a:custClr name="Tan 25%">
      <a:srgbClr val="E9E7DB"/>
    </a:custClr>
    <a:custClr name="Bright Green 25%">
      <a:srgbClr val="DEEDBF"/>
    </a:custClr>
    <a:custClr name="Deep Blue 25%">
      <a:srgbClr val="BFCCE3"/>
    </a:custClr>
    <a:custClr name="Orange 25%">
      <a:srgbClr val="F1D3BF"/>
    </a:custClr>
    <a:custClr name="Bright Yellow 25%">
      <a:srgbClr val="FAEDBF"/>
    </a:custClr>
    <a:custClr name="Powder Blue 25%">
      <a:srgbClr val="E5F1FA"/>
    </a:custClr>
    <a:custClr name="Gray 25%">
      <a:srgbClr val="DCDDDD"/>
    </a:custClr>
    <a:custClr name="Red 25%">
      <a:srgbClr val="E7CBCE"/>
    </a:custClr>
    <a:custClr name="Turquoise 10%">
      <a:srgbClr val="E5F2F4"/>
    </a:custClr>
    <a:custClr name="Deep Purple 10%">
      <a:srgbClr val="F3E9F3"/>
    </a:custClr>
    <a:custClr name="Tan 10%">
      <a:srgbClr val="F6F5F0"/>
    </a:custClr>
    <a:custClr name="Bright Green 10%">
      <a:srgbClr val="F1F8E5"/>
    </a:custClr>
    <a:custClr name="Deep Blue 10%">
      <a:srgbClr val="E5EAF3"/>
    </a:custClr>
    <a:custClr name="Orange 10%">
      <a:srgbClr val="F9EDE5"/>
    </a:custClr>
    <a:custClr name="Bright Yellow 10%">
      <a:srgbClr val="FDF8E5"/>
    </a:custClr>
    <a:custClr name="Powder Blue 10%">
      <a:srgbClr val="F4F9FD"/>
    </a:custClr>
    <a:custClr name="Gray 10%">
      <a:srgbClr val="F1F1F1"/>
    </a:custClr>
    <a:custClr name="Red 10%">
      <a:srgbClr val="F5EAEB"/>
    </a:custClr>
  </a:custClrLst>
</a:theme>
</file>

<file path=ppt/theme/theme3.xml><?xml version="1.0" encoding="utf-8"?>
<a:theme xmlns:a="http://schemas.openxmlformats.org/drawingml/2006/main" name="CREATE TALKBOOK A4">
  <a:themeElements>
    <a:clrScheme name="KPMG Colours">
      <a:dk1>
        <a:srgbClr val="000000"/>
      </a:dk1>
      <a:lt1>
        <a:srgbClr val="FFFFFF"/>
      </a:lt1>
      <a:dk2>
        <a:srgbClr val="007C92"/>
      </a:dk2>
      <a:lt2>
        <a:srgbClr val="747678"/>
      </a:lt2>
      <a:accent1>
        <a:srgbClr val="8E258D"/>
      </a:accent1>
      <a:accent2>
        <a:srgbClr val="A79E70"/>
      </a:accent2>
      <a:accent3>
        <a:srgbClr val="7AB800"/>
      </a:accent3>
      <a:accent4>
        <a:srgbClr val="00338D"/>
      </a:accent4>
      <a:accent5>
        <a:srgbClr val="C84E00"/>
      </a:accent5>
      <a:accent6>
        <a:srgbClr val="EBB700"/>
      </a:accent6>
      <a:hlink>
        <a:srgbClr val="007C92"/>
      </a:hlink>
      <a:folHlink>
        <a:srgbClr val="8E258D"/>
      </a:folHlink>
    </a:clrScheme>
    <a:fontScheme name="KPMG Them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KPMG Theme">
      <a:fillStyleLst>
        <a:solidFill>
          <a:schemeClr val="phClr"/>
        </a:solidFill>
        <a:solidFill>
          <a:schemeClr val="phClr">
            <a:tint val="0"/>
          </a:schemeClr>
        </a:solidFill>
        <a:solidFill>
          <a:schemeClr val="phClr"/>
        </a:solidFill>
      </a:fillStyleLst>
      <a:lnStyleLst>
        <a:ln w="6350" cap="rnd" cmpd="sng" algn="ctr">
          <a:solidFill>
            <a:schemeClr val="phClr"/>
          </a:solidFill>
          <a:prstDash val="solid"/>
        </a:ln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rgbClr val="747678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>
          <a:defRPr sz="1000" dirty="0" err="1" smtClean="0"/>
        </a:defPPr>
      </a:lstStyle>
    </a:txDef>
  </a:objectDefaults>
  <a:extraClrSchemeLst>
    <a:extraClrScheme>
      <a:clrScheme name="CREATE TALKBOOK A4 1">
        <a:dk1>
          <a:srgbClr val="007C92"/>
        </a:dk1>
        <a:lt1>
          <a:srgbClr val="FFFFFF"/>
        </a:lt1>
        <a:dk2>
          <a:srgbClr val="000000"/>
        </a:dk2>
        <a:lt2>
          <a:srgbClr val="747678"/>
        </a:lt2>
        <a:accent1>
          <a:srgbClr val="8E258D"/>
        </a:accent1>
        <a:accent2>
          <a:srgbClr val="A79E70"/>
        </a:accent2>
        <a:accent3>
          <a:srgbClr val="AAAAAA"/>
        </a:accent3>
        <a:accent4>
          <a:srgbClr val="DADADA"/>
        </a:accent4>
        <a:accent5>
          <a:srgbClr val="C6ACC5"/>
        </a:accent5>
        <a:accent6>
          <a:srgbClr val="978F65"/>
        </a:accent6>
        <a:hlink>
          <a:srgbClr val="007C92"/>
        </a:hlink>
        <a:folHlink>
          <a:srgbClr val="8E258D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custClrLst>
    <a:custClr name="Turquoise 100%">
      <a:srgbClr val="007C92"/>
    </a:custClr>
    <a:custClr name="Deep Purple 100%">
      <a:srgbClr val="8E258D"/>
    </a:custClr>
    <a:custClr name="Tan 100%">
      <a:srgbClr val="A79E70"/>
    </a:custClr>
    <a:custClr name="Bright Green 100%">
      <a:srgbClr val="7AB800"/>
    </a:custClr>
    <a:custClr name="Deep Blue 100%">
      <a:srgbClr val="00338D"/>
    </a:custClr>
    <a:custClr name="Orange 100%">
      <a:srgbClr val="C84E00"/>
    </a:custClr>
    <a:custClr name="Bright Yellow 100%">
      <a:srgbClr val="EBB700"/>
    </a:custClr>
    <a:custClr name="Powder Blue 100%">
      <a:srgbClr val="98C6EA"/>
    </a:custClr>
    <a:custClr name="Gray 100%">
      <a:srgbClr val="747678"/>
    </a:custClr>
    <a:custClr name="Red 100%">
      <a:srgbClr val="9E3039"/>
    </a:custClr>
    <a:custClr name="Turquoise 75%">
      <a:srgbClr val="409DAD"/>
    </a:custClr>
    <a:custClr name="Deep Purple 75%">
      <a:srgbClr val="AA5CAA"/>
    </a:custClr>
    <a:custClr name="Tan 75%">
      <a:srgbClr val="BDB694"/>
    </a:custClr>
    <a:custClr name="Bright Green 75%">
      <a:srgbClr val="9BCA40"/>
    </a:custClr>
    <a:custClr name="Deep Blue 75%">
      <a:srgbClr val="4066AA"/>
    </a:custClr>
    <a:custClr name="Orange 75%">
      <a:srgbClr val="D67A40"/>
    </a:custClr>
    <a:custClr name="Bright Yellow 75%">
      <a:srgbClr val="F0C940"/>
    </a:custClr>
    <a:custClr name="Powder Blue 75%">
      <a:srgbClr val="B2D4EF"/>
    </a:custClr>
    <a:custClr name="Gray 75%">
      <a:srgbClr val="97989A"/>
    </a:custClr>
    <a:custClr name="Red 75%">
      <a:srgbClr val="B6646B"/>
    </a:custClr>
    <a:custClr name="Turquoise 50%">
      <a:srgbClr val="80BEC9"/>
    </a:custClr>
    <a:custClr name="Deep Purple 50%">
      <a:srgbClr val="C792C6"/>
    </a:custClr>
    <a:custClr name="Tan 50%">
      <a:srgbClr val="D3CFB8"/>
    </a:custClr>
    <a:custClr name="Bright Green 50%">
      <a:srgbClr val="BDDC80"/>
    </a:custClr>
    <a:custClr name="Deep Blue 50%">
      <a:srgbClr val="8099C6"/>
    </a:custClr>
    <a:custClr name="Orange 50%">
      <a:srgbClr val="E3A780"/>
    </a:custClr>
    <a:custClr name="Bright Yellow 50%">
      <a:srgbClr val="F5DB7E"/>
    </a:custClr>
    <a:custClr name="Powder Blue 50%">
      <a:srgbClr val="CCE3F4"/>
    </a:custClr>
    <a:custClr name="Gray 50%">
      <a:srgbClr val="BABBBC"/>
    </a:custClr>
    <a:custClr name="Red 50%">
      <a:srgbClr val="CF989C"/>
    </a:custClr>
    <a:custClr name="Turquoise 25%">
      <a:srgbClr val="BFDEE4"/>
    </a:custClr>
    <a:custClr name="Deep Purple 25%">
      <a:srgbClr val="E3C9E3"/>
    </a:custClr>
    <a:custClr name="Tan 25%">
      <a:srgbClr val="E9E7DB"/>
    </a:custClr>
    <a:custClr name="Bright Green 25%">
      <a:srgbClr val="DEEDBF"/>
    </a:custClr>
    <a:custClr name="Deep Blue 25%">
      <a:srgbClr val="BFCCE3"/>
    </a:custClr>
    <a:custClr name="Orange 25%">
      <a:srgbClr val="F1D3BF"/>
    </a:custClr>
    <a:custClr name="Bright Yellow 25%">
      <a:srgbClr val="FAEDBF"/>
    </a:custClr>
    <a:custClr name="Powder Blue 25%">
      <a:srgbClr val="E5F1FA"/>
    </a:custClr>
    <a:custClr name="Gray 25%">
      <a:srgbClr val="DCDDDD"/>
    </a:custClr>
    <a:custClr name="Red 25%">
      <a:srgbClr val="E7CBCE"/>
    </a:custClr>
    <a:custClr name="Turquoise 10%">
      <a:srgbClr val="E5F2F4"/>
    </a:custClr>
    <a:custClr name="Deep Purple 10%">
      <a:srgbClr val="F3E9F3"/>
    </a:custClr>
    <a:custClr name="Tan 10%">
      <a:srgbClr val="F6F5F0"/>
    </a:custClr>
    <a:custClr name="Bright Green 10%">
      <a:srgbClr val="F1F8E5"/>
    </a:custClr>
    <a:custClr name="Deep Blue 10%">
      <a:srgbClr val="E5EAF3"/>
    </a:custClr>
    <a:custClr name="Orange 10%">
      <a:srgbClr val="F9EDE5"/>
    </a:custClr>
    <a:custClr name="Bright Yellow 10%">
      <a:srgbClr val="FDF8E5"/>
    </a:custClr>
    <a:custClr name="Powder Blue 10%">
      <a:srgbClr val="F4F9FD"/>
    </a:custClr>
    <a:custClr name="Gray 10%">
      <a:srgbClr val="F1F1F1"/>
    </a:custClr>
    <a:custClr name="Red 10%">
      <a:srgbClr val="F5EAEB"/>
    </a:custClr>
  </a:custClrLst>
</a:theme>
</file>

<file path=ppt/theme/theme4.xml><?xml version="1.0" encoding="utf-8"?>
<a:theme xmlns:a="http://schemas.openxmlformats.org/drawingml/2006/main" name="2_CREATE SCREEN">
  <a:themeElements>
    <a:clrScheme name="KPMG Colours">
      <a:dk1>
        <a:srgbClr val="000000"/>
      </a:dk1>
      <a:lt1>
        <a:srgbClr val="FFFFFF"/>
      </a:lt1>
      <a:dk2>
        <a:srgbClr val="007C92"/>
      </a:dk2>
      <a:lt2>
        <a:srgbClr val="747678"/>
      </a:lt2>
      <a:accent1>
        <a:srgbClr val="8E258D"/>
      </a:accent1>
      <a:accent2>
        <a:srgbClr val="A79E70"/>
      </a:accent2>
      <a:accent3>
        <a:srgbClr val="7AB800"/>
      </a:accent3>
      <a:accent4>
        <a:srgbClr val="00338D"/>
      </a:accent4>
      <a:accent5>
        <a:srgbClr val="C84E00"/>
      </a:accent5>
      <a:accent6>
        <a:srgbClr val="EBB700"/>
      </a:accent6>
      <a:hlink>
        <a:srgbClr val="007C92"/>
      </a:hlink>
      <a:folHlink>
        <a:srgbClr val="8E258D"/>
      </a:folHlink>
    </a:clrScheme>
    <a:fontScheme name="KPMG Them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KPMG Theme">
      <a:fillStyleLst>
        <a:solidFill>
          <a:schemeClr val="phClr"/>
        </a:solidFill>
        <a:solidFill>
          <a:schemeClr val="phClr">
            <a:tint val="0"/>
          </a:schemeClr>
        </a:solidFill>
        <a:solidFill>
          <a:schemeClr val="phClr"/>
        </a:solidFill>
      </a:fillStyleLst>
      <a:lnStyleLst>
        <a:ln w="6350" cap="rnd" cmpd="sng" algn="ctr">
          <a:solidFill>
            <a:schemeClr val="phClr"/>
          </a:solidFill>
          <a:prstDash val="solid"/>
        </a:ln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6350">
          <a:solidFill>
            <a:schemeClr val="bg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>
          <a:defRPr sz="1600" dirty="0" smtClean="0"/>
        </a:defPPr>
      </a:lstStyle>
    </a:txDef>
  </a:objectDefaults>
  <a:extraClrSchemeLst>
    <a:extraClrScheme>
      <a:clrScheme name="2_CREATE SCREEN 1">
        <a:dk1>
          <a:srgbClr val="007C92"/>
        </a:dk1>
        <a:lt1>
          <a:srgbClr val="FFFFFF"/>
        </a:lt1>
        <a:dk2>
          <a:srgbClr val="000000"/>
        </a:dk2>
        <a:lt2>
          <a:srgbClr val="747678"/>
        </a:lt2>
        <a:accent1>
          <a:srgbClr val="8E258D"/>
        </a:accent1>
        <a:accent2>
          <a:srgbClr val="A79E70"/>
        </a:accent2>
        <a:accent3>
          <a:srgbClr val="AAAAAA"/>
        </a:accent3>
        <a:accent4>
          <a:srgbClr val="DADADA"/>
        </a:accent4>
        <a:accent5>
          <a:srgbClr val="C6ACC5"/>
        </a:accent5>
        <a:accent6>
          <a:srgbClr val="978F65"/>
        </a:accent6>
        <a:hlink>
          <a:srgbClr val="007C92"/>
        </a:hlink>
        <a:folHlink>
          <a:srgbClr val="8E258D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custClrLst>
    <a:custClr name="Turquoise 100%">
      <a:srgbClr val="007C92"/>
    </a:custClr>
    <a:custClr name="Deep Purple 100%">
      <a:srgbClr val="8E258D"/>
    </a:custClr>
    <a:custClr name="Tan 100%">
      <a:srgbClr val="A79E70"/>
    </a:custClr>
    <a:custClr name="Bright Green 100%">
      <a:srgbClr val="7AB800"/>
    </a:custClr>
    <a:custClr name="Deep Blue 100%">
      <a:srgbClr val="00338D"/>
    </a:custClr>
    <a:custClr name="Orange 100%">
      <a:srgbClr val="C84E00"/>
    </a:custClr>
    <a:custClr name="Bright Yellow 100%">
      <a:srgbClr val="EBB700"/>
    </a:custClr>
    <a:custClr name="Powder Blue 100%">
      <a:srgbClr val="98C6EA"/>
    </a:custClr>
    <a:custClr name="Gray 100%">
      <a:srgbClr val="747678"/>
    </a:custClr>
    <a:custClr name="Red 100%">
      <a:srgbClr val="9E3039"/>
    </a:custClr>
    <a:custClr name="Turquoise 75%">
      <a:srgbClr val="409DAD"/>
    </a:custClr>
    <a:custClr name="Deep Purple 75%">
      <a:srgbClr val="AA5CAA"/>
    </a:custClr>
    <a:custClr name="Tan 75%">
      <a:srgbClr val="BDB694"/>
    </a:custClr>
    <a:custClr name="Bright Green 75%">
      <a:srgbClr val="9BCA40"/>
    </a:custClr>
    <a:custClr name="Deep Blue 75%">
      <a:srgbClr val="4066AA"/>
    </a:custClr>
    <a:custClr name="Orange 75%">
      <a:srgbClr val="D67A40"/>
    </a:custClr>
    <a:custClr name="Bright Yellow 75%">
      <a:srgbClr val="F0C940"/>
    </a:custClr>
    <a:custClr name="Powder Blue 75%">
      <a:srgbClr val="B2D4EF"/>
    </a:custClr>
    <a:custClr name="Gray 75%">
      <a:srgbClr val="97989A"/>
    </a:custClr>
    <a:custClr name="Red 75%">
      <a:srgbClr val="B6646B"/>
    </a:custClr>
    <a:custClr name="Turquoise 50%">
      <a:srgbClr val="80BEC9"/>
    </a:custClr>
    <a:custClr name="Deep Purple 50%">
      <a:srgbClr val="C792C6"/>
    </a:custClr>
    <a:custClr name="Tan 50%">
      <a:srgbClr val="D3CFB8"/>
    </a:custClr>
    <a:custClr name="Bright Green 50%">
      <a:srgbClr val="BDDC80"/>
    </a:custClr>
    <a:custClr name="Deep Blue 50%">
      <a:srgbClr val="8099C6"/>
    </a:custClr>
    <a:custClr name="Orange 50%">
      <a:srgbClr val="E3A780"/>
    </a:custClr>
    <a:custClr name="Bright Yellow 50%">
      <a:srgbClr val="F5DB7E"/>
    </a:custClr>
    <a:custClr name="Powder Blue 50%">
      <a:srgbClr val="CCE3F4"/>
    </a:custClr>
    <a:custClr name="Gray 50%">
      <a:srgbClr val="BABBBC"/>
    </a:custClr>
    <a:custClr name="Red 50%">
      <a:srgbClr val="CF989C"/>
    </a:custClr>
    <a:custClr name="Turquoise 25%">
      <a:srgbClr val="BFDEE4"/>
    </a:custClr>
    <a:custClr name="Deep Purple 25%">
      <a:srgbClr val="E3C9E3"/>
    </a:custClr>
    <a:custClr name="Tan 25%">
      <a:srgbClr val="E9E7DB"/>
    </a:custClr>
    <a:custClr name="Bright Green 25%">
      <a:srgbClr val="DEEDBF"/>
    </a:custClr>
    <a:custClr name="Deep Blue 25%">
      <a:srgbClr val="BFCCE3"/>
    </a:custClr>
    <a:custClr name="Orange 25%">
      <a:srgbClr val="F1D3BF"/>
    </a:custClr>
    <a:custClr name="Bright Yellow 25%">
      <a:srgbClr val="FAEDBF"/>
    </a:custClr>
    <a:custClr name="Powder Blue 25%">
      <a:srgbClr val="E5F1FA"/>
    </a:custClr>
    <a:custClr name="Gray 25%">
      <a:srgbClr val="DCDDDD"/>
    </a:custClr>
    <a:custClr name="Red 25%">
      <a:srgbClr val="E7CBCE"/>
    </a:custClr>
    <a:custClr name="Turquoise 10%">
      <a:srgbClr val="E5F2F4"/>
    </a:custClr>
    <a:custClr name="Deep Purple 10%">
      <a:srgbClr val="F3E9F3"/>
    </a:custClr>
    <a:custClr name="Tan 10%">
      <a:srgbClr val="F6F5F0"/>
    </a:custClr>
    <a:custClr name="Bright Green 10%">
      <a:srgbClr val="F1F8E5"/>
    </a:custClr>
    <a:custClr name="Deep Blue 10%">
      <a:srgbClr val="E5EAF3"/>
    </a:custClr>
    <a:custClr name="Orange 10%">
      <a:srgbClr val="F9EDE5"/>
    </a:custClr>
    <a:custClr name="Bright Yellow 10%">
      <a:srgbClr val="FDF8E5"/>
    </a:custClr>
    <a:custClr name="Powder Blue 10%">
      <a:srgbClr val="F4F9FD"/>
    </a:custClr>
    <a:custClr name="Gray 10%">
      <a:srgbClr val="F1F1F1"/>
    </a:custClr>
    <a:custClr name="Red 10%">
      <a:srgbClr val="F5EAEB"/>
    </a:custClr>
  </a:custClrLst>
</a:theme>
</file>

<file path=ppt/theme/theme5.xml><?xml version="1.0" encoding="utf-8"?>
<a:theme xmlns:a="http://schemas.openxmlformats.org/drawingml/2006/main" name="3_CREATE SCREEN">
  <a:themeElements>
    <a:clrScheme name="KPMG Colours">
      <a:dk1>
        <a:srgbClr val="000000"/>
      </a:dk1>
      <a:lt1>
        <a:srgbClr val="FFFFFF"/>
      </a:lt1>
      <a:dk2>
        <a:srgbClr val="007C92"/>
      </a:dk2>
      <a:lt2>
        <a:srgbClr val="747678"/>
      </a:lt2>
      <a:accent1>
        <a:srgbClr val="8E258D"/>
      </a:accent1>
      <a:accent2>
        <a:srgbClr val="A79E70"/>
      </a:accent2>
      <a:accent3>
        <a:srgbClr val="7AB800"/>
      </a:accent3>
      <a:accent4>
        <a:srgbClr val="00338D"/>
      </a:accent4>
      <a:accent5>
        <a:srgbClr val="C84E00"/>
      </a:accent5>
      <a:accent6>
        <a:srgbClr val="EBB700"/>
      </a:accent6>
      <a:hlink>
        <a:srgbClr val="007C92"/>
      </a:hlink>
      <a:folHlink>
        <a:srgbClr val="8E258D"/>
      </a:folHlink>
    </a:clrScheme>
    <a:fontScheme name="KPMG Them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KPMG Theme">
      <a:fillStyleLst>
        <a:solidFill>
          <a:schemeClr val="phClr"/>
        </a:solidFill>
        <a:solidFill>
          <a:schemeClr val="phClr">
            <a:tint val="0"/>
          </a:schemeClr>
        </a:solidFill>
        <a:solidFill>
          <a:schemeClr val="phClr"/>
        </a:solidFill>
      </a:fillStyleLst>
      <a:lnStyleLst>
        <a:ln w="6350" cap="rnd" cmpd="sng" algn="ctr">
          <a:solidFill>
            <a:schemeClr val="phClr"/>
          </a:solidFill>
          <a:prstDash val="solid"/>
        </a:ln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6350">
          <a:solidFill>
            <a:schemeClr val="bg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>
          <a:defRPr sz="1600" dirty="0" smtClean="0"/>
        </a:defPPr>
      </a:lstStyle>
    </a:txDef>
  </a:objectDefaults>
  <a:extraClrSchemeLst>
    <a:extraClrScheme>
      <a:clrScheme name="3_CREATE SCREEN 1">
        <a:dk1>
          <a:srgbClr val="007C92"/>
        </a:dk1>
        <a:lt1>
          <a:srgbClr val="FFFFFF"/>
        </a:lt1>
        <a:dk2>
          <a:srgbClr val="000000"/>
        </a:dk2>
        <a:lt2>
          <a:srgbClr val="747678"/>
        </a:lt2>
        <a:accent1>
          <a:srgbClr val="8E258D"/>
        </a:accent1>
        <a:accent2>
          <a:srgbClr val="A79E70"/>
        </a:accent2>
        <a:accent3>
          <a:srgbClr val="AAAAAA"/>
        </a:accent3>
        <a:accent4>
          <a:srgbClr val="DADADA"/>
        </a:accent4>
        <a:accent5>
          <a:srgbClr val="C6ACC5"/>
        </a:accent5>
        <a:accent6>
          <a:srgbClr val="978F65"/>
        </a:accent6>
        <a:hlink>
          <a:srgbClr val="007C92"/>
        </a:hlink>
        <a:folHlink>
          <a:srgbClr val="8E258D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custClrLst>
    <a:custClr name="Turquoise 100%">
      <a:srgbClr val="007C92"/>
    </a:custClr>
    <a:custClr name="Deep Purple 100%">
      <a:srgbClr val="8E258D"/>
    </a:custClr>
    <a:custClr name="Tan 100%">
      <a:srgbClr val="A79E70"/>
    </a:custClr>
    <a:custClr name="Bright Green 100%">
      <a:srgbClr val="7AB800"/>
    </a:custClr>
    <a:custClr name="Deep Blue 100%">
      <a:srgbClr val="00338D"/>
    </a:custClr>
    <a:custClr name="Orange 100%">
      <a:srgbClr val="C84E00"/>
    </a:custClr>
    <a:custClr name="Bright Yellow 100%">
      <a:srgbClr val="EBB700"/>
    </a:custClr>
    <a:custClr name="Powder Blue 100%">
      <a:srgbClr val="98C6EA"/>
    </a:custClr>
    <a:custClr name="Gray 100%">
      <a:srgbClr val="747678"/>
    </a:custClr>
    <a:custClr name="Red 100%">
      <a:srgbClr val="9E3039"/>
    </a:custClr>
    <a:custClr name="Turquoise 75%">
      <a:srgbClr val="409DAD"/>
    </a:custClr>
    <a:custClr name="Deep Purple 75%">
      <a:srgbClr val="AA5CAA"/>
    </a:custClr>
    <a:custClr name="Tan 75%">
      <a:srgbClr val="BDB694"/>
    </a:custClr>
    <a:custClr name="Bright Green 75%">
      <a:srgbClr val="9BCA40"/>
    </a:custClr>
    <a:custClr name="Deep Blue 75%">
      <a:srgbClr val="4066AA"/>
    </a:custClr>
    <a:custClr name="Orange 75%">
      <a:srgbClr val="D67A40"/>
    </a:custClr>
    <a:custClr name="Bright Yellow 75%">
      <a:srgbClr val="F0C940"/>
    </a:custClr>
    <a:custClr name="Powder Blue 75%">
      <a:srgbClr val="B2D4EF"/>
    </a:custClr>
    <a:custClr name="Gray 75%">
      <a:srgbClr val="97989A"/>
    </a:custClr>
    <a:custClr name="Red 75%">
      <a:srgbClr val="B6646B"/>
    </a:custClr>
    <a:custClr name="Turquoise 50%">
      <a:srgbClr val="80BEC9"/>
    </a:custClr>
    <a:custClr name="Deep Purple 50%">
      <a:srgbClr val="C792C6"/>
    </a:custClr>
    <a:custClr name="Tan 50%">
      <a:srgbClr val="D3CFB8"/>
    </a:custClr>
    <a:custClr name="Bright Green 50%">
      <a:srgbClr val="BDDC80"/>
    </a:custClr>
    <a:custClr name="Deep Blue 50%">
      <a:srgbClr val="8099C6"/>
    </a:custClr>
    <a:custClr name="Orange 50%">
      <a:srgbClr val="E3A780"/>
    </a:custClr>
    <a:custClr name="Bright Yellow 50%">
      <a:srgbClr val="F5DB7E"/>
    </a:custClr>
    <a:custClr name="Powder Blue 50%">
      <a:srgbClr val="CCE3F4"/>
    </a:custClr>
    <a:custClr name="Gray 50%">
      <a:srgbClr val="BABBBC"/>
    </a:custClr>
    <a:custClr name="Red 50%">
      <a:srgbClr val="CF989C"/>
    </a:custClr>
    <a:custClr name="Turquoise 25%">
      <a:srgbClr val="BFDEE4"/>
    </a:custClr>
    <a:custClr name="Deep Purple 25%">
      <a:srgbClr val="E3C9E3"/>
    </a:custClr>
    <a:custClr name="Tan 25%">
      <a:srgbClr val="E9E7DB"/>
    </a:custClr>
    <a:custClr name="Bright Green 25%">
      <a:srgbClr val="DEEDBF"/>
    </a:custClr>
    <a:custClr name="Deep Blue 25%">
      <a:srgbClr val="BFCCE3"/>
    </a:custClr>
    <a:custClr name="Orange 25%">
      <a:srgbClr val="F1D3BF"/>
    </a:custClr>
    <a:custClr name="Bright Yellow 25%">
      <a:srgbClr val="FAEDBF"/>
    </a:custClr>
    <a:custClr name="Powder Blue 25%">
      <a:srgbClr val="E5F1FA"/>
    </a:custClr>
    <a:custClr name="Gray 25%">
      <a:srgbClr val="DCDDDD"/>
    </a:custClr>
    <a:custClr name="Red 25%">
      <a:srgbClr val="E7CBCE"/>
    </a:custClr>
    <a:custClr name="Turquoise 10%">
      <a:srgbClr val="E5F2F4"/>
    </a:custClr>
    <a:custClr name="Deep Purple 10%">
      <a:srgbClr val="F3E9F3"/>
    </a:custClr>
    <a:custClr name="Tan 10%">
      <a:srgbClr val="F6F5F0"/>
    </a:custClr>
    <a:custClr name="Bright Green 10%">
      <a:srgbClr val="F1F8E5"/>
    </a:custClr>
    <a:custClr name="Deep Blue 10%">
      <a:srgbClr val="E5EAF3"/>
    </a:custClr>
    <a:custClr name="Orange 10%">
      <a:srgbClr val="F9EDE5"/>
    </a:custClr>
    <a:custClr name="Bright Yellow 10%">
      <a:srgbClr val="FDF8E5"/>
    </a:custClr>
    <a:custClr name="Powder Blue 10%">
      <a:srgbClr val="F4F9FD"/>
    </a:custClr>
    <a:custClr name="Gray 10%">
      <a:srgbClr val="F1F1F1"/>
    </a:custClr>
    <a:custClr name="Red 10%">
      <a:srgbClr val="F5EAEB"/>
    </a:custClr>
  </a:custClrLst>
</a:theme>
</file>

<file path=ppt/theme/theme6.xml><?xml version="1.0" encoding="utf-8"?>
<a:theme xmlns:a="http://schemas.openxmlformats.org/drawingml/2006/main" name="4_CREATE SCREEN">
  <a:themeElements>
    <a:clrScheme name="KPMG Colours">
      <a:dk1>
        <a:srgbClr val="000000"/>
      </a:dk1>
      <a:lt1>
        <a:srgbClr val="FFFFFF"/>
      </a:lt1>
      <a:dk2>
        <a:srgbClr val="007C92"/>
      </a:dk2>
      <a:lt2>
        <a:srgbClr val="747678"/>
      </a:lt2>
      <a:accent1>
        <a:srgbClr val="8E258D"/>
      </a:accent1>
      <a:accent2>
        <a:srgbClr val="A79E70"/>
      </a:accent2>
      <a:accent3>
        <a:srgbClr val="7AB800"/>
      </a:accent3>
      <a:accent4>
        <a:srgbClr val="00338D"/>
      </a:accent4>
      <a:accent5>
        <a:srgbClr val="C84E00"/>
      </a:accent5>
      <a:accent6>
        <a:srgbClr val="EBB700"/>
      </a:accent6>
      <a:hlink>
        <a:srgbClr val="007C92"/>
      </a:hlink>
      <a:folHlink>
        <a:srgbClr val="8E258D"/>
      </a:folHlink>
    </a:clrScheme>
    <a:fontScheme name="KPMG Them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KPMG Theme">
      <a:fillStyleLst>
        <a:solidFill>
          <a:schemeClr val="phClr"/>
        </a:solidFill>
        <a:solidFill>
          <a:schemeClr val="phClr">
            <a:tint val="0"/>
          </a:schemeClr>
        </a:solidFill>
        <a:solidFill>
          <a:schemeClr val="phClr"/>
        </a:solidFill>
      </a:fillStyleLst>
      <a:lnStyleLst>
        <a:ln w="6350" cap="rnd" cmpd="sng" algn="ctr">
          <a:solidFill>
            <a:schemeClr val="phClr"/>
          </a:solidFill>
          <a:prstDash val="solid"/>
        </a:ln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6350">
          <a:solidFill>
            <a:schemeClr val="bg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>
          <a:defRPr sz="1600" dirty="0" smtClean="0"/>
        </a:defPPr>
      </a:lstStyle>
    </a:txDef>
  </a:objectDefaults>
  <a:extraClrSchemeLst>
    <a:extraClrScheme>
      <a:clrScheme name="4_CREATE SCREEN 1">
        <a:dk1>
          <a:srgbClr val="007C92"/>
        </a:dk1>
        <a:lt1>
          <a:srgbClr val="FFFFFF"/>
        </a:lt1>
        <a:dk2>
          <a:srgbClr val="000000"/>
        </a:dk2>
        <a:lt2>
          <a:srgbClr val="747678"/>
        </a:lt2>
        <a:accent1>
          <a:srgbClr val="8E258D"/>
        </a:accent1>
        <a:accent2>
          <a:srgbClr val="A79E70"/>
        </a:accent2>
        <a:accent3>
          <a:srgbClr val="AAAAAA"/>
        </a:accent3>
        <a:accent4>
          <a:srgbClr val="DADADA"/>
        </a:accent4>
        <a:accent5>
          <a:srgbClr val="C6ACC5"/>
        </a:accent5>
        <a:accent6>
          <a:srgbClr val="978F65"/>
        </a:accent6>
        <a:hlink>
          <a:srgbClr val="007C92"/>
        </a:hlink>
        <a:folHlink>
          <a:srgbClr val="8E258D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custClrLst>
    <a:custClr name="Turquoise 100%">
      <a:srgbClr val="007C92"/>
    </a:custClr>
    <a:custClr name="Deep Purple 100%">
      <a:srgbClr val="8E258D"/>
    </a:custClr>
    <a:custClr name="Tan 100%">
      <a:srgbClr val="A79E70"/>
    </a:custClr>
    <a:custClr name="Bright Green 100%">
      <a:srgbClr val="7AB800"/>
    </a:custClr>
    <a:custClr name="Deep Blue 100%">
      <a:srgbClr val="00338D"/>
    </a:custClr>
    <a:custClr name="Orange 100%">
      <a:srgbClr val="C84E00"/>
    </a:custClr>
    <a:custClr name="Bright Yellow 100%">
      <a:srgbClr val="EBB700"/>
    </a:custClr>
    <a:custClr name="Powder Blue 100%">
      <a:srgbClr val="98C6EA"/>
    </a:custClr>
    <a:custClr name="Gray 100%">
      <a:srgbClr val="747678"/>
    </a:custClr>
    <a:custClr name="Red 100%">
      <a:srgbClr val="9E3039"/>
    </a:custClr>
    <a:custClr name="Turquoise 75%">
      <a:srgbClr val="409DAD"/>
    </a:custClr>
    <a:custClr name="Deep Purple 75%">
      <a:srgbClr val="AA5CAA"/>
    </a:custClr>
    <a:custClr name="Tan 75%">
      <a:srgbClr val="BDB694"/>
    </a:custClr>
    <a:custClr name="Bright Green 75%">
      <a:srgbClr val="9BCA40"/>
    </a:custClr>
    <a:custClr name="Deep Blue 75%">
      <a:srgbClr val="4066AA"/>
    </a:custClr>
    <a:custClr name="Orange 75%">
      <a:srgbClr val="D67A40"/>
    </a:custClr>
    <a:custClr name="Bright Yellow 75%">
      <a:srgbClr val="F0C940"/>
    </a:custClr>
    <a:custClr name="Powder Blue 75%">
      <a:srgbClr val="B2D4EF"/>
    </a:custClr>
    <a:custClr name="Gray 75%">
      <a:srgbClr val="97989A"/>
    </a:custClr>
    <a:custClr name="Red 75%">
      <a:srgbClr val="B6646B"/>
    </a:custClr>
    <a:custClr name="Turquoise 50%">
      <a:srgbClr val="80BEC9"/>
    </a:custClr>
    <a:custClr name="Deep Purple 50%">
      <a:srgbClr val="C792C6"/>
    </a:custClr>
    <a:custClr name="Tan 50%">
      <a:srgbClr val="D3CFB8"/>
    </a:custClr>
    <a:custClr name="Bright Green 50%">
      <a:srgbClr val="BDDC80"/>
    </a:custClr>
    <a:custClr name="Deep Blue 50%">
      <a:srgbClr val="8099C6"/>
    </a:custClr>
    <a:custClr name="Orange 50%">
      <a:srgbClr val="E3A780"/>
    </a:custClr>
    <a:custClr name="Bright Yellow 50%">
      <a:srgbClr val="F5DB7E"/>
    </a:custClr>
    <a:custClr name="Powder Blue 50%">
      <a:srgbClr val="CCE3F4"/>
    </a:custClr>
    <a:custClr name="Gray 50%">
      <a:srgbClr val="BABBBC"/>
    </a:custClr>
    <a:custClr name="Red 50%">
      <a:srgbClr val="CF989C"/>
    </a:custClr>
    <a:custClr name="Turquoise 25%">
      <a:srgbClr val="BFDEE4"/>
    </a:custClr>
    <a:custClr name="Deep Purple 25%">
      <a:srgbClr val="E3C9E3"/>
    </a:custClr>
    <a:custClr name="Tan 25%">
      <a:srgbClr val="E9E7DB"/>
    </a:custClr>
    <a:custClr name="Bright Green 25%">
      <a:srgbClr val="DEEDBF"/>
    </a:custClr>
    <a:custClr name="Deep Blue 25%">
      <a:srgbClr val="BFCCE3"/>
    </a:custClr>
    <a:custClr name="Orange 25%">
      <a:srgbClr val="F1D3BF"/>
    </a:custClr>
    <a:custClr name="Bright Yellow 25%">
      <a:srgbClr val="FAEDBF"/>
    </a:custClr>
    <a:custClr name="Powder Blue 25%">
      <a:srgbClr val="E5F1FA"/>
    </a:custClr>
    <a:custClr name="Gray 25%">
      <a:srgbClr val="DCDDDD"/>
    </a:custClr>
    <a:custClr name="Red 25%">
      <a:srgbClr val="E7CBCE"/>
    </a:custClr>
    <a:custClr name="Turquoise 10%">
      <a:srgbClr val="E5F2F4"/>
    </a:custClr>
    <a:custClr name="Deep Purple 10%">
      <a:srgbClr val="F3E9F3"/>
    </a:custClr>
    <a:custClr name="Tan 10%">
      <a:srgbClr val="F6F5F0"/>
    </a:custClr>
    <a:custClr name="Bright Green 10%">
      <a:srgbClr val="F1F8E5"/>
    </a:custClr>
    <a:custClr name="Deep Blue 10%">
      <a:srgbClr val="E5EAF3"/>
    </a:custClr>
    <a:custClr name="Orange 10%">
      <a:srgbClr val="F9EDE5"/>
    </a:custClr>
    <a:custClr name="Bright Yellow 10%">
      <a:srgbClr val="FDF8E5"/>
    </a:custClr>
    <a:custClr name="Powder Blue 10%">
      <a:srgbClr val="F4F9FD"/>
    </a:custClr>
    <a:custClr name="Gray 10%">
      <a:srgbClr val="F1F1F1"/>
    </a:custClr>
    <a:custClr name="Red 10%">
      <a:srgbClr val="F5EAEB"/>
    </a:custClr>
  </a:custClrLst>
</a:theme>
</file>

<file path=ppt/theme/theme7.xml><?xml version="1.0" encoding="utf-8"?>
<a:theme xmlns:a="http://schemas.openxmlformats.org/drawingml/2006/main" name="GALD New Global Branded Template - Jan 2011">
  <a:themeElements>
    <a:clrScheme name="Global Audit L&amp;D Theme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0070C0"/>
      </a:hlink>
      <a:folHlink>
        <a:srgbClr val="7030A0"/>
      </a:folHlink>
    </a:clrScheme>
    <a:fontScheme name="Default Design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GALD New Global Branded Template - Jan 2011 1">
        <a:dk1>
          <a:srgbClr val="000000"/>
        </a:dk1>
        <a:lt1>
          <a:srgbClr val="FFFFFF"/>
        </a:lt1>
        <a:dk2>
          <a:srgbClr val="000000"/>
        </a:dk2>
        <a:lt2>
          <a:srgbClr val="747678"/>
        </a:lt2>
        <a:accent1>
          <a:srgbClr val="00338D"/>
        </a:accent1>
        <a:accent2>
          <a:srgbClr val="6A7F10"/>
        </a:accent2>
        <a:accent3>
          <a:srgbClr val="FFFFFF"/>
        </a:accent3>
        <a:accent4>
          <a:srgbClr val="000000"/>
        </a:accent4>
        <a:accent5>
          <a:srgbClr val="AAADC5"/>
        </a:accent5>
        <a:accent6>
          <a:srgbClr val="5F720D"/>
        </a:accent6>
        <a:hlink>
          <a:srgbClr val="BABBBC"/>
        </a:hlink>
        <a:folHlink>
          <a:srgbClr val="007C9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4052</TotalTime>
  <Words>803</Words>
  <Application>Microsoft Macintosh PowerPoint</Application>
  <PresentationFormat>On-screen Show (4:3)</PresentationFormat>
  <Paragraphs>119</Paragraphs>
  <Slides>15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7</vt:i4>
      </vt:variant>
      <vt:variant>
        <vt:lpstr>Slide Titles</vt:lpstr>
      </vt:variant>
      <vt:variant>
        <vt:i4>15</vt:i4>
      </vt:variant>
    </vt:vector>
  </HeadingPairs>
  <TitlesOfParts>
    <vt:vector size="25" baseType="lpstr">
      <vt:lpstr>Univers 45 Light</vt:lpstr>
      <vt:lpstr>Wingdings</vt:lpstr>
      <vt:lpstr>Arial</vt:lpstr>
      <vt:lpstr>CREATE SCREEN</vt:lpstr>
      <vt:lpstr>1_CREATE SCREEN</vt:lpstr>
      <vt:lpstr>CREATE TALKBOOK A4</vt:lpstr>
      <vt:lpstr>2_CREATE SCREEN</vt:lpstr>
      <vt:lpstr>3_CREATE SCREEN</vt:lpstr>
      <vt:lpstr>4_CREATE SCREEN</vt:lpstr>
      <vt:lpstr>GALD New Global Branded Template - Jan 2011</vt:lpstr>
      <vt:lpstr>Innovating with the Data Lake – Data Insight and Management Robert Masiello</vt:lpstr>
      <vt:lpstr>Agenda</vt:lpstr>
      <vt:lpstr>Who Am I</vt:lpstr>
      <vt:lpstr>State of Data</vt:lpstr>
      <vt:lpstr>What Is A Data Lake</vt:lpstr>
      <vt:lpstr>Practical Reasons To Use A Data Lake</vt:lpstr>
      <vt:lpstr>PowerPoint Presentation</vt:lpstr>
      <vt:lpstr>Demonstration</vt:lpstr>
      <vt:lpstr>Demonstration  Component Flow Diagram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KPMG</Company>
  <LinksUpToDate>false</LinksUpToDate>
  <SharedDoc>false</SharedDoc>
  <HyperlinksChanged>false</HyperlinksChanged>
  <AppVersion>15.0031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KPMG Full Page Talkbook Template</dc:title>
  <dc:creator>FAS Presentation Graphics</dc:creator>
  <cp:lastModifiedBy>Robert Masiello</cp:lastModifiedBy>
  <cp:revision>203</cp:revision>
  <dcterms:created xsi:type="dcterms:W3CDTF">2005-09-07T09:55:31Z</dcterms:created>
  <dcterms:modified xsi:type="dcterms:W3CDTF">2017-03-24T10:49:51Z</dcterms:modified>
</cp:coreProperties>
</file>